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3" r:id="rId2"/>
    <p:sldId id="284" r:id="rId3"/>
    <p:sldId id="285" r:id="rId4"/>
    <p:sldId id="286" r:id="rId5"/>
    <p:sldId id="287" r:id="rId6"/>
    <p:sldId id="288" r:id="rId7"/>
    <p:sldId id="289" r:id="rId8"/>
    <p:sldId id="292" r:id="rId9"/>
    <p:sldId id="291" r:id="rId10"/>
    <p:sldId id="293" r:id="rId11"/>
    <p:sldId id="294" r:id="rId12"/>
    <p:sldId id="295" r:id="rId13"/>
    <p:sldId id="297" r:id="rId14"/>
    <p:sldId id="296" r:id="rId15"/>
    <p:sldId id="298" r:id="rId16"/>
    <p:sldId id="299" r:id="rId17"/>
    <p:sldId id="300" r:id="rId18"/>
    <p:sldId id="302" r:id="rId19"/>
    <p:sldId id="301" r:id="rId20"/>
    <p:sldId id="303" r:id="rId21"/>
    <p:sldId id="304" r:id="rId22"/>
    <p:sldId id="305" r:id="rId23"/>
    <p:sldId id="337" r:id="rId24"/>
    <p:sldId id="30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783C"/>
    <a:srgbClr val="042964"/>
    <a:srgbClr val="FF9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6928" autoAdjust="0"/>
  </p:normalViewPr>
  <p:slideViewPr>
    <p:cSldViewPr snapToGrid="0">
      <p:cViewPr>
        <p:scale>
          <a:sx n="66" d="100"/>
          <a:sy n="66" d="100"/>
        </p:scale>
        <p:origin x="1356" y="1608"/>
      </p:cViewPr>
      <p:guideLst>
        <p:guide pos="3840"/>
        <p:guide orient="horz" pos="2160"/>
        <p:guide pos="688"/>
        <p:guide pos="699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A8E9D9-F170-47CC-8BE1-5D7EAE1CFE81}" type="datetimeFigureOut">
              <a:rPr lang="zh-CN" altLang="en-US" smtClean="0"/>
              <a:t>2023/5/8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878686-978A-4D8B-9845-A461E969D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68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046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2740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85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843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2452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159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094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3051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9665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7307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66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6453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524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598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96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07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718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 网，幻灯片演示模板及素材 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8815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56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9955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090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78686-978A-4D8B-9845-A461E969DC8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408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264288"/>
      </p:ext>
    </p:extLst>
  </p:cSld>
  <p:clrMapOvr>
    <a:masterClrMapping/>
  </p:clrMapOvr>
  <p:transition spd="med" advClick="0" advTm="0">
    <p:random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66A6CFC-901E-A34F-72CC-5F81CA428781}"/>
              </a:ext>
            </a:extLst>
          </p:cNvPr>
          <p:cNvGrpSpPr/>
          <p:nvPr userDrawn="1"/>
        </p:nvGrpSpPr>
        <p:grpSpPr>
          <a:xfrm rot="21035997">
            <a:off x="-470662" y="3560706"/>
            <a:ext cx="10800899" cy="6033180"/>
            <a:chOff x="3818183" y="3398266"/>
            <a:chExt cx="8966779" cy="633069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2D78215-A182-8E34-7EEF-CD6BE87E9D81}"/>
                </a:ext>
              </a:extLst>
            </p:cNvPr>
            <p:cNvSpPr/>
            <p:nvPr/>
          </p:nvSpPr>
          <p:spPr>
            <a:xfrm rot="2446170">
              <a:off x="3836909" y="3876529"/>
              <a:ext cx="7083113" cy="50007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gradFill>
              <a:gsLst>
                <a:gs pos="0">
                  <a:srgbClr val="92D050">
                    <a:alpha val="0"/>
                  </a:srgbClr>
                </a:gs>
                <a:gs pos="100000">
                  <a:srgbClr val="3B783C">
                    <a:alpha val="55000"/>
                  </a:srgbClr>
                </a:gs>
              </a:gsLst>
              <a:lin ang="13500000" scaled="1"/>
            </a:gradFill>
            <a:ln w="12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024E855-A4D6-4183-12DD-3E2A1269136A}"/>
                </a:ext>
              </a:extLst>
            </p:cNvPr>
            <p:cNvSpPr/>
            <p:nvPr/>
          </p:nvSpPr>
          <p:spPr>
            <a:xfrm rot="2446170">
              <a:off x="3818183" y="3398266"/>
              <a:ext cx="8966779" cy="63306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noFill/>
            <a:ln w="12858" cap="flat">
              <a:solidFill>
                <a:srgbClr val="3B783C">
                  <a:alpha val="18000"/>
                </a:srgb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5" name="图形 4" descr="51PPT模板网，www.51pptmoban.com">
            <a:extLst>
              <a:ext uri="{FF2B5EF4-FFF2-40B4-BE49-F238E27FC236}">
                <a16:creationId xmlns:a16="http://schemas.microsoft.com/office/drawing/2014/main" id="{CF5E4637-A29A-76EA-AAF4-37B09015A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783396" y="5080000"/>
            <a:ext cx="2815613" cy="2074258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071D348-44BB-90DC-56CF-F9572B4A9081}"/>
              </a:ext>
            </a:extLst>
          </p:cNvPr>
          <p:cNvSpPr/>
          <p:nvPr userDrawn="1"/>
        </p:nvSpPr>
        <p:spPr>
          <a:xfrm rot="15403225" flipV="1">
            <a:off x="52254" y="-1842048"/>
            <a:ext cx="1573650" cy="4161849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81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5A33BBE-3474-2005-A287-61C878C9B780}"/>
              </a:ext>
            </a:extLst>
          </p:cNvPr>
          <p:cNvGrpSpPr/>
          <p:nvPr userDrawn="1"/>
        </p:nvGrpSpPr>
        <p:grpSpPr>
          <a:xfrm>
            <a:off x="9634137" y="-754650"/>
            <a:ext cx="3653843" cy="2353038"/>
            <a:chOff x="9291521" y="-754650"/>
            <a:chExt cx="4112574" cy="264845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E3C6476-4A30-2F36-F40B-DC22DCAAE3E8}"/>
                </a:ext>
              </a:extLst>
            </p:cNvPr>
            <p:cNvSpPr/>
            <p:nvPr/>
          </p:nvSpPr>
          <p:spPr>
            <a:xfrm rot="7123697">
              <a:off x="9948589" y="-1155962"/>
              <a:ext cx="2128989" cy="3305939"/>
            </a:xfrm>
            <a:custGeom>
              <a:avLst/>
              <a:gdLst>
                <a:gd name="connsiteX0" fmla="*/ 1338778 w 2128989"/>
                <a:gd name="connsiteY0" fmla="*/ 3289664 h 3305939"/>
                <a:gd name="connsiteX1" fmla="*/ 0 w 2128989"/>
                <a:gd name="connsiteY1" fmla="*/ 847198 h 3305939"/>
                <a:gd name="connsiteX2" fmla="*/ 1545627 w 2128989"/>
                <a:gd name="connsiteY2" fmla="*/ 0 h 3305939"/>
                <a:gd name="connsiteX3" fmla="*/ 1546922 w 2128989"/>
                <a:gd name="connsiteY3" fmla="*/ 6634 h 3305939"/>
                <a:gd name="connsiteX4" fmla="*/ 1625070 w 2128989"/>
                <a:gd name="connsiteY4" fmla="*/ 99014 h 3305939"/>
                <a:gd name="connsiteX5" fmla="*/ 2038914 w 2128989"/>
                <a:gd name="connsiteY5" fmla="*/ 650717 h 3305939"/>
                <a:gd name="connsiteX6" fmla="*/ 1375470 w 2128989"/>
                <a:gd name="connsiteY6" fmla="*/ 1235286 h 3305939"/>
                <a:gd name="connsiteX7" fmla="*/ 1874727 w 2128989"/>
                <a:gd name="connsiteY7" fmla="*/ 2023509 h 3305939"/>
                <a:gd name="connsiteX8" fmla="*/ 1447751 w 2128989"/>
                <a:gd name="connsiteY8" fmla="*/ 2260026 h 3305939"/>
                <a:gd name="connsiteX9" fmla="*/ 1467428 w 2128989"/>
                <a:gd name="connsiteY9" fmla="*/ 2870922 h 3305939"/>
                <a:gd name="connsiteX10" fmla="*/ 1375470 w 2128989"/>
                <a:gd name="connsiteY10" fmla="*/ 3297797 h 3305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8989" h="3305939">
                  <a:moveTo>
                    <a:pt x="1338778" y="3289664"/>
                  </a:moveTo>
                  <a:lnTo>
                    <a:pt x="0" y="847198"/>
                  </a:lnTo>
                  <a:lnTo>
                    <a:pt x="1545627" y="0"/>
                  </a:lnTo>
                  <a:lnTo>
                    <a:pt x="1546922" y="6634"/>
                  </a:lnTo>
                  <a:cubicBezTo>
                    <a:pt x="1558888" y="45421"/>
                    <a:pt x="1583206" y="76835"/>
                    <a:pt x="1625070" y="99014"/>
                  </a:cubicBezTo>
                  <a:cubicBezTo>
                    <a:pt x="1848455" y="223684"/>
                    <a:pt x="2327929" y="604763"/>
                    <a:pt x="2038914" y="650717"/>
                  </a:cubicBezTo>
                  <a:cubicBezTo>
                    <a:pt x="1756493" y="736081"/>
                    <a:pt x="1217877" y="1064556"/>
                    <a:pt x="1375470" y="1235286"/>
                  </a:cubicBezTo>
                  <a:cubicBezTo>
                    <a:pt x="1559440" y="1419259"/>
                    <a:pt x="2203154" y="2062868"/>
                    <a:pt x="1874727" y="2023509"/>
                  </a:cubicBezTo>
                  <a:cubicBezTo>
                    <a:pt x="1697403" y="2016915"/>
                    <a:pt x="1506945" y="2102381"/>
                    <a:pt x="1447751" y="2260026"/>
                  </a:cubicBezTo>
                  <a:cubicBezTo>
                    <a:pt x="1368929" y="2443842"/>
                    <a:pt x="1427965" y="2759129"/>
                    <a:pt x="1467428" y="2870922"/>
                  </a:cubicBezTo>
                  <a:cubicBezTo>
                    <a:pt x="1605393" y="3081063"/>
                    <a:pt x="1592257" y="3356991"/>
                    <a:pt x="1375470" y="329779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alpha val="0"/>
                  </a:srgbClr>
                </a:gs>
                <a:gs pos="100000">
                  <a:srgbClr val="3B783C">
                    <a:alpha val="55000"/>
                  </a:srgbClr>
                </a:gs>
              </a:gsLst>
              <a:lin ang="2700000" scaled="1"/>
              <a:tileRect/>
            </a:gradFill>
            <a:ln w="12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162DB98-4A70-9E50-C917-890B568EEFD4}"/>
                </a:ext>
              </a:extLst>
            </p:cNvPr>
            <p:cNvSpPr/>
            <p:nvPr/>
          </p:nvSpPr>
          <p:spPr>
            <a:xfrm rot="7123697">
              <a:off x="10023580" y="-1486709"/>
              <a:ext cx="2648456" cy="4112574"/>
            </a:xfrm>
            <a:custGeom>
              <a:avLst/>
              <a:gdLst>
                <a:gd name="connsiteX0" fmla="*/ 1338778 w 2128989"/>
                <a:gd name="connsiteY0" fmla="*/ 3289664 h 3305939"/>
                <a:gd name="connsiteX1" fmla="*/ 0 w 2128989"/>
                <a:gd name="connsiteY1" fmla="*/ 847198 h 3305939"/>
                <a:gd name="connsiteX2" fmla="*/ 1545627 w 2128989"/>
                <a:gd name="connsiteY2" fmla="*/ 0 h 3305939"/>
                <a:gd name="connsiteX3" fmla="*/ 1546922 w 2128989"/>
                <a:gd name="connsiteY3" fmla="*/ 6634 h 3305939"/>
                <a:gd name="connsiteX4" fmla="*/ 1625070 w 2128989"/>
                <a:gd name="connsiteY4" fmla="*/ 99014 h 3305939"/>
                <a:gd name="connsiteX5" fmla="*/ 2038914 w 2128989"/>
                <a:gd name="connsiteY5" fmla="*/ 650717 h 3305939"/>
                <a:gd name="connsiteX6" fmla="*/ 1375470 w 2128989"/>
                <a:gd name="connsiteY6" fmla="*/ 1235286 h 3305939"/>
                <a:gd name="connsiteX7" fmla="*/ 1874727 w 2128989"/>
                <a:gd name="connsiteY7" fmla="*/ 2023509 h 3305939"/>
                <a:gd name="connsiteX8" fmla="*/ 1447751 w 2128989"/>
                <a:gd name="connsiteY8" fmla="*/ 2260026 h 3305939"/>
                <a:gd name="connsiteX9" fmla="*/ 1467428 w 2128989"/>
                <a:gd name="connsiteY9" fmla="*/ 2870922 h 3305939"/>
                <a:gd name="connsiteX10" fmla="*/ 1375470 w 2128989"/>
                <a:gd name="connsiteY10" fmla="*/ 3297797 h 3305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8989" h="3305939">
                  <a:moveTo>
                    <a:pt x="1338778" y="3289664"/>
                  </a:moveTo>
                  <a:lnTo>
                    <a:pt x="0" y="847198"/>
                  </a:lnTo>
                  <a:lnTo>
                    <a:pt x="1545627" y="0"/>
                  </a:lnTo>
                  <a:lnTo>
                    <a:pt x="1546922" y="6634"/>
                  </a:lnTo>
                  <a:cubicBezTo>
                    <a:pt x="1558888" y="45421"/>
                    <a:pt x="1583206" y="76835"/>
                    <a:pt x="1625070" y="99014"/>
                  </a:cubicBezTo>
                  <a:cubicBezTo>
                    <a:pt x="1848455" y="223684"/>
                    <a:pt x="2327929" y="604763"/>
                    <a:pt x="2038914" y="650717"/>
                  </a:cubicBezTo>
                  <a:cubicBezTo>
                    <a:pt x="1756493" y="736081"/>
                    <a:pt x="1217877" y="1064556"/>
                    <a:pt x="1375470" y="1235286"/>
                  </a:cubicBezTo>
                  <a:cubicBezTo>
                    <a:pt x="1559440" y="1419259"/>
                    <a:pt x="2203154" y="2062868"/>
                    <a:pt x="1874727" y="2023509"/>
                  </a:cubicBezTo>
                  <a:cubicBezTo>
                    <a:pt x="1697403" y="2016915"/>
                    <a:pt x="1506945" y="2102381"/>
                    <a:pt x="1447751" y="2260026"/>
                  </a:cubicBezTo>
                  <a:cubicBezTo>
                    <a:pt x="1368929" y="2443842"/>
                    <a:pt x="1427965" y="2759129"/>
                    <a:pt x="1467428" y="2870922"/>
                  </a:cubicBezTo>
                  <a:cubicBezTo>
                    <a:pt x="1605393" y="3081063"/>
                    <a:pt x="1592257" y="3356991"/>
                    <a:pt x="1375470" y="3297797"/>
                  </a:cubicBezTo>
                  <a:close/>
                </a:path>
              </a:pathLst>
            </a:custGeom>
            <a:noFill/>
            <a:ln w="12858" cap="flat">
              <a:solidFill>
                <a:srgbClr val="3B783C">
                  <a:alpha val="18000"/>
                </a:srgb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3B666CD-DD3B-138C-5813-BE0DFE88F913}"/>
              </a:ext>
            </a:extLst>
          </p:cNvPr>
          <p:cNvSpPr/>
          <p:nvPr userDrawn="1"/>
        </p:nvSpPr>
        <p:spPr>
          <a:xfrm rot="15403225" flipV="1">
            <a:off x="-805476" y="-2687276"/>
            <a:ext cx="2305772" cy="6098098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524358"/>
      </p:ext>
    </p:extLst>
  </p:cSld>
  <p:clrMapOvr>
    <a:masterClrMapping/>
  </p:clrMapOvr>
  <p:transition spd="med" advClick="0" advTm="0">
    <p:random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70130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09D9E6A-7968-4E5B-B89B-838F428B9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C10572-30D2-414E-BC19-FC2902AED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1D8519-EEA1-4A04-981F-81C59316B1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7A7D7-BCD5-411E-A20D-A2B0B4F98FE5}" type="datetimeFigureOut">
              <a:rPr lang="zh-CN" altLang="en-US" smtClean="0"/>
              <a:t>2023/5/8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7C82D5-45AB-4AAC-9D27-AE7DE840A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714193-0E95-4F59-94D3-EFF25A382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F4705-2087-4EB8-9196-F53A99A6B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5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jp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" name="任意多边形: 形状 3277">
            <a:extLst>
              <a:ext uri="{FF2B5EF4-FFF2-40B4-BE49-F238E27FC236}">
                <a16:creationId xmlns:a16="http://schemas.microsoft.com/office/drawing/2014/main" id="{EB51D335-8D63-FEE8-A82B-D0E9C54212D2}"/>
              </a:ext>
            </a:extLst>
          </p:cNvPr>
          <p:cNvSpPr/>
          <p:nvPr/>
        </p:nvSpPr>
        <p:spPr>
          <a:xfrm rot="2446170">
            <a:off x="3818183" y="3398266"/>
            <a:ext cx="8966779" cy="6330699"/>
          </a:xfrm>
          <a:custGeom>
            <a:avLst/>
            <a:gdLst>
              <a:gd name="connsiteX0" fmla="*/ 44488 w 7083113"/>
              <a:gd name="connsiteY0" fmla="*/ 3573527 h 5000799"/>
              <a:gd name="connsiteX1" fmla="*/ 587635 w 7083113"/>
              <a:gd name="connsiteY1" fmla="*/ 3526781 h 5000799"/>
              <a:gd name="connsiteX2" fmla="*/ 677727 w 7083113"/>
              <a:gd name="connsiteY2" fmla="*/ 3544875 h 5000799"/>
              <a:gd name="connsiteX3" fmla="*/ 974985 w 7083113"/>
              <a:gd name="connsiteY3" fmla="*/ 3247617 h 5000799"/>
              <a:gd name="connsiteX4" fmla="*/ 1560530 w 7083113"/>
              <a:gd name="connsiteY4" fmla="*/ 3067439 h 5000799"/>
              <a:gd name="connsiteX5" fmla="*/ 2028922 w 7083113"/>
              <a:gd name="connsiteY5" fmla="*/ 2472778 h 5000799"/>
              <a:gd name="connsiteX6" fmla="*/ 2443333 w 7083113"/>
              <a:gd name="connsiteY6" fmla="*/ 2148526 h 5000799"/>
              <a:gd name="connsiteX7" fmla="*/ 2461349 w 7083113"/>
              <a:gd name="connsiteY7" fmla="*/ 2166542 h 5000799"/>
              <a:gd name="connsiteX8" fmla="*/ 2632410 w 7083113"/>
              <a:gd name="connsiteY8" fmla="*/ 2193608 h 5000799"/>
              <a:gd name="connsiteX9" fmla="*/ 3227143 w 7083113"/>
              <a:gd name="connsiteY9" fmla="*/ 2571981 h 5000799"/>
              <a:gd name="connsiteX10" fmla="*/ 3407249 w 7083113"/>
              <a:gd name="connsiteY10" fmla="*/ 2616990 h 5000799"/>
              <a:gd name="connsiteX11" fmla="*/ 3857625 w 7083113"/>
              <a:gd name="connsiteY11" fmla="*/ 1617036 h 5000799"/>
              <a:gd name="connsiteX12" fmla="*/ 4263064 w 7083113"/>
              <a:gd name="connsiteY12" fmla="*/ 1463846 h 5000799"/>
              <a:gd name="connsiteX13" fmla="*/ 4317184 w 7083113"/>
              <a:gd name="connsiteY13" fmla="*/ 1599020 h 5000799"/>
              <a:gd name="connsiteX14" fmla="*/ 4713578 w 7083113"/>
              <a:gd name="connsiteY14" fmla="*/ 1517900 h 5000799"/>
              <a:gd name="connsiteX15" fmla="*/ 5082913 w 7083113"/>
              <a:gd name="connsiteY15" fmla="*/ 1013403 h 5000799"/>
              <a:gd name="connsiteX16" fmla="*/ 5199987 w 7083113"/>
              <a:gd name="connsiteY16" fmla="*/ 887280 h 5000799"/>
              <a:gd name="connsiteX17" fmla="*/ 5704561 w 7083113"/>
              <a:gd name="connsiteY17" fmla="*/ 535967 h 5000799"/>
              <a:gd name="connsiteX18" fmla="*/ 6010864 w 7083113"/>
              <a:gd name="connsiteY18" fmla="*/ 770199 h 5000799"/>
              <a:gd name="connsiteX19" fmla="*/ 6578392 w 7083113"/>
              <a:gd name="connsiteY19" fmla="*/ 202670 h 5000799"/>
              <a:gd name="connsiteX20" fmla="*/ 7066213 w 7083113"/>
              <a:gd name="connsiteY20" fmla="*/ 121540 h 5000799"/>
              <a:gd name="connsiteX21" fmla="*/ 7083113 w 7083113"/>
              <a:gd name="connsiteY21" fmla="*/ 146819 h 5000799"/>
              <a:gd name="connsiteX22" fmla="*/ 1453668 w 7083113"/>
              <a:gd name="connsiteY22" fmla="*/ 5000799 h 5000799"/>
              <a:gd name="connsiteX23" fmla="*/ 1248048 w 7083113"/>
              <a:gd name="connsiteY23" fmla="*/ 4858440 h 5000799"/>
              <a:gd name="connsiteX24" fmla="*/ 299354 w 7083113"/>
              <a:gd name="connsiteY24" fmla="*/ 4040400 h 5000799"/>
              <a:gd name="connsiteX25" fmla="*/ 101154 w 7083113"/>
              <a:gd name="connsiteY25" fmla="*/ 3851177 h 5000799"/>
              <a:gd name="connsiteX26" fmla="*/ 44488 w 7083113"/>
              <a:gd name="connsiteY26" fmla="*/ 3573527 h 50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083113" h="5000799">
                <a:moveTo>
                  <a:pt x="44488" y="3573527"/>
                </a:moveTo>
                <a:cubicBezTo>
                  <a:pt x="153410" y="3483163"/>
                  <a:pt x="435632" y="3487390"/>
                  <a:pt x="587635" y="3526781"/>
                </a:cubicBezTo>
                <a:cubicBezTo>
                  <a:pt x="614773" y="3535759"/>
                  <a:pt x="650805" y="3544876"/>
                  <a:pt x="677727" y="3544875"/>
                </a:cubicBezTo>
                <a:cubicBezTo>
                  <a:pt x="866733" y="3572007"/>
                  <a:pt x="893871" y="3427723"/>
                  <a:pt x="974985" y="3247617"/>
                </a:cubicBezTo>
                <a:cubicBezTo>
                  <a:pt x="1065005" y="3058389"/>
                  <a:pt x="1173041" y="2896233"/>
                  <a:pt x="1560530" y="3067439"/>
                </a:cubicBezTo>
                <a:cubicBezTo>
                  <a:pt x="1948018" y="3238640"/>
                  <a:pt x="1956780" y="2869239"/>
                  <a:pt x="2028922" y="2472778"/>
                </a:cubicBezTo>
                <a:cubicBezTo>
                  <a:pt x="2146002" y="2130366"/>
                  <a:pt x="2362357" y="2094472"/>
                  <a:pt x="2443333" y="2148526"/>
                </a:cubicBezTo>
                <a:lnTo>
                  <a:pt x="2461349" y="2166542"/>
                </a:lnTo>
                <a:cubicBezTo>
                  <a:pt x="2542396" y="2256706"/>
                  <a:pt x="2578429" y="2310688"/>
                  <a:pt x="2632410" y="2193608"/>
                </a:cubicBezTo>
                <a:cubicBezTo>
                  <a:pt x="2695581" y="2067412"/>
                  <a:pt x="3064843" y="2373714"/>
                  <a:pt x="3227143" y="2571981"/>
                </a:cubicBezTo>
                <a:cubicBezTo>
                  <a:pt x="3290241" y="2662000"/>
                  <a:pt x="3317235" y="2689133"/>
                  <a:pt x="3407249" y="2616990"/>
                </a:cubicBezTo>
                <a:cubicBezTo>
                  <a:pt x="3533373" y="2499838"/>
                  <a:pt x="3749662" y="1995480"/>
                  <a:pt x="3857625" y="1617036"/>
                </a:cubicBezTo>
                <a:cubicBezTo>
                  <a:pt x="4064864" y="941261"/>
                  <a:pt x="4190989" y="1121511"/>
                  <a:pt x="4263064" y="1463846"/>
                </a:cubicBezTo>
                <a:cubicBezTo>
                  <a:pt x="4272036" y="1517900"/>
                  <a:pt x="4299168" y="1553866"/>
                  <a:pt x="4317184" y="1599020"/>
                </a:cubicBezTo>
                <a:cubicBezTo>
                  <a:pt x="4425293" y="1662046"/>
                  <a:pt x="4614448" y="1670946"/>
                  <a:pt x="4713578" y="1517900"/>
                </a:cubicBezTo>
                <a:cubicBezTo>
                  <a:pt x="4767489" y="1400820"/>
                  <a:pt x="4893685" y="1166588"/>
                  <a:pt x="5082913" y="1013403"/>
                </a:cubicBezTo>
                <a:cubicBezTo>
                  <a:pt x="5118945" y="968393"/>
                  <a:pt x="5164099" y="923383"/>
                  <a:pt x="5199987" y="887280"/>
                </a:cubicBezTo>
                <a:cubicBezTo>
                  <a:pt x="5497390" y="473007"/>
                  <a:pt x="5596382" y="535967"/>
                  <a:pt x="5704561" y="535967"/>
                </a:cubicBezTo>
                <a:cubicBezTo>
                  <a:pt x="5866651" y="535967"/>
                  <a:pt x="5929749" y="662091"/>
                  <a:pt x="6010864" y="770199"/>
                </a:cubicBezTo>
                <a:cubicBezTo>
                  <a:pt x="6119044" y="1022448"/>
                  <a:pt x="6434246" y="562955"/>
                  <a:pt x="6578392" y="202670"/>
                </a:cubicBezTo>
                <a:cubicBezTo>
                  <a:pt x="6686497" y="-67542"/>
                  <a:pt x="6926440" y="-38914"/>
                  <a:pt x="7066213" y="121540"/>
                </a:cubicBezTo>
                <a:lnTo>
                  <a:pt x="7083113" y="146819"/>
                </a:lnTo>
                <a:lnTo>
                  <a:pt x="1453668" y="5000799"/>
                </a:lnTo>
                <a:lnTo>
                  <a:pt x="1248048" y="4858440"/>
                </a:lnTo>
                <a:cubicBezTo>
                  <a:pt x="765916" y="4519007"/>
                  <a:pt x="386064" y="4209863"/>
                  <a:pt x="299354" y="4040400"/>
                </a:cubicBezTo>
                <a:cubicBezTo>
                  <a:pt x="209263" y="3977374"/>
                  <a:pt x="137192" y="3905231"/>
                  <a:pt x="101154" y="3851177"/>
                </a:cubicBezTo>
                <a:cubicBezTo>
                  <a:pt x="-23830" y="3716017"/>
                  <a:pt x="-20865" y="3627746"/>
                  <a:pt x="44488" y="3573527"/>
                </a:cubicBez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83" name="矩形: 圆角 3282">
            <a:extLst>
              <a:ext uri="{FF2B5EF4-FFF2-40B4-BE49-F238E27FC236}">
                <a16:creationId xmlns:a16="http://schemas.microsoft.com/office/drawing/2014/main" id="{07CD79E7-CE10-40ED-F0E1-8DB62CAC824F}"/>
              </a:ext>
            </a:extLst>
          </p:cNvPr>
          <p:cNvSpPr/>
          <p:nvPr/>
        </p:nvSpPr>
        <p:spPr>
          <a:xfrm>
            <a:off x="6943724" y="3389058"/>
            <a:ext cx="4176407" cy="338554"/>
          </a:xfrm>
          <a:prstGeom prst="roundRect">
            <a:avLst>
              <a:gd name="adj" fmla="val 1905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9" name="任意多边形: 形状 2208">
            <a:extLst>
              <a:ext uri="{FF2B5EF4-FFF2-40B4-BE49-F238E27FC236}">
                <a16:creationId xmlns:a16="http://schemas.microsoft.com/office/drawing/2014/main" id="{54CCC742-D5AD-6DC0-C3DA-58FEA98D5058}"/>
              </a:ext>
            </a:extLst>
          </p:cNvPr>
          <p:cNvSpPr/>
          <p:nvPr/>
        </p:nvSpPr>
        <p:spPr>
          <a:xfrm rot="2446170">
            <a:off x="3836909" y="3876529"/>
            <a:ext cx="7083113" cy="5000799"/>
          </a:xfrm>
          <a:custGeom>
            <a:avLst/>
            <a:gdLst>
              <a:gd name="connsiteX0" fmla="*/ 44488 w 7083113"/>
              <a:gd name="connsiteY0" fmla="*/ 3573527 h 5000799"/>
              <a:gd name="connsiteX1" fmla="*/ 587635 w 7083113"/>
              <a:gd name="connsiteY1" fmla="*/ 3526781 h 5000799"/>
              <a:gd name="connsiteX2" fmla="*/ 677727 w 7083113"/>
              <a:gd name="connsiteY2" fmla="*/ 3544875 h 5000799"/>
              <a:gd name="connsiteX3" fmla="*/ 974985 w 7083113"/>
              <a:gd name="connsiteY3" fmla="*/ 3247617 h 5000799"/>
              <a:gd name="connsiteX4" fmla="*/ 1560530 w 7083113"/>
              <a:gd name="connsiteY4" fmla="*/ 3067439 h 5000799"/>
              <a:gd name="connsiteX5" fmla="*/ 2028922 w 7083113"/>
              <a:gd name="connsiteY5" fmla="*/ 2472778 h 5000799"/>
              <a:gd name="connsiteX6" fmla="*/ 2443333 w 7083113"/>
              <a:gd name="connsiteY6" fmla="*/ 2148526 h 5000799"/>
              <a:gd name="connsiteX7" fmla="*/ 2461349 w 7083113"/>
              <a:gd name="connsiteY7" fmla="*/ 2166542 h 5000799"/>
              <a:gd name="connsiteX8" fmla="*/ 2632410 w 7083113"/>
              <a:gd name="connsiteY8" fmla="*/ 2193608 h 5000799"/>
              <a:gd name="connsiteX9" fmla="*/ 3227143 w 7083113"/>
              <a:gd name="connsiteY9" fmla="*/ 2571981 h 5000799"/>
              <a:gd name="connsiteX10" fmla="*/ 3407249 w 7083113"/>
              <a:gd name="connsiteY10" fmla="*/ 2616990 h 5000799"/>
              <a:gd name="connsiteX11" fmla="*/ 3857625 w 7083113"/>
              <a:gd name="connsiteY11" fmla="*/ 1617036 h 5000799"/>
              <a:gd name="connsiteX12" fmla="*/ 4263064 w 7083113"/>
              <a:gd name="connsiteY12" fmla="*/ 1463846 h 5000799"/>
              <a:gd name="connsiteX13" fmla="*/ 4317184 w 7083113"/>
              <a:gd name="connsiteY13" fmla="*/ 1599020 h 5000799"/>
              <a:gd name="connsiteX14" fmla="*/ 4713578 w 7083113"/>
              <a:gd name="connsiteY14" fmla="*/ 1517900 h 5000799"/>
              <a:gd name="connsiteX15" fmla="*/ 5082913 w 7083113"/>
              <a:gd name="connsiteY15" fmla="*/ 1013403 h 5000799"/>
              <a:gd name="connsiteX16" fmla="*/ 5199987 w 7083113"/>
              <a:gd name="connsiteY16" fmla="*/ 887280 h 5000799"/>
              <a:gd name="connsiteX17" fmla="*/ 5704561 w 7083113"/>
              <a:gd name="connsiteY17" fmla="*/ 535967 h 5000799"/>
              <a:gd name="connsiteX18" fmla="*/ 6010864 w 7083113"/>
              <a:gd name="connsiteY18" fmla="*/ 770199 h 5000799"/>
              <a:gd name="connsiteX19" fmla="*/ 6578392 w 7083113"/>
              <a:gd name="connsiteY19" fmla="*/ 202670 h 5000799"/>
              <a:gd name="connsiteX20" fmla="*/ 7066213 w 7083113"/>
              <a:gd name="connsiteY20" fmla="*/ 121540 h 5000799"/>
              <a:gd name="connsiteX21" fmla="*/ 7083113 w 7083113"/>
              <a:gd name="connsiteY21" fmla="*/ 146819 h 5000799"/>
              <a:gd name="connsiteX22" fmla="*/ 1453668 w 7083113"/>
              <a:gd name="connsiteY22" fmla="*/ 5000799 h 5000799"/>
              <a:gd name="connsiteX23" fmla="*/ 1248048 w 7083113"/>
              <a:gd name="connsiteY23" fmla="*/ 4858440 h 5000799"/>
              <a:gd name="connsiteX24" fmla="*/ 299354 w 7083113"/>
              <a:gd name="connsiteY24" fmla="*/ 4040400 h 5000799"/>
              <a:gd name="connsiteX25" fmla="*/ 101154 w 7083113"/>
              <a:gd name="connsiteY25" fmla="*/ 3851177 h 5000799"/>
              <a:gd name="connsiteX26" fmla="*/ 44488 w 7083113"/>
              <a:gd name="connsiteY26" fmla="*/ 3573527 h 50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083113" h="5000799">
                <a:moveTo>
                  <a:pt x="44488" y="3573527"/>
                </a:moveTo>
                <a:cubicBezTo>
                  <a:pt x="153410" y="3483163"/>
                  <a:pt x="435632" y="3487390"/>
                  <a:pt x="587635" y="3526781"/>
                </a:cubicBezTo>
                <a:cubicBezTo>
                  <a:pt x="614773" y="3535759"/>
                  <a:pt x="650805" y="3544876"/>
                  <a:pt x="677727" y="3544875"/>
                </a:cubicBezTo>
                <a:cubicBezTo>
                  <a:pt x="866733" y="3572007"/>
                  <a:pt x="893871" y="3427723"/>
                  <a:pt x="974985" y="3247617"/>
                </a:cubicBezTo>
                <a:cubicBezTo>
                  <a:pt x="1065005" y="3058389"/>
                  <a:pt x="1173041" y="2896233"/>
                  <a:pt x="1560530" y="3067439"/>
                </a:cubicBezTo>
                <a:cubicBezTo>
                  <a:pt x="1948018" y="3238640"/>
                  <a:pt x="1956780" y="2869239"/>
                  <a:pt x="2028922" y="2472778"/>
                </a:cubicBezTo>
                <a:cubicBezTo>
                  <a:pt x="2146002" y="2130366"/>
                  <a:pt x="2362357" y="2094472"/>
                  <a:pt x="2443333" y="2148526"/>
                </a:cubicBezTo>
                <a:lnTo>
                  <a:pt x="2461349" y="2166542"/>
                </a:lnTo>
                <a:cubicBezTo>
                  <a:pt x="2542396" y="2256706"/>
                  <a:pt x="2578429" y="2310688"/>
                  <a:pt x="2632410" y="2193608"/>
                </a:cubicBezTo>
                <a:cubicBezTo>
                  <a:pt x="2695581" y="2067412"/>
                  <a:pt x="3064843" y="2373714"/>
                  <a:pt x="3227143" y="2571981"/>
                </a:cubicBezTo>
                <a:cubicBezTo>
                  <a:pt x="3290241" y="2662000"/>
                  <a:pt x="3317235" y="2689133"/>
                  <a:pt x="3407249" y="2616990"/>
                </a:cubicBezTo>
                <a:cubicBezTo>
                  <a:pt x="3533373" y="2499838"/>
                  <a:pt x="3749662" y="1995480"/>
                  <a:pt x="3857625" y="1617036"/>
                </a:cubicBezTo>
                <a:cubicBezTo>
                  <a:pt x="4064864" y="941261"/>
                  <a:pt x="4190989" y="1121511"/>
                  <a:pt x="4263064" y="1463846"/>
                </a:cubicBezTo>
                <a:cubicBezTo>
                  <a:pt x="4272036" y="1517900"/>
                  <a:pt x="4299168" y="1553866"/>
                  <a:pt x="4317184" y="1599020"/>
                </a:cubicBezTo>
                <a:cubicBezTo>
                  <a:pt x="4425293" y="1662046"/>
                  <a:pt x="4614448" y="1670946"/>
                  <a:pt x="4713578" y="1517900"/>
                </a:cubicBezTo>
                <a:cubicBezTo>
                  <a:pt x="4767489" y="1400820"/>
                  <a:pt x="4893685" y="1166588"/>
                  <a:pt x="5082913" y="1013403"/>
                </a:cubicBezTo>
                <a:cubicBezTo>
                  <a:pt x="5118945" y="968393"/>
                  <a:pt x="5164099" y="923383"/>
                  <a:pt x="5199987" y="887280"/>
                </a:cubicBezTo>
                <a:cubicBezTo>
                  <a:pt x="5497390" y="473007"/>
                  <a:pt x="5596382" y="535967"/>
                  <a:pt x="5704561" y="535967"/>
                </a:cubicBezTo>
                <a:cubicBezTo>
                  <a:pt x="5866651" y="535967"/>
                  <a:pt x="5929749" y="662091"/>
                  <a:pt x="6010864" y="770199"/>
                </a:cubicBezTo>
                <a:cubicBezTo>
                  <a:pt x="6119044" y="1022448"/>
                  <a:pt x="6434246" y="562955"/>
                  <a:pt x="6578392" y="202670"/>
                </a:cubicBezTo>
                <a:cubicBezTo>
                  <a:pt x="6686497" y="-67542"/>
                  <a:pt x="6926440" y="-38914"/>
                  <a:pt x="7066213" y="121540"/>
                </a:cubicBezTo>
                <a:lnTo>
                  <a:pt x="7083113" y="146819"/>
                </a:lnTo>
                <a:lnTo>
                  <a:pt x="1453668" y="5000799"/>
                </a:lnTo>
                <a:lnTo>
                  <a:pt x="1248048" y="4858440"/>
                </a:lnTo>
                <a:cubicBezTo>
                  <a:pt x="765916" y="4519007"/>
                  <a:pt x="386064" y="4209863"/>
                  <a:pt x="299354" y="4040400"/>
                </a:cubicBezTo>
                <a:cubicBezTo>
                  <a:pt x="209263" y="3977374"/>
                  <a:pt x="137192" y="3905231"/>
                  <a:pt x="101154" y="3851177"/>
                </a:cubicBezTo>
                <a:cubicBezTo>
                  <a:pt x="-23830" y="3716017"/>
                  <a:pt x="-20865" y="3627746"/>
                  <a:pt x="44488" y="3573527"/>
                </a:cubicBezTo>
                <a:close/>
              </a:path>
            </a:pathLst>
          </a:custGeom>
          <a:gradFill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13500000" scaled="1"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91" name="图形 9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B469966-C39A-EF63-5C72-53485A5C2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122815" y="2579651"/>
            <a:ext cx="7639730" cy="5628178"/>
          </a:xfrm>
          <a:prstGeom prst="rect">
            <a:avLst/>
          </a:prstGeom>
        </p:spPr>
      </p:pic>
      <p:sp>
        <p:nvSpPr>
          <p:cNvPr id="1148" name="文本框 1147">
            <a:extLst>
              <a:ext uri="{FF2B5EF4-FFF2-40B4-BE49-F238E27FC236}">
                <a16:creationId xmlns:a16="http://schemas.microsoft.com/office/drawing/2014/main" id="{EC65FD90-81CF-6E0B-F3DA-73ED37ADECDA}"/>
              </a:ext>
            </a:extLst>
          </p:cNvPr>
          <p:cNvSpPr txBox="1"/>
          <p:nvPr/>
        </p:nvSpPr>
        <p:spPr>
          <a:xfrm>
            <a:off x="4238171" y="1720414"/>
            <a:ext cx="710963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rPr>
              <a:t>有机果蔬行业汇报</a:t>
            </a:r>
          </a:p>
        </p:txBody>
      </p:sp>
      <p:sp>
        <p:nvSpPr>
          <p:cNvPr id="2211" name="任意多边形: 形状 2210">
            <a:extLst>
              <a:ext uri="{FF2B5EF4-FFF2-40B4-BE49-F238E27FC236}">
                <a16:creationId xmlns:a16="http://schemas.microsoft.com/office/drawing/2014/main" id="{48F32626-C2ED-D24D-9AD8-D9A9E25297CD}"/>
              </a:ext>
            </a:extLst>
          </p:cNvPr>
          <p:cNvSpPr/>
          <p:nvPr/>
        </p:nvSpPr>
        <p:spPr>
          <a:xfrm rot="7123697">
            <a:off x="9948589" y="-1155962"/>
            <a:ext cx="2128989" cy="3305939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27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16" name="文本框 2215">
            <a:extLst>
              <a:ext uri="{FF2B5EF4-FFF2-40B4-BE49-F238E27FC236}">
                <a16:creationId xmlns:a16="http://schemas.microsoft.com/office/drawing/2014/main" id="{8CF8B545-8938-3E2F-9A2D-E93BC16C661A}"/>
              </a:ext>
            </a:extLst>
          </p:cNvPr>
          <p:cNvSpPr txBox="1"/>
          <p:nvPr/>
        </p:nvSpPr>
        <p:spPr>
          <a:xfrm>
            <a:off x="6125027" y="2776063"/>
            <a:ext cx="50352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</a:rPr>
              <a:t>Organic Fruit and Vegetable Industry Report</a:t>
            </a:r>
          </a:p>
        </p:txBody>
      </p:sp>
      <p:sp>
        <p:nvSpPr>
          <p:cNvPr id="3275" name="任意多边形: 形状 3274">
            <a:extLst>
              <a:ext uri="{FF2B5EF4-FFF2-40B4-BE49-F238E27FC236}">
                <a16:creationId xmlns:a16="http://schemas.microsoft.com/office/drawing/2014/main" id="{53029320-7B4F-654D-666A-3644EF058934}"/>
              </a:ext>
            </a:extLst>
          </p:cNvPr>
          <p:cNvSpPr/>
          <p:nvPr/>
        </p:nvSpPr>
        <p:spPr>
          <a:xfrm rot="15403225" flipV="1">
            <a:off x="1136085" y="-1726317"/>
            <a:ext cx="1573650" cy="4161849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81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6" name="任意多边形: 形状 3275">
            <a:extLst>
              <a:ext uri="{FF2B5EF4-FFF2-40B4-BE49-F238E27FC236}">
                <a16:creationId xmlns:a16="http://schemas.microsoft.com/office/drawing/2014/main" id="{6D9C2EAF-E223-9551-5F72-1E5583205BAD}"/>
              </a:ext>
            </a:extLst>
          </p:cNvPr>
          <p:cNvSpPr/>
          <p:nvPr/>
        </p:nvSpPr>
        <p:spPr>
          <a:xfrm rot="7123697">
            <a:off x="10023580" y="-1486709"/>
            <a:ext cx="2648456" cy="4112574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7" name="任意多边形: 形状 3276">
            <a:extLst>
              <a:ext uri="{FF2B5EF4-FFF2-40B4-BE49-F238E27FC236}">
                <a16:creationId xmlns:a16="http://schemas.microsoft.com/office/drawing/2014/main" id="{4FEFB011-81E2-0ADF-C436-0F9D432E7236}"/>
              </a:ext>
            </a:extLst>
          </p:cNvPr>
          <p:cNvSpPr/>
          <p:nvPr/>
        </p:nvSpPr>
        <p:spPr>
          <a:xfrm rot="15403225" flipV="1">
            <a:off x="147184" y="-2687276"/>
            <a:ext cx="2305772" cy="6098098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279" name="组合 3278">
            <a:extLst>
              <a:ext uri="{FF2B5EF4-FFF2-40B4-BE49-F238E27FC236}">
                <a16:creationId xmlns:a16="http://schemas.microsoft.com/office/drawing/2014/main" id="{9D994FBD-F00B-49A9-6ED8-90460782EA32}"/>
              </a:ext>
            </a:extLst>
          </p:cNvPr>
          <p:cNvGrpSpPr/>
          <p:nvPr/>
        </p:nvGrpSpPr>
        <p:grpSpPr>
          <a:xfrm>
            <a:off x="6858262" y="5273450"/>
            <a:ext cx="4430006" cy="342544"/>
            <a:chOff x="4289813" y="5868701"/>
            <a:chExt cx="2391457" cy="342544"/>
          </a:xfrm>
        </p:grpSpPr>
        <p:sp>
          <p:nvSpPr>
            <p:cNvPr id="3280" name="文本框 3279">
              <a:extLst>
                <a:ext uri="{FF2B5EF4-FFF2-40B4-BE49-F238E27FC236}">
                  <a16:creationId xmlns:a16="http://schemas.microsoft.com/office/drawing/2014/main" id="{3D946D51-B499-969C-50D3-4D009AC993B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281" name="文本框 3280">
              <a:extLst>
                <a:ext uri="{FF2B5EF4-FFF2-40B4-BE49-F238E27FC236}">
                  <a16:creationId xmlns:a16="http://schemas.microsoft.com/office/drawing/2014/main" id="{68F425A9-2D00-63B0-4A49-4A499D7D08AD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2023.05.9</a:t>
              </a:r>
              <a:endParaRPr lang="zh-CN" altLang="en-US" sz="16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135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282" name="文本框 3281">
            <a:extLst>
              <a:ext uri="{FF2B5EF4-FFF2-40B4-BE49-F238E27FC236}">
                <a16:creationId xmlns:a16="http://schemas.microsoft.com/office/drawing/2014/main" id="{F6585A93-9D15-26A3-0727-8BCE6EB7929C}"/>
              </a:ext>
            </a:extLst>
          </p:cNvPr>
          <p:cNvSpPr txBox="1"/>
          <p:nvPr/>
        </p:nvSpPr>
        <p:spPr>
          <a:xfrm>
            <a:off x="7119697" y="3419835"/>
            <a:ext cx="38933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135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有机蔬菜  </a:t>
            </a:r>
            <a:r>
              <a:rPr lang="en-US" altLang="zh-CN" sz="1200" dirty="0">
                <a:solidFill>
                  <a:schemeClr val="bg1"/>
                </a:solidFill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</a:rPr>
              <a:t>有机水果  </a:t>
            </a:r>
            <a:r>
              <a:rPr lang="en-US" altLang="zh-CN" sz="1200" dirty="0">
                <a:solidFill>
                  <a:schemeClr val="bg1"/>
                </a:solidFill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</a:rPr>
              <a:t>果蔬  </a:t>
            </a:r>
            <a:r>
              <a:rPr lang="en-US" altLang="zh-CN" sz="1200" dirty="0">
                <a:solidFill>
                  <a:schemeClr val="bg1"/>
                </a:solidFill>
              </a:rPr>
              <a:t>/ </a:t>
            </a:r>
            <a:r>
              <a:rPr lang="zh-CN" altLang="en-US" sz="1200" dirty="0">
                <a:solidFill>
                  <a:schemeClr val="bg1"/>
                </a:solidFill>
              </a:rPr>
              <a:t>行业报告  </a:t>
            </a:r>
            <a:r>
              <a:rPr lang="en-US" altLang="zh-CN" sz="1200" dirty="0">
                <a:solidFill>
                  <a:schemeClr val="bg1"/>
                </a:solidFill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</a:rPr>
              <a:t>工作汇报</a:t>
            </a:r>
          </a:p>
        </p:txBody>
      </p:sp>
      <p:sp>
        <p:nvSpPr>
          <p:cNvPr id="3285" name="文本框 3284">
            <a:extLst>
              <a:ext uri="{FF2B5EF4-FFF2-40B4-BE49-F238E27FC236}">
                <a16:creationId xmlns:a16="http://schemas.microsoft.com/office/drawing/2014/main" id="{297211C9-27EF-C3AF-2BA9-96B215DD2110}"/>
              </a:ext>
            </a:extLst>
          </p:cNvPr>
          <p:cNvSpPr txBox="1"/>
          <p:nvPr/>
        </p:nvSpPr>
        <p:spPr>
          <a:xfrm>
            <a:off x="6280949" y="4003402"/>
            <a:ext cx="4879353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830058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29">
            <a:extLst>
              <a:ext uri="{FF2B5EF4-FFF2-40B4-BE49-F238E27FC236}">
                <a16:creationId xmlns:a16="http://schemas.microsoft.com/office/drawing/2014/main" id="{AFDB1B56-B6BE-83B1-A94D-302C00B34324}"/>
              </a:ext>
            </a:extLst>
          </p:cNvPr>
          <p:cNvGrpSpPr/>
          <p:nvPr/>
        </p:nvGrpSpPr>
        <p:grpSpPr>
          <a:xfrm>
            <a:off x="3685466" y="1233814"/>
            <a:ext cx="4853866" cy="4355257"/>
            <a:chOff x="2763540" y="924851"/>
            <a:chExt cx="3641523" cy="3267451"/>
          </a:xfrm>
        </p:grpSpPr>
        <p:sp>
          <p:nvSpPr>
            <p:cNvPr id="3" name="Freeform: Shape 35">
              <a:extLst>
                <a:ext uri="{FF2B5EF4-FFF2-40B4-BE49-F238E27FC236}">
                  <a16:creationId xmlns:a16="http://schemas.microsoft.com/office/drawing/2014/main" id="{7E4294D2-827A-60BF-D2B8-C0B7F3BAA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172" y="924851"/>
              <a:ext cx="801891" cy="1903595"/>
            </a:xfrm>
            <a:custGeom>
              <a:avLst/>
              <a:gdLst>
                <a:gd name="T0" fmla="*/ 0 w 255"/>
                <a:gd name="T1" fmla="*/ 656 h 656"/>
                <a:gd name="T2" fmla="*/ 114 w 255"/>
                <a:gd name="T3" fmla="*/ 97 h 656"/>
                <a:gd name="T4" fmla="*/ 67 w 255"/>
                <a:gd name="T5" fmla="*/ 97 h 656"/>
                <a:gd name="T6" fmla="*/ 181 w 255"/>
                <a:gd name="T7" fmla="*/ 0 h 656"/>
                <a:gd name="T8" fmla="*/ 255 w 255"/>
                <a:gd name="T9" fmla="*/ 93 h 656"/>
                <a:gd name="T10" fmla="*/ 210 w 255"/>
                <a:gd name="T11" fmla="*/ 97 h 656"/>
                <a:gd name="T12" fmla="*/ 93 w 255"/>
                <a:gd name="T13" fmla="*/ 656 h 656"/>
                <a:gd name="T14" fmla="*/ 0 w 255"/>
                <a:gd name="T15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656">
                  <a:moveTo>
                    <a:pt x="0" y="656"/>
                  </a:moveTo>
                  <a:lnTo>
                    <a:pt x="114" y="97"/>
                  </a:lnTo>
                  <a:lnTo>
                    <a:pt x="67" y="97"/>
                  </a:lnTo>
                  <a:lnTo>
                    <a:pt x="181" y="0"/>
                  </a:lnTo>
                  <a:lnTo>
                    <a:pt x="255" y="93"/>
                  </a:lnTo>
                  <a:lnTo>
                    <a:pt x="210" y="97"/>
                  </a:lnTo>
                  <a:lnTo>
                    <a:pt x="93" y="656"/>
                  </a:lnTo>
                  <a:lnTo>
                    <a:pt x="0" y="656"/>
                  </a:lnTo>
                  <a:close/>
                </a:path>
              </a:pathLst>
            </a:custGeom>
            <a:noFill/>
            <a:ln>
              <a:solidFill>
                <a:srgbClr val="3B78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799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: Shape 34">
              <a:extLst>
                <a:ext uri="{FF2B5EF4-FFF2-40B4-BE49-F238E27FC236}">
                  <a16:creationId xmlns:a16="http://schemas.microsoft.com/office/drawing/2014/main" id="{29706146-53C2-6CB3-9AB9-60F132327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1596" y="2828442"/>
              <a:ext cx="544027" cy="116072"/>
            </a:xfrm>
            <a:custGeom>
              <a:avLst/>
              <a:gdLst>
                <a:gd name="T0" fmla="*/ 173 w 173"/>
                <a:gd name="T1" fmla="*/ 0 h 40"/>
                <a:gd name="T2" fmla="*/ 80 w 173"/>
                <a:gd name="T3" fmla="*/ 0 h 40"/>
                <a:gd name="T4" fmla="*/ 0 w 173"/>
                <a:gd name="T5" fmla="*/ 40 h 40"/>
                <a:gd name="T6" fmla="*/ 95 w 173"/>
                <a:gd name="T7" fmla="*/ 40 h 40"/>
                <a:gd name="T8" fmla="*/ 173 w 17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40">
                  <a:moveTo>
                    <a:pt x="173" y="0"/>
                  </a:moveTo>
                  <a:lnTo>
                    <a:pt x="80" y="0"/>
                  </a:lnTo>
                  <a:lnTo>
                    <a:pt x="0" y="40"/>
                  </a:lnTo>
                  <a:lnTo>
                    <a:pt x="95" y="4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6" name="Freeform: Shape 33">
              <a:extLst>
                <a:ext uri="{FF2B5EF4-FFF2-40B4-BE49-F238E27FC236}">
                  <a16:creationId xmlns:a16="http://schemas.microsoft.com/office/drawing/2014/main" id="{CB63D409-3F2E-10DC-BC98-CB87C95DA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928" y="1841825"/>
              <a:ext cx="465410" cy="1102693"/>
            </a:xfrm>
            <a:custGeom>
              <a:avLst/>
              <a:gdLst>
                <a:gd name="T0" fmla="*/ 0 w 148"/>
                <a:gd name="T1" fmla="*/ 0 h 380"/>
                <a:gd name="T2" fmla="*/ 98 w 148"/>
                <a:gd name="T3" fmla="*/ 0 h 380"/>
                <a:gd name="T4" fmla="*/ 148 w 148"/>
                <a:gd name="T5" fmla="*/ 380 h 380"/>
                <a:gd name="T6" fmla="*/ 53 w 148"/>
                <a:gd name="T7" fmla="*/ 380 h 380"/>
                <a:gd name="T8" fmla="*/ 0 w 148"/>
                <a:gd name="T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80">
                  <a:moveTo>
                    <a:pt x="0" y="0"/>
                  </a:moveTo>
                  <a:lnTo>
                    <a:pt x="98" y="0"/>
                  </a:lnTo>
                  <a:lnTo>
                    <a:pt x="148" y="380"/>
                  </a:lnTo>
                  <a:lnTo>
                    <a:pt x="53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7" name="Freeform: Shape 31">
              <a:extLst>
                <a:ext uri="{FF2B5EF4-FFF2-40B4-BE49-F238E27FC236}">
                  <a16:creationId xmlns:a16="http://schemas.microsoft.com/office/drawing/2014/main" id="{E2373556-5CED-27E4-C9D7-5162AEB86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628" y="1946291"/>
              <a:ext cx="597486" cy="1334838"/>
            </a:xfrm>
            <a:custGeom>
              <a:avLst/>
              <a:gdLst>
                <a:gd name="T0" fmla="*/ 0 w 190"/>
                <a:gd name="T1" fmla="*/ 460 h 460"/>
                <a:gd name="T2" fmla="*/ 95 w 190"/>
                <a:gd name="T3" fmla="*/ 0 h 460"/>
                <a:gd name="T4" fmla="*/ 190 w 190"/>
                <a:gd name="T5" fmla="*/ 0 h 460"/>
                <a:gd name="T6" fmla="*/ 95 w 190"/>
                <a:gd name="T7" fmla="*/ 460 h 460"/>
                <a:gd name="T8" fmla="*/ 0 w 190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60">
                  <a:moveTo>
                    <a:pt x="0" y="460"/>
                  </a:moveTo>
                  <a:lnTo>
                    <a:pt x="95" y="0"/>
                  </a:lnTo>
                  <a:lnTo>
                    <a:pt x="190" y="0"/>
                  </a:lnTo>
                  <a:lnTo>
                    <a:pt x="95" y="460"/>
                  </a:lnTo>
                  <a:lnTo>
                    <a:pt x="0" y="4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8" name="Freeform: Shape 30">
              <a:extLst>
                <a:ext uri="{FF2B5EF4-FFF2-40B4-BE49-F238E27FC236}">
                  <a16:creationId xmlns:a16="http://schemas.microsoft.com/office/drawing/2014/main" id="{ADE1A9E7-A5E8-D364-D9CC-500E15FA5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200" y="3281129"/>
              <a:ext cx="547172" cy="118976"/>
            </a:xfrm>
            <a:custGeom>
              <a:avLst/>
              <a:gdLst>
                <a:gd name="T0" fmla="*/ 174 w 174"/>
                <a:gd name="T1" fmla="*/ 0 h 41"/>
                <a:gd name="T2" fmla="*/ 79 w 174"/>
                <a:gd name="T3" fmla="*/ 0 h 41"/>
                <a:gd name="T4" fmla="*/ 0 w 174"/>
                <a:gd name="T5" fmla="*/ 41 h 41"/>
                <a:gd name="T6" fmla="*/ 95 w 174"/>
                <a:gd name="T7" fmla="*/ 41 h 41"/>
                <a:gd name="T8" fmla="*/ 174 w 174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">
                  <a:moveTo>
                    <a:pt x="174" y="0"/>
                  </a:moveTo>
                  <a:lnTo>
                    <a:pt x="79" y="0"/>
                  </a:lnTo>
                  <a:lnTo>
                    <a:pt x="0" y="41"/>
                  </a:lnTo>
                  <a:lnTo>
                    <a:pt x="95" y="41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9" name="Freeform: Shape 27">
              <a:extLst>
                <a:ext uri="{FF2B5EF4-FFF2-40B4-BE49-F238E27FC236}">
                  <a16:creationId xmlns:a16="http://schemas.microsoft.com/office/drawing/2014/main" id="{7344AE32-AFA5-D34A-A195-9D3264FDF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4675" y="2288706"/>
              <a:ext cx="462266" cy="1111400"/>
            </a:xfrm>
            <a:custGeom>
              <a:avLst/>
              <a:gdLst>
                <a:gd name="T0" fmla="*/ 52 w 147"/>
                <a:gd name="T1" fmla="*/ 383 h 383"/>
                <a:gd name="T2" fmla="*/ 147 w 147"/>
                <a:gd name="T3" fmla="*/ 383 h 383"/>
                <a:gd name="T4" fmla="*/ 97 w 147"/>
                <a:gd name="T5" fmla="*/ 0 h 383"/>
                <a:gd name="T6" fmla="*/ 0 w 147"/>
                <a:gd name="T7" fmla="*/ 0 h 383"/>
                <a:gd name="T8" fmla="*/ 52 w 147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83">
                  <a:moveTo>
                    <a:pt x="52" y="383"/>
                  </a:moveTo>
                  <a:lnTo>
                    <a:pt x="147" y="383"/>
                  </a:lnTo>
                  <a:lnTo>
                    <a:pt x="97" y="0"/>
                  </a:lnTo>
                  <a:lnTo>
                    <a:pt x="0" y="0"/>
                  </a:lnTo>
                  <a:lnTo>
                    <a:pt x="52" y="3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0" name="Freeform: Shape 29">
              <a:extLst>
                <a:ext uri="{FF2B5EF4-FFF2-40B4-BE49-F238E27FC236}">
                  <a16:creationId xmlns:a16="http://schemas.microsoft.com/office/drawing/2014/main" id="{9DDFE36B-DF02-A20E-0892-9C543D44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926" y="2398973"/>
              <a:ext cx="619499" cy="1337742"/>
            </a:xfrm>
            <a:custGeom>
              <a:avLst/>
              <a:gdLst>
                <a:gd name="T0" fmla="*/ 102 w 197"/>
                <a:gd name="T1" fmla="*/ 461 h 461"/>
                <a:gd name="T2" fmla="*/ 0 w 197"/>
                <a:gd name="T3" fmla="*/ 461 h 461"/>
                <a:gd name="T4" fmla="*/ 104 w 197"/>
                <a:gd name="T5" fmla="*/ 0 h 461"/>
                <a:gd name="T6" fmla="*/ 197 w 197"/>
                <a:gd name="T7" fmla="*/ 0 h 461"/>
                <a:gd name="T8" fmla="*/ 102 w 197"/>
                <a:gd name="T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461">
                  <a:moveTo>
                    <a:pt x="102" y="461"/>
                  </a:moveTo>
                  <a:lnTo>
                    <a:pt x="0" y="461"/>
                  </a:lnTo>
                  <a:lnTo>
                    <a:pt x="104" y="0"/>
                  </a:lnTo>
                  <a:lnTo>
                    <a:pt x="197" y="0"/>
                  </a:lnTo>
                  <a:lnTo>
                    <a:pt x="102" y="461"/>
                  </a:lnTo>
                  <a:close/>
                </a:path>
              </a:pathLst>
            </a:custGeom>
            <a:noFill/>
            <a:ln>
              <a:solidFill>
                <a:srgbClr val="3B78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799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: Shape 26">
              <a:extLst>
                <a:ext uri="{FF2B5EF4-FFF2-40B4-BE49-F238E27FC236}">
                  <a16:creationId xmlns:a16="http://schemas.microsoft.com/office/drawing/2014/main" id="{852427EB-4D77-8F43-7581-653EC644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512" y="3736715"/>
              <a:ext cx="547172" cy="118976"/>
            </a:xfrm>
            <a:custGeom>
              <a:avLst/>
              <a:gdLst>
                <a:gd name="T0" fmla="*/ 0 w 174"/>
                <a:gd name="T1" fmla="*/ 41 h 41"/>
                <a:gd name="T2" fmla="*/ 72 w 174"/>
                <a:gd name="T3" fmla="*/ 0 h 41"/>
                <a:gd name="T4" fmla="*/ 174 w 174"/>
                <a:gd name="T5" fmla="*/ 0 h 41"/>
                <a:gd name="T6" fmla="*/ 98 w 174"/>
                <a:gd name="T7" fmla="*/ 41 h 41"/>
                <a:gd name="T8" fmla="*/ 0 w 17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">
                  <a:moveTo>
                    <a:pt x="0" y="41"/>
                  </a:moveTo>
                  <a:lnTo>
                    <a:pt x="72" y="0"/>
                  </a:lnTo>
                  <a:lnTo>
                    <a:pt x="174" y="0"/>
                  </a:lnTo>
                  <a:lnTo>
                    <a:pt x="98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2" name="Freeform: Shape 22">
              <a:extLst>
                <a:ext uri="{FF2B5EF4-FFF2-40B4-BE49-F238E27FC236}">
                  <a16:creationId xmlns:a16="http://schemas.microsoft.com/office/drawing/2014/main" id="{36CDBE17-0BBF-1133-D1A6-7C7858221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986" y="2744293"/>
              <a:ext cx="471701" cy="1111400"/>
            </a:xfrm>
            <a:custGeom>
              <a:avLst/>
              <a:gdLst>
                <a:gd name="T0" fmla="*/ 0 w 150"/>
                <a:gd name="T1" fmla="*/ 0 h 383"/>
                <a:gd name="T2" fmla="*/ 52 w 150"/>
                <a:gd name="T3" fmla="*/ 383 h 383"/>
                <a:gd name="T4" fmla="*/ 150 w 150"/>
                <a:gd name="T5" fmla="*/ 383 h 383"/>
                <a:gd name="T6" fmla="*/ 100 w 150"/>
                <a:gd name="T7" fmla="*/ 0 h 383"/>
                <a:gd name="T8" fmla="*/ 0 w 150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83">
                  <a:moveTo>
                    <a:pt x="0" y="0"/>
                  </a:moveTo>
                  <a:lnTo>
                    <a:pt x="52" y="383"/>
                  </a:lnTo>
                  <a:lnTo>
                    <a:pt x="150" y="383"/>
                  </a:lnTo>
                  <a:lnTo>
                    <a:pt x="1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3" name="Freeform: Shape 23">
              <a:extLst>
                <a:ext uri="{FF2B5EF4-FFF2-40B4-BE49-F238E27FC236}">
                  <a16:creationId xmlns:a16="http://schemas.microsoft.com/office/drawing/2014/main" id="{407C824E-6555-C03F-A231-3C00AF5B0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986" y="2744293"/>
              <a:ext cx="471701" cy="1111400"/>
            </a:xfrm>
            <a:custGeom>
              <a:avLst/>
              <a:gdLst>
                <a:gd name="T0" fmla="*/ 0 w 150"/>
                <a:gd name="T1" fmla="*/ 0 h 383"/>
                <a:gd name="T2" fmla="*/ 52 w 150"/>
                <a:gd name="T3" fmla="*/ 383 h 383"/>
                <a:gd name="T4" fmla="*/ 150 w 150"/>
                <a:gd name="T5" fmla="*/ 383 h 383"/>
                <a:gd name="T6" fmla="*/ 100 w 150"/>
                <a:gd name="T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383">
                  <a:moveTo>
                    <a:pt x="0" y="0"/>
                  </a:moveTo>
                  <a:lnTo>
                    <a:pt x="52" y="383"/>
                  </a:lnTo>
                  <a:lnTo>
                    <a:pt x="150" y="383"/>
                  </a:lnTo>
                  <a:lnTo>
                    <a:pt x="1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4" name="Freeform: Shape 24">
              <a:extLst>
                <a:ext uri="{FF2B5EF4-FFF2-40B4-BE49-F238E27FC236}">
                  <a16:creationId xmlns:a16="http://schemas.microsoft.com/office/drawing/2014/main" id="{052EAA91-873B-5F14-3FBC-FD5D0DDA4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4" y="2744293"/>
              <a:ext cx="547172" cy="110270"/>
            </a:xfrm>
            <a:custGeom>
              <a:avLst/>
              <a:gdLst>
                <a:gd name="T0" fmla="*/ 95 w 174"/>
                <a:gd name="T1" fmla="*/ 38 h 38"/>
                <a:gd name="T2" fmla="*/ 0 w 174"/>
                <a:gd name="T3" fmla="*/ 38 h 38"/>
                <a:gd name="T4" fmla="*/ 74 w 174"/>
                <a:gd name="T5" fmla="*/ 0 h 38"/>
                <a:gd name="T6" fmla="*/ 174 w 174"/>
                <a:gd name="T7" fmla="*/ 0 h 38"/>
                <a:gd name="T8" fmla="*/ 95 w 17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8">
                  <a:moveTo>
                    <a:pt x="95" y="38"/>
                  </a:moveTo>
                  <a:lnTo>
                    <a:pt x="0" y="38"/>
                  </a:lnTo>
                  <a:lnTo>
                    <a:pt x="74" y="0"/>
                  </a:lnTo>
                  <a:lnTo>
                    <a:pt x="174" y="0"/>
                  </a:lnTo>
                  <a:lnTo>
                    <a:pt x="95" y="3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5" name="Freeform: Shape 25">
              <a:extLst>
                <a:ext uri="{FF2B5EF4-FFF2-40B4-BE49-F238E27FC236}">
                  <a16:creationId xmlns:a16="http://schemas.microsoft.com/office/drawing/2014/main" id="{F43DD221-8F3C-2C6C-C465-CD915ED1F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540" y="2854560"/>
              <a:ext cx="597486" cy="1337742"/>
            </a:xfrm>
            <a:custGeom>
              <a:avLst/>
              <a:gdLst>
                <a:gd name="T0" fmla="*/ 0 w 190"/>
                <a:gd name="T1" fmla="*/ 461 h 461"/>
                <a:gd name="T2" fmla="*/ 95 w 190"/>
                <a:gd name="T3" fmla="*/ 461 h 461"/>
                <a:gd name="T4" fmla="*/ 190 w 190"/>
                <a:gd name="T5" fmla="*/ 0 h 461"/>
                <a:gd name="T6" fmla="*/ 95 w 190"/>
                <a:gd name="T7" fmla="*/ 0 h 461"/>
                <a:gd name="T8" fmla="*/ 0 w 190"/>
                <a:gd name="T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61">
                  <a:moveTo>
                    <a:pt x="0" y="461"/>
                  </a:moveTo>
                  <a:lnTo>
                    <a:pt x="95" y="461"/>
                  </a:lnTo>
                  <a:lnTo>
                    <a:pt x="190" y="0"/>
                  </a:lnTo>
                  <a:lnTo>
                    <a:pt x="95" y="0"/>
                  </a:lnTo>
                  <a:lnTo>
                    <a:pt x="0" y="4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solidFill>
                  <a:srgbClr val="768EA9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: Shape 28">
              <a:extLst>
                <a:ext uri="{FF2B5EF4-FFF2-40B4-BE49-F238E27FC236}">
                  <a16:creationId xmlns:a16="http://schemas.microsoft.com/office/drawing/2014/main" id="{8DB2C9B7-D140-1D4E-5991-30FF30B72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970" y="2288706"/>
              <a:ext cx="537739" cy="110270"/>
            </a:xfrm>
            <a:custGeom>
              <a:avLst/>
              <a:gdLst>
                <a:gd name="T0" fmla="*/ 0 w 171"/>
                <a:gd name="T1" fmla="*/ 38 h 38"/>
                <a:gd name="T2" fmla="*/ 93 w 171"/>
                <a:gd name="T3" fmla="*/ 38 h 38"/>
                <a:gd name="T4" fmla="*/ 171 w 171"/>
                <a:gd name="T5" fmla="*/ 0 h 38"/>
                <a:gd name="T6" fmla="*/ 74 w 171"/>
                <a:gd name="T7" fmla="*/ 0 h 38"/>
                <a:gd name="T8" fmla="*/ 0 w 17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8">
                  <a:moveTo>
                    <a:pt x="0" y="38"/>
                  </a:moveTo>
                  <a:lnTo>
                    <a:pt x="93" y="38"/>
                  </a:lnTo>
                  <a:lnTo>
                    <a:pt x="171" y="0"/>
                  </a:lnTo>
                  <a:lnTo>
                    <a:pt x="74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7" name="Freeform: Shape 32">
              <a:extLst>
                <a:ext uri="{FF2B5EF4-FFF2-40B4-BE49-F238E27FC236}">
                  <a16:creationId xmlns:a16="http://schemas.microsoft.com/office/drawing/2014/main" id="{22472864-1968-145A-1CB3-5EF022636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369" y="1841825"/>
              <a:ext cx="537739" cy="104465"/>
            </a:xfrm>
            <a:custGeom>
              <a:avLst/>
              <a:gdLst>
                <a:gd name="T0" fmla="*/ 0 w 171"/>
                <a:gd name="T1" fmla="*/ 36 h 36"/>
                <a:gd name="T2" fmla="*/ 95 w 171"/>
                <a:gd name="T3" fmla="*/ 36 h 36"/>
                <a:gd name="T4" fmla="*/ 171 w 171"/>
                <a:gd name="T5" fmla="*/ 0 h 36"/>
                <a:gd name="T6" fmla="*/ 73 w 171"/>
                <a:gd name="T7" fmla="*/ 0 h 36"/>
                <a:gd name="T8" fmla="*/ 0 w 17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6">
                  <a:moveTo>
                    <a:pt x="0" y="36"/>
                  </a:moveTo>
                  <a:lnTo>
                    <a:pt x="95" y="36"/>
                  </a:lnTo>
                  <a:lnTo>
                    <a:pt x="171" y="0"/>
                  </a:lnTo>
                  <a:lnTo>
                    <a:pt x="7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877DD47-2478-DB2D-FECC-F7E1B1901CEC}"/>
              </a:ext>
            </a:extLst>
          </p:cNvPr>
          <p:cNvGrpSpPr/>
          <p:nvPr/>
        </p:nvGrpSpPr>
        <p:grpSpPr>
          <a:xfrm>
            <a:off x="8437142" y="2058642"/>
            <a:ext cx="3505200" cy="794853"/>
            <a:chOff x="6068496" y="1372005"/>
            <a:chExt cx="3505200" cy="79485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7B298A3-02C2-DF16-1164-521D76AFE24B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DA5C8DE-C226-2920-5AD0-1D6B485BCC66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727A315-24FC-602D-66C5-03A4BB21C6A1}"/>
              </a:ext>
            </a:extLst>
          </p:cNvPr>
          <p:cNvGrpSpPr/>
          <p:nvPr/>
        </p:nvGrpSpPr>
        <p:grpSpPr>
          <a:xfrm>
            <a:off x="5160387" y="5254758"/>
            <a:ext cx="3505200" cy="794853"/>
            <a:chOff x="6068496" y="1372005"/>
            <a:chExt cx="3505200" cy="79485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2CF2EFE-39A3-1217-DEEC-5C78CFF2753A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2FCE4A3-CC59-E466-E703-923663A5A042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E686709-01E2-9454-783C-675D21027FF5}"/>
              </a:ext>
            </a:extLst>
          </p:cNvPr>
          <p:cNvGrpSpPr/>
          <p:nvPr/>
        </p:nvGrpSpPr>
        <p:grpSpPr>
          <a:xfrm>
            <a:off x="3717964" y="1319871"/>
            <a:ext cx="3505200" cy="794853"/>
            <a:chOff x="6068496" y="1372005"/>
            <a:chExt cx="3505200" cy="79485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433857E-63AD-ADBA-5ED9-9C6D4E7E6348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63BDA7-6880-F8A3-1725-2E073DA0E05A}"/>
                </a:ext>
              </a:extLst>
            </p:cNvPr>
            <p:cNvSpPr txBox="1"/>
            <p:nvPr/>
          </p:nvSpPr>
          <p:spPr>
            <a:xfrm>
              <a:off x="8000570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51C7B1B-99F0-B399-DA89-7729F930206D}"/>
              </a:ext>
            </a:extLst>
          </p:cNvPr>
          <p:cNvGrpSpPr/>
          <p:nvPr/>
        </p:nvGrpSpPr>
        <p:grpSpPr>
          <a:xfrm>
            <a:off x="1980041" y="2220269"/>
            <a:ext cx="3505200" cy="794853"/>
            <a:chOff x="6068496" y="1372005"/>
            <a:chExt cx="3505200" cy="79485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BA882E7-6FD4-BB52-8C62-E73D45AE7F4B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B0B8088-A32A-B2AF-2048-D6EB6A7C2C52}"/>
                </a:ext>
              </a:extLst>
            </p:cNvPr>
            <p:cNvSpPr txBox="1"/>
            <p:nvPr/>
          </p:nvSpPr>
          <p:spPr>
            <a:xfrm>
              <a:off x="8000570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79A26E7-3FC5-F56D-81DF-91C988BCCC10}"/>
              </a:ext>
            </a:extLst>
          </p:cNvPr>
          <p:cNvGrpSpPr/>
          <p:nvPr/>
        </p:nvGrpSpPr>
        <p:grpSpPr>
          <a:xfrm>
            <a:off x="354522" y="3191927"/>
            <a:ext cx="3505200" cy="794853"/>
            <a:chOff x="6068496" y="1372005"/>
            <a:chExt cx="3505200" cy="79485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187C55A-22FE-781D-6F34-40C8A19A7A3C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A33AE0F-D67D-0A63-CD17-EFD31555004C}"/>
                </a:ext>
              </a:extLst>
            </p:cNvPr>
            <p:cNvSpPr txBox="1"/>
            <p:nvPr/>
          </p:nvSpPr>
          <p:spPr>
            <a:xfrm>
              <a:off x="8000570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1A7674D-05F5-B28E-F69F-3D685C492B0C}"/>
              </a:ext>
            </a:extLst>
          </p:cNvPr>
          <p:cNvGrpSpPr/>
          <p:nvPr/>
        </p:nvGrpSpPr>
        <p:grpSpPr>
          <a:xfrm>
            <a:off x="6684542" y="4374549"/>
            <a:ext cx="3505200" cy="794853"/>
            <a:chOff x="6068496" y="1372005"/>
            <a:chExt cx="3505200" cy="79485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31B5C6C-975E-6B90-B287-0480745E0B25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F705DED-DC12-B404-FDAF-23F3444CCFEC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6A5D9D8-7E19-48CB-B7B9-1881D8A83383}"/>
              </a:ext>
            </a:extLst>
          </p:cNvPr>
          <p:cNvGrpSpPr/>
          <p:nvPr/>
        </p:nvGrpSpPr>
        <p:grpSpPr>
          <a:xfrm>
            <a:off x="8152804" y="3451464"/>
            <a:ext cx="3505200" cy="794853"/>
            <a:chOff x="6068496" y="1372005"/>
            <a:chExt cx="3505200" cy="79485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989097D-7DF3-12AA-ADAF-CD597D09622C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E3CA73E-8E11-3795-506A-D99170C42881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3576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Freeform 17">
            <a:extLst>
              <a:ext uri="{FF2B5EF4-FFF2-40B4-BE49-F238E27FC236}">
                <a16:creationId xmlns:a16="http://schemas.microsoft.com/office/drawing/2014/main" id="{85CB74F7-76DA-139E-1838-B9A17E0F6630}"/>
              </a:ext>
            </a:extLst>
          </p:cNvPr>
          <p:cNvSpPr>
            <a:spLocks/>
          </p:cNvSpPr>
          <p:nvPr/>
        </p:nvSpPr>
        <p:spPr bwMode="auto">
          <a:xfrm>
            <a:off x="5649925" y="1462408"/>
            <a:ext cx="2123471" cy="859296"/>
          </a:xfrm>
          <a:custGeom>
            <a:avLst/>
            <a:gdLst>
              <a:gd name="T0" fmla="*/ 160 w 173"/>
              <a:gd name="T1" fmla="*/ 70 h 70"/>
              <a:gd name="T2" fmla="*/ 173 w 173"/>
              <a:gd name="T3" fmla="*/ 39 h 70"/>
              <a:gd name="T4" fmla="*/ 173 w 173"/>
              <a:gd name="T5" fmla="*/ 39 h 70"/>
              <a:gd name="T6" fmla="*/ 173 w 173"/>
              <a:gd name="T7" fmla="*/ 39 h 70"/>
              <a:gd name="T8" fmla="*/ 167 w 173"/>
              <a:gd name="T9" fmla="*/ 0 h 70"/>
              <a:gd name="T10" fmla="*/ 167 w 173"/>
              <a:gd name="T11" fmla="*/ 0 h 70"/>
              <a:gd name="T12" fmla="*/ 167 w 173"/>
              <a:gd name="T13" fmla="*/ 0 h 70"/>
              <a:gd name="T14" fmla="*/ 152 w 173"/>
              <a:gd name="T15" fmla="*/ 0 h 70"/>
              <a:gd name="T16" fmla="*/ 8 w 173"/>
              <a:gd name="T17" fmla="*/ 15 h 70"/>
              <a:gd name="T18" fmla="*/ 8 w 173"/>
              <a:gd name="T19" fmla="*/ 15 h 70"/>
              <a:gd name="T20" fmla="*/ 8 w 173"/>
              <a:gd name="T21" fmla="*/ 15 h 70"/>
              <a:gd name="T22" fmla="*/ 0 w 173"/>
              <a:gd name="T23" fmla="*/ 36 h 70"/>
              <a:gd name="T24" fmla="*/ 0 w 173"/>
              <a:gd name="T25" fmla="*/ 36 h 70"/>
              <a:gd name="T26" fmla="*/ 0 w 173"/>
              <a:gd name="T27" fmla="*/ 36 h 70"/>
              <a:gd name="T28" fmla="*/ 12 w 173"/>
              <a:gd name="T29" fmla="*/ 55 h 70"/>
              <a:gd name="T30" fmla="*/ 12 w 173"/>
              <a:gd name="T31" fmla="*/ 55 h 70"/>
              <a:gd name="T32" fmla="*/ 12 w 173"/>
              <a:gd name="T33" fmla="*/ 55 h 70"/>
              <a:gd name="T34" fmla="*/ 21 w 173"/>
              <a:gd name="T35" fmla="*/ 55 h 70"/>
              <a:gd name="T36" fmla="*/ 159 w 173"/>
              <a:gd name="T37" fmla="*/ 70 h 70"/>
              <a:gd name="T38" fmla="*/ 159 w 173"/>
              <a:gd name="T39" fmla="*/ 70 h 70"/>
              <a:gd name="T40" fmla="*/ 160 w 173"/>
              <a:gd name="T41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3" h="70">
                <a:moveTo>
                  <a:pt x="160" y="70"/>
                </a:moveTo>
                <a:cubicBezTo>
                  <a:pt x="164" y="60"/>
                  <a:pt x="168" y="4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1" y="26"/>
                  <a:pt x="169" y="13"/>
                  <a:pt x="16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2" y="0"/>
                  <a:pt x="157" y="0"/>
                  <a:pt x="152" y="0"/>
                </a:cubicBezTo>
                <a:cubicBezTo>
                  <a:pt x="104" y="0"/>
                  <a:pt x="55" y="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5" y="23"/>
                  <a:pt x="2" y="30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42"/>
                  <a:pt x="8" y="49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5"/>
                  <a:pt x="18" y="55"/>
                  <a:pt x="21" y="55"/>
                </a:cubicBezTo>
                <a:cubicBezTo>
                  <a:pt x="67" y="55"/>
                  <a:pt x="114" y="6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lnTo>
                  <a:pt x="160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cs typeface="+mn-ea"/>
              <a:sym typeface="+mn-lt"/>
            </a:endParaRPr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205D7EED-1D0B-307C-2A65-EA5F770C7B64}"/>
              </a:ext>
            </a:extLst>
          </p:cNvPr>
          <p:cNvSpPr>
            <a:spLocks/>
          </p:cNvSpPr>
          <p:nvPr/>
        </p:nvSpPr>
        <p:spPr bwMode="auto">
          <a:xfrm>
            <a:off x="4612607" y="2458648"/>
            <a:ext cx="2110550" cy="872217"/>
          </a:xfrm>
          <a:custGeom>
            <a:avLst/>
            <a:gdLst>
              <a:gd name="T0" fmla="*/ 13 w 172"/>
              <a:gd name="T1" fmla="*/ 70 h 71"/>
              <a:gd name="T2" fmla="*/ 0 w 172"/>
              <a:gd name="T3" fmla="*/ 40 h 71"/>
              <a:gd name="T4" fmla="*/ 0 w 172"/>
              <a:gd name="T5" fmla="*/ 40 h 71"/>
              <a:gd name="T6" fmla="*/ 0 w 172"/>
              <a:gd name="T7" fmla="*/ 40 h 71"/>
              <a:gd name="T8" fmla="*/ 5 w 172"/>
              <a:gd name="T9" fmla="*/ 1 h 71"/>
              <a:gd name="T10" fmla="*/ 5 w 172"/>
              <a:gd name="T11" fmla="*/ 1 h 71"/>
              <a:gd name="T12" fmla="*/ 5 w 172"/>
              <a:gd name="T13" fmla="*/ 1 h 71"/>
              <a:gd name="T14" fmla="*/ 20 w 172"/>
              <a:gd name="T15" fmla="*/ 0 h 71"/>
              <a:gd name="T16" fmla="*/ 164 w 172"/>
              <a:gd name="T17" fmla="*/ 15 h 71"/>
              <a:gd name="T18" fmla="*/ 165 w 172"/>
              <a:gd name="T19" fmla="*/ 15 h 71"/>
              <a:gd name="T20" fmla="*/ 165 w 172"/>
              <a:gd name="T21" fmla="*/ 15 h 71"/>
              <a:gd name="T22" fmla="*/ 172 w 172"/>
              <a:gd name="T23" fmla="*/ 37 h 71"/>
              <a:gd name="T24" fmla="*/ 172 w 172"/>
              <a:gd name="T25" fmla="*/ 37 h 71"/>
              <a:gd name="T26" fmla="*/ 172 w 172"/>
              <a:gd name="T27" fmla="*/ 37 h 71"/>
              <a:gd name="T28" fmla="*/ 160 w 172"/>
              <a:gd name="T29" fmla="*/ 56 h 71"/>
              <a:gd name="T30" fmla="*/ 160 w 172"/>
              <a:gd name="T31" fmla="*/ 56 h 71"/>
              <a:gd name="T32" fmla="*/ 160 w 172"/>
              <a:gd name="T33" fmla="*/ 56 h 71"/>
              <a:gd name="T34" fmla="*/ 151 w 172"/>
              <a:gd name="T35" fmla="*/ 56 h 71"/>
              <a:gd name="T36" fmla="*/ 13 w 172"/>
              <a:gd name="T37" fmla="*/ 70 h 71"/>
              <a:gd name="T38" fmla="*/ 13 w 172"/>
              <a:gd name="T39" fmla="*/ 71 h 71"/>
              <a:gd name="T40" fmla="*/ 13 w 172"/>
              <a:gd name="T4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2" h="71">
                <a:moveTo>
                  <a:pt x="13" y="70"/>
                </a:moveTo>
                <a:cubicBezTo>
                  <a:pt x="8" y="60"/>
                  <a:pt x="4" y="5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26"/>
                  <a:pt x="3" y="13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10" y="1"/>
                  <a:pt x="15" y="0"/>
                  <a:pt x="20" y="0"/>
                </a:cubicBezTo>
                <a:cubicBezTo>
                  <a:pt x="68" y="0"/>
                  <a:pt x="117" y="5"/>
                  <a:pt x="164" y="15"/>
                </a:cubicBezTo>
                <a:cubicBezTo>
                  <a:pt x="165" y="15"/>
                  <a:pt x="165" y="15"/>
                  <a:pt x="165" y="15"/>
                </a:cubicBezTo>
                <a:cubicBezTo>
                  <a:pt x="165" y="15"/>
                  <a:pt x="165" y="15"/>
                  <a:pt x="165" y="15"/>
                </a:cubicBezTo>
                <a:cubicBezTo>
                  <a:pt x="167" y="23"/>
                  <a:pt x="170" y="30"/>
                  <a:pt x="172" y="37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68" y="43"/>
                  <a:pt x="164" y="49"/>
                  <a:pt x="16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57" y="56"/>
                  <a:pt x="154" y="56"/>
                  <a:pt x="151" y="56"/>
                </a:cubicBezTo>
                <a:cubicBezTo>
                  <a:pt x="105" y="56"/>
                  <a:pt x="58" y="61"/>
                  <a:pt x="13" y="70"/>
                </a:cubicBezTo>
                <a:cubicBezTo>
                  <a:pt x="13" y="71"/>
                  <a:pt x="13" y="71"/>
                  <a:pt x="13" y="71"/>
                </a:cubicBezTo>
                <a:lnTo>
                  <a:pt x="13" y="70"/>
                </a:lnTo>
                <a:close/>
              </a:path>
            </a:pathLst>
          </a:custGeom>
          <a:noFill/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FD621183-2389-448F-6B0D-F3772FEA171B}"/>
              </a:ext>
            </a:extLst>
          </p:cNvPr>
          <p:cNvSpPr>
            <a:spLocks/>
          </p:cNvSpPr>
          <p:nvPr/>
        </p:nvSpPr>
        <p:spPr bwMode="auto">
          <a:xfrm>
            <a:off x="5649924" y="3398080"/>
            <a:ext cx="2123471" cy="859296"/>
          </a:xfrm>
          <a:custGeom>
            <a:avLst/>
            <a:gdLst>
              <a:gd name="T0" fmla="*/ 160 w 173"/>
              <a:gd name="T1" fmla="*/ 69 h 70"/>
              <a:gd name="T2" fmla="*/ 173 w 173"/>
              <a:gd name="T3" fmla="*/ 39 h 70"/>
              <a:gd name="T4" fmla="*/ 173 w 173"/>
              <a:gd name="T5" fmla="*/ 39 h 70"/>
              <a:gd name="T6" fmla="*/ 173 w 173"/>
              <a:gd name="T7" fmla="*/ 39 h 70"/>
              <a:gd name="T8" fmla="*/ 167 w 173"/>
              <a:gd name="T9" fmla="*/ 0 h 70"/>
              <a:gd name="T10" fmla="*/ 167 w 173"/>
              <a:gd name="T11" fmla="*/ 0 h 70"/>
              <a:gd name="T12" fmla="*/ 167 w 173"/>
              <a:gd name="T13" fmla="*/ 0 h 70"/>
              <a:gd name="T14" fmla="*/ 152 w 173"/>
              <a:gd name="T15" fmla="*/ 0 h 70"/>
              <a:gd name="T16" fmla="*/ 8 w 173"/>
              <a:gd name="T17" fmla="*/ 14 h 70"/>
              <a:gd name="T18" fmla="*/ 8 w 173"/>
              <a:gd name="T19" fmla="*/ 14 h 70"/>
              <a:gd name="T20" fmla="*/ 8 w 173"/>
              <a:gd name="T21" fmla="*/ 14 h 70"/>
              <a:gd name="T22" fmla="*/ 0 w 173"/>
              <a:gd name="T23" fmla="*/ 36 h 70"/>
              <a:gd name="T24" fmla="*/ 0 w 173"/>
              <a:gd name="T25" fmla="*/ 36 h 70"/>
              <a:gd name="T26" fmla="*/ 0 w 173"/>
              <a:gd name="T27" fmla="*/ 36 h 70"/>
              <a:gd name="T28" fmla="*/ 12 w 173"/>
              <a:gd name="T29" fmla="*/ 55 h 70"/>
              <a:gd name="T30" fmla="*/ 12 w 173"/>
              <a:gd name="T31" fmla="*/ 55 h 70"/>
              <a:gd name="T32" fmla="*/ 12 w 173"/>
              <a:gd name="T33" fmla="*/ 55 h 70"/>
              <a:gd name="T34" fmla="*/ 21 w 173"/>
              <a:gd name="T35" fmla="*/ 55 h 70"/>
              <a:gd name="T36" fmla="*/ 159 w 173"/>
              <a:gd name="T37" fmla="*/ 70 h 70"/>
              <a:gd name="T38" fmla="*/ 159 w 173"/>
              <a:gd name="T39" fmla="*/ 70 h 70"/>
              <a:gd name="T40" fmla="*/ 160 w 173"/>
              <a:gd name="T41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3" h="70">
                <a:moveTo>
                  <a:pt x="160" y="69"/>
                </a:moveTo>
                <a:cubicBezTo>
                  <a:pt x="164" y="59"/>
                  <a:pt x="168" y="4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1" y="26"/>
                  <a:pt x="169" y="13"/>
                  <a:pt x="16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2" y="0"/>
                  <a:pt x="157" y="0"/>
                  <a:pt x="152" y="0"/>
                </a:cubicBezTo>
                <a:cubicBezTo>
                  <a:pt x="104" y="0"/>
                  <a:pt x="55" y="5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5" y="23"/>
                  <a:pt x="2" y="29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42"/>
                  <a:pt x="8" y="48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5"/>
                  <a:pt x="18" y="55"/>
                  <a:pt x="21" y="55"/>
                </a:cubicBezTo>
                <a:cubicBezTo>
                  <a:pt x="67" y="55"/>
                  <a:pt x="114" y="6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lnTo>
                  <a:pt x="160" y="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cs typeface="+mn-ea"/>
              <a:sym typeface="+mn-lt"/>
            </a:endParaRPr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BE4A4728-D0A9-11FB-E4FA-38B1D9350603}"/>
              </a:ext>
            </a:extLst>
          </p:cNvPr>
          <p:cNvSpPr>
            <a:spLocks/>
          </p:cNvSpPr>
          <p:nvPr/>
        </p:nvSpPr>
        <p:spPr bwMode="auto">
          <a:xfrm>
            <a:off x="4708219" y="4424899"/>
            <a:ext cx="2110550" cy="872217"/>
          </a:xfrm>
          <a:custGeom>
            <a:avLst/>
            <a:gdLst>
              <a:gd name="T0" fmla="*/ 13 w 172"/>
              <a:gd name="T1" fmla="*/ 70 h 71"/>
              <a:gd name="T2" fmla="*/ 0 w 172"/>
              <a:gd name="T3" fmla="*/ 40 h 71"/>
              <a:gd name="T4" fmla="*/ 0 w 172"/>
              <a:gd name="T5" fmla="*/ 40 h 71"/>
              <a:gd name="T6" fmla="*/ 0 w 172"/>
              <a:gd name="T7" fmla="*/ 40 h 71"/>
              <a:gd name="T8" fmla="*/ 5 w 172"/>
              <a:gd name="T9" fmla="*/ 1 h 71"/>
              <a:gd name="T10" fmla="*/ 5 w 172"/>
              <a:gd name="T11" fmla="*/ 1 h 71"/>
              <a:gd name="T12" fmla="*/ 5 w 172"/>
              <a:gd name="T13" fmla="*/ 1 h 71"/>
              <a:gd name="T14" fmla="*/ 20 w 172"/>
              <a:gd name="T15" fmla="*/ 0 h 71"/>
              <a:gd name="T16" fmla="*/ 164 w 172"/>
              <a:gd name="T17" fmla="*/ 15 h 71"/>
              <a:gd name="T18" fmla="*/ 165 w 172"/>
              <a:gd name="T19" fmla="*/ 15 h 71"/>
              <a:gd name="T20" fmla="*/ 165 w 172"/>
              <a:gd name="T21" fmla="*/ 15 h 71"/>
              <a:gd name="T22" fmla="*/ 172 w 172"/>
              <a:gd name="T23" fmla="*/ 37 h 71"/>
              <a:gd name="T24" fmla="*/ 172 w 172"/>
              <a:gd name="T25" fmla="*/ 37 h 71"/>
              <a:gd name="T26" fmla="*/ 172 w 172"/>
              <a:gd name="T27" fmla="*/ 37 h 71"/>
              <a:gd name="T28" fmla="*/ 160 w 172"/>
              <a:gd name="T29" fmla="*/ 56 h 71"/>
              <a:gd name="T30" fmla="*/ 160 w 172"/>
              <a:gd name="T31" fmla="*/ 56 h 71"/>
              <a:gd name="T32" fmla="*/ 160 w 172"/>
              <a:gd name="T33" fmla="*/ 56 h 71"/>
              <a:gd name="T34" fmla="*/ 151 w 172"/>
              <a:gd name="T35" fmla="*/ 56 h 71"/>
              <a:gd name="T36" fmla="*/ 13 w 172"/>
              <a:gd name="T37" fmla="*/ 70 h 71"/>
              <a:gd name="T38" fmla="*/ 13 w 172"/>
              <a:gd name="T39" fmla="*/ 71 h 71"/>
              <a:gd name="T40" fmla="*/ 13 w 172"/>
              <a:gd name="T4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2" h="71">
                <a:moveTo>
                  <a:pt x="13" y="70"/>
                </a:moveTo>
                <a:cubicBezTo>
                  <a:pt x="8" y="60"/>
                  <a:pt x="4" y="5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26"/>
                  <a:pt x="3" y="13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10" y="1"/>
                  <a:pt x="15" y="0"/>
                  <a:pt x="20" y="0"/>
                </a:cubicBezTo>
                <a:cubicBezTo>
                  <a:pt x="68" y="0"/>
                  <a:pt x="117" y="5"/>
                  <a:pt x="164" y="15"/>
                </a:cubicBezTo>
                <a:cubicBezTo>
                  <a:pt x="165" y="15"/>
                  <a:pt x="165" y="15"/>
                  <a:pt x="165" y="15"/>
                </a:cubicBezTo>
                <a:cubicBezTo>
                  <a:pt x="165" y="15"/>
                  <a:pt x="165" y="15"/>
                  <a:pt x="165" y="15"/>
                </a:cubicBezTo>
                <a:cubicBezTo>
                  <a:pt x="167" y="23"/>
                  <a:pt x="170" y="30"/>
                  <a:pt x="172" y="37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68" y="43"/>
                  <a:pt x="164" y="49"/>
                  <a:pt x="16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57" y="56"/>
                  <a:pt x="154" y="56"/>
                  <a:pt x="151" y="56"/>
                </a:cubicBezTo>
                <a:cubicBezTo>
                  <a:pt x="105" y="56"/>
                  <a:pt x="58" y="61"/>
                  <a:pt x="13" y="70"/>
                </a:cubicBezTo>
                <a:cubicBezTo>
                  <a:pt x="13" y="71"/>
                  <a:pt x="13" y="71"/>
                  <a:pt x="13" y="71"/>
                </a:cubicBezTo>
                <a:lnTo>
                  <a:pt x="13" y="70"/>
                </a:lnTo>
                <a:close/>
              </a:path>
            </a:pathLst>
          </a:custGeom>
          <a:noFill/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7" name="Group 14">
            <a:extLst>
              <a:ext uri="{FF2B5EF4-FFF2-40B4-BE49-F238E27FC236}">
                <a16:creationId xmlns:a16="http://schemas.microsoft.com/office/drawing/2014/main" id="{4846F978-1353-0F0E-20AC-EADE329C6B75}"/>
              </a:ext>
            </a:extLst>
          </p:cNvPr>
          <p:cNvGrpSpPr/>
          <p:nvPr/>
        </p:nvGrpSpPr>
        <p:grpSpPr>
          <a:xfrm>
            <a:off x="6973823" y="1591881"/>
            <a:ext cx="393884" cy="393889"/>
            <a:chOff x="4987925" y="5468938"/>
            <a:chExt cx="449263" cy="449262"/>
          </a:xfrm>
          <a:solidFill>
            <a:schemeClr val="bg1"/>
          </a:solidFill>
        </p:grpSpPr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66BF1EAA-B018-5863-2459-6BD3D86ED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0" y="5805488"/>
              <a:ext cx="22225" cy="19050"/>
            </a:xfrm>
            <a:custGeom>
              <a:avLst/>
              <a:gdLst>
                <a:gd name="T0" fmla="*/ 0 w 6"/>
                <a:gd name="T1" fmla="*/ 1 h 5"/>
                <a:gd name="T2" fmla="*/ 0 w 6"/>
                <a:gd name="T3" fmla="*/ 1 h 5"/>
                <a:gd name="T4" fmla="*/ 6 w 6"/>
                <a:gd name="T5" fmla="*/ 5 h 5"/>
                <a:gd name="T6" fmla="*/ 4 w 6"/>
                <a:gd name="T7" fmla="*/ 0 h 5"/>
                <a:gd name="T8" fmla="*/ 0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5" y="4"/>
                    <a:pt x="4" y="2"/>
                    <a:pt x="4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C407860B-64ED-E557-F844-EDDD1B967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2713" y="5761038"/>
              <a:ext cx="38100" cy="30162"/>
            </a:xfrm>
            <a:custGeom>
              <a:avLst/>
              <a:gdLst>
                <a:gd name="T0" fmla="*/ 9 w 10"/>
                <a:gd name="T1" fmla="*/ 0 h 8"/>
                <a:gd name="T2" fmla="*/ 0 w 10"/>
                <a:gd name="T3" fmla="*/ 0 h 8"/>
                <a:gd name="T4" fmla="*/ 3 w 10"/>
                <a:gd name="T5" fmla="*/ 8 h 8"/>
                <a:gd name="T6" fmla="*/ 10 w 10"/>
                <a:gd name="T7" fmla="*/ 7 h 8"/>
                <a:gd name="T8" fmla="*/ 9 w 1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8"/>
                  </a:cubicBezTo>
                  <a:cubicBezTo>
                    <a:pt x="5" y="8"/>
                    <a:pt x="7" y="7"/>
                    <a:pt x="10" y="7"/>
                  </a:cubicBezTo>
                  <a:cubicBezTo>
                    <a:pt x="10" y="4"/>
                    <a:pt x="9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0" name="Freeform 17">
              <a:extLst>
                <a:ext uri="{FF2B5EF4-FFF2-40B4-BE49-F238E27FC236}">
                  <a16:creationId xmlns:a16="http://schemas.microsoft.com/office/drawing/2014/main" id="{642F9EDD-E166-4C91-1E5D-C7AAF2B0A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3038" y="5802313"/>
              <a:ext cx="52388" cy="33337"/>
            </a:xfrm>
            <a:custGeom>
              <a:avLst/>
              <a:gdLst>
                <a:gd name="T0" fmla="*/ 0 w 14"/>
                <a:gd name="T1" fmla="*/ 0 h 9"/>
                <a:gd name="T2" fmla="*/ 2 w 14"/>
                <a:gd name="T3" fmla="*/ 5 h 9"/>
                <a:gd name="T4" fmla="*/ 4 w 14"/>
                <a:gd name="T5" fmla="*/ 9 h 9"/>
                <a:gd name="T6" fmla="*/ 10 w 14"/>
                <a:gd name="T7" fmla="*/ 9 h 9"/>
                <a:gd name="T8" fmla="*/ 13 w 14"/>
                <a:gd name="T9" fmla="*/ 5 h 9"/>
                <a:gd name="T10" fmla="*/ 14 w 14"/>
                <a:gd name="T11" fmla="*/ 0 h 9"/>
                <a:gd name="T12" fmla="*/ 0 w 1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0" y="0"/>
                  </a:moveTo>
                  <a:cubicBezTo>
                    <a:pt x="1" y="2"/>
                    <a:pt x="1" y="3"/>
                    <a:pt x="2" y="5"/>
                  </a:cubicBezTo>
                  <a:cubicBezTo>
                    <a:pt x="3" y="6"/>
                    <a:pt x="3" y="8"/>
                    <a:pt x="4" y="9"/>
                  </a:cubicBezTo>
                  <a:cubicBezTo>
                    <a:pt x="6" y="9"/>
                    <a:pt x="8" y="9"/>
                    <a:pt x="10" y="9"/>
                  </a:cubicBezTo>
                  <a:cubicBezTo>
                    <a:pt x="11" y="8"/>
                    <a:pt x="12" y="6"/>
                    <a:pt x="13" y="5"/>
                  </a:cubicBezTo>
                  <a:cubicBezTo>
                    <a:pt x="13" y="3"/>
                    <a:pt x="14" y="2"/>
                    <a:pt x="14" y="0"/>
                  </a:cubicBezTo>
                  <a:cubicBezTo>
                    <a:pt x="10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A2385561-2724-8B00-BB21-296B87DF9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0" y="5670550"/>
              <a:ext cx="22225" cy="22225"/>
            </a:xfrm>
            <a:custGeom>
              <a:avLst/>
              <a:gdLst>
                <a:gd name="T0" fmla="*/ 0 w 6"/>
                <a:gd name="T1" fmla="*/ 5 h 6"/>
                <a:gd name="T2" fmla="*/ 4 w 6"/>
                <a:gd name="T3" fmla="*/ 6 h 6"/>
                <a:gd name="T4" fmla="*/ 6 w 6"/>
                <a:gd name="T5" fmla="*/ 0 h 6"/>
                <a:gd name="T6" fmla="*/ 0 w 6"/>
                <a:gd name="T7" fmla="*/ 5 h 6"/>
                <a:gd name="T8" fmla="*/ 0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cubicBezTo>
                    <a:pt x="1" y="5"/>
                    <a:pt x="2" y="6"/>
                    <a:pt x="4" y="6"/>
                  </a:cubicBezTo>
                  <a:cubicBezTo>
                    <a:pt x="4" y="4"/>
                    <a:pt x="5" y="2"/>
                    <a:pt x="6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E4AF4704-181A-E60F-C91B-09F12F65B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00" y="5670550"/>
              <a:ext cx="22225" cy="22225"/>
            </a:xfrm>
            <a:custGeom>
              <a:avLst/>
              <a:gdLst>
                <a:gd name="T0" fmla="*/ 6 w 6"/>
                <a:gd name="T1" fmla="*/ 5 h 6"/>
                <a:gd name="T2" fmla="*/ 6 w 6"/>
                <a:gd name="T3" fmla="*/ 5 h 6"/>
                <a:gd name="T4" fmla="*/ 0 w 6"/>
                <a:gd name="T5" fmla="*/ 0 h 6"/>
                <a:gd name="T6" fmla="*/ 2 w 6"/>
                <a:gd name="T7" fmla="*/ 6 h 6"/>
                <a:gd name="T8" fmla="*/ 6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3" y="6"/>
                    <a:pt x="5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F7AB7D5F-A50C-459F-3E63-AEBA1811B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3038" y="5664200"/>
              <a:ext cx="52388" cy="33337"/>
            </a:xfrm>
            <a:custGeom>
              <a:avLst/>
              <a:gdLst>
                <a:gd name="T0" fmla="*/ 14 w 14"/>
                <a:gd name="T1" fmla="*/ 9 h 9"/>
                <a:gd name="T2" fmla="*/ 13 w 14"/>
                <a:gd name="T3" fmla="*/ 4 h 9"/>
                <a:gd name="T4" fmla="*/ 10 w 14"/>
                <a:gd name="T5" fmla="*/ 0 h 9"/>
                <a:gd name="T6" fmla="*/ 4 w 14"/>
                <a:gd name="T7" fmla="*/ 0 h 9"/>
                <a:gd name="T8" fmla="*/ 2 w 14"/>
                <a:gd name="T9" fmla="*/ 4 h 9"/>
                <a:gd name="T10" fmla="*/ 0 w 14"/>
                <a:gd name="T11" fmla="*/ 9 h 9"/>
                <a:gd name="T12" fmla="*/ 14 w 1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14" y="9"/>
                  </a:moveTo>
                  <a:cubicBezTo>
                    <a:pt x="14" y="7"/>
                    <a:pt x="13" y="6"/>
                    <a:pt x="13" y="4"/>
                  </a:cubicBezTo>
                  <a:cubicBezTo>
                    <a:pt x="12" y="3"/>
                    <a:pt x="11" y="1"/>
                    <a:pt x="10" y="0"/>
                  </a:cubicBezTo>
                  <a:cubicBezTo>
                    <a:pt x="8" y="0"/>
                    <a:pt x="6" y="0"/>
                    <a:pt x="4" y="0"/>
                  </a:cubicBezTo>
                  <a:cubicBezTo>
                    <a:pt x="3" y="1"/>
                    <a:pt x="3" y="3"/>
                    <a:pt x="2" y="4"/>
                  </a:cubicBezTo>
                  <a:cubicBezTo>
                    <a:pt x="1" y="6"/>
                    <a:pt x="1" y="7"/>
                    <a:pt x="0" y="9"/>
                  </a:cubicBezTo>
                  <a:cubicBezTo>
                    <a:pt x="5" y="9"/>
                    <a:pt x="10" y="9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510F7A-8B9D-BEEE-0FEE-8058FADE0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2713" y="5708650"/>
              <a:ext cx="38100" cy="30162"/>
            </a:xfrm>
            <a:custGeom>
              <a:avLst/>
              <a:gdLst>
                <a:gd name="T0" fmla="*/ 10 w 10"/>
                <a:gd name="T1" fmla="*/ 1 h 8"/>
                <a:gd name="T2" fmla="*/ 3 w 10"/>
                <a:gd name="T3" fmla="*/ 0 h 8"/>
                <a:gd name="T4" fmla="*/ 0 w 10"/>
                <a:gd name="T5" fmla="*/ 8 h 8"/>
                <a:gd name="T6" fmla="*/ 9 w 10"/>
                <a:gd name="T7" fmla="*/ 8 h 8"/>
                <a:gd name="T8" fmla="*/ 10 w 1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2" y="2"/>
                    <a:pt x="1" y="5"/>
                    <a:pt x="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6"/>
                    <a:pt x="10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62E770FB-0ECC-1CB3-455C-0EE224D99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5716588"/>
              <a:ext cx="63500" cy="22225"/>
            </a:xfrm>
            <a:custGeom>
              <a:avLst/>
              <a:gdLst>
                <a:gd name="T0" fmla="*/ 0 w 17"/>
                <a:gd name="T1" fmla="*/ 0 h 6"/>
                <a:gd name="T2" fmla="*/ 0 w 17"/>
                <a:gd name="T3" fmla="*/ 6 h 6"/>
                <a:gd name="T4" fmla="*/ 17 w 17"/>
                <a:gd name="T5" fmla="*/ 6 h 6"/>
                <a:gd name="T6" fmla="*/ 16 w 17"/>
                <a:gd name="T7" fmla="*/ 0 h 6"/>
                <a:gd name="T8" fmla="*/ 0 w 1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4"/>
                    <a:pt x="17" y="2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2CA2FA34-D728-1F1C-D765-8AEA7C0CD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413" y="5708650"/>
              <a:ext cx="33338" cy="30162"/>
            </a:xfrm>
            <a:custGeom>
              <a:avLst/>
              <a:gdLst>
                <a:gd name="T0" fmla="*/ 0 w 9"/>
                <a:gd name="T1" fmla="*/ 1 h 8"/>
                <a:gd name="T2" fmla="*/ 0 w 9"/>
                <a:gd name="T3" fmla="*/ 8 h 8"/>
                <a:gd name="T4" fmla="*/ 9 w 9"/>
                <a:gd name="T5" fmla="*/ 8 h 8"/>
                <a:gd name="T6" fmla="*/ 6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8" y="2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CB8CB8AD-F984-D8C3-F99F-721BB83F5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413" y="5761038"/>
              <a:ext cx="33338" cy="30162"/>
            </a:xfrm>
            <a:custGeom>
              <a:avLst/>
              <a:gdLst>
                <a:gd name="T0" fmla="*/ 0 w 9"/>
                <a:gd name="T1" fmla="*/ 7 h 8"/>
                <a:gd name="T2" fmla="*/ 6 w 9"/>
                <a:gd name="T3" fmla="*/ 8 h 8"/>
                <a:gd name="T4" fmla="*/ 9 w 9"/>
                <a:gd name="T5" fmla="*/ 0 h 8"/>
                <a:gd name="T6" fmla="*/ 0 w 9"/>
                <a:gd name="T7" fmla="*/ 0 h 8"/>
                <a:gd name="T8" fmla="*/ 0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7"/>
                  </a:moveTo>
                  <a:cubicBezTo>
                    <a:pt x="2" y="7"/>
                    <a:pt x="4" y="8"/>
                    <a:pt x="6" y="8"/>
                  </a:cubicBezTo>
                  <a:cubicBezTo>
                    <a:pt x="8" y="6"/>
                    <a:pt x="9" y="3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ABD3FD7C-DE8A-A32A-D459-8267F2A8C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5761038"/>
              <a:ext cx="63500" cy="22225"/>
            </a:xfrm>
            <a:custGeom>
              <a:avLst/>
              <a:gdLst>
                <a:gd name="T0" fmla="*/ 0 w 17"/>
                <a:gd name="T1" fmla="*/ 6 h 6"/>
                <a:gd name="T2" fmla="*/ 8 w 17"/>
                <a:gd name="T3" fmla="*/ 6 h 6"/>
                <a:gd name="T4" fmla="*/ 16 w 17"/>
                <a:gd name="T5" fmla="*/ 6 h 6"/>
                <a:gd name="T6" fmla="*/ 17 w 17"/>
                <a:gd name="T7" fmla="*/ 0 h 6"/>
                <a:gd name="T8" fmla="*/ 0 w 17"/>
                <a:gd name="T9" fmla="*/ 0 h 6"/>
                <a:gd name="T10" fmla="*/ 0 w 1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6">
                  <a:moveTo>
                    <a:pt x="0" y="6"/>
                  </a:moveTo>
                  <a:cubicBezTo>
                    <a:pt x="3" y="6"/>
                    <a:pt x="6" y="6"/>
                    <a:pt x="8" y="6"/>
                  </a:cubicBezTo>
                  <a:cubicBezTo>
                    <a:pt x="11" y="6"/>
                    <a:pt x="14" y="6"/>
                    <a:pt x="16" y="6"/>
                  </a:cubicBezTo>
                  <a:cubicBezTo>
                    <a:pt x="17" y="4"/>
                    <a:pt x="17" y="2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AD35C72F-899D-CBA2-8EB1-DC73A9A67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00" y="5805488"/>
              <a:ext cx="22225" cy="19050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1 h 5"/>
                <a:gd name="T4" fmla="*/ 6 w 6"/>
                <a:gd name="T5" fmla="*/ 1 h 5"/>
                <a:gd name="T6" fmla="*/ 2 w 6"/>
                <a:gd name="T7" fmla="*/ 0 h 5"/>
                <a:gd name="T8" fmla="*/ 0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2" y="4"/>
                    <a:pt x="4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34F8B368-B261-B095-9B76-59FD452D4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7925" y="5468938"/>
              <a:ext cx="82550" cy="449262"/>
            </a:xfrm>
            <a:custGeom>
              <a:avLst/>
              <a:gdLst>
                <a:gd name="T0" fmla="*/ 0 w 22"/>
                <a:gd name="T1" fmla="*/ 20 h 120"/>
                <a:gd name="T2" fmla="*/ 0 w 22"/>
                <a:gd name="T3" fmla="*/ 100 h 120"/>
                <a:gd name="T4" fmla="*/ 19 w 22"/>
                <a:gd name="T5" fmla="*/ 120 h 120"/>
                <a:gd name="T6" fmla="*/ 22 w 22"/>
                <a:gd name="T7" fmla="*/ 120 h 120"/>
                <a:gd name="T8" fmla="*/ 22 w 22"/>
                <a:gd name="T9" fmla="*/ 0 h 120"/>
                <a:gd name="T10" fmla="*/ 19 w 22"/>
                <a:gd name="T11" fmla="*/ 0 h 120"/>
                <a:gd name="T12" fmla="*/ 0 w 22"/>
                <a:gd name="T13" fmla="*/ 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0">
                  <a:moveTo>
                    <a:pt x="0" y="2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11"/>
                    <a:pt x="9" y="120"/>
                    <a:pt x="19" y="120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3141D415-AC17-47AE-A9A2-E670BD1B28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6038" y="5468938"/>
              <a:ext cx="311150" cy="449262"/>
            </a:xfrm>
            <a:custGeom>
              <a:avLst/>
              <a:gdLst>
                <a:gd name="T0" fmla="*/ 63 w 83"/>
                <a:gd name="T1" fmla="*/ 0 h 120"/>
                <a:gd name="T2" fmla="*/ 56 w 83"/>
                <a:gd name="T3" fmla="*/ 0 h 120"/>
                <a:gd name="T4" fmla="*/ 56 w 83"/>
                <a:gd name="T5" fmla="*/ 0 h 120"/>
                <a:gd name="T6" fmla="*/ 56 w 83"/>
                <a:gd name="T7" fmla="*/ 19 h 120"/>
                <a:gd name="T8" fmla="*/ 56 w 83"/>
                <a:gd name="T9" fmla="*/ 27 h 120"/>
                <a:gd name="T10" fmla="*/ 52 w 83"/>
                <a:gd name="T11" fmla="*/ 29 h 120"/>
                <a:gd name="T12" fmla="*/ 41 w 83"/>
                <a:gd name="T13" fmla="*/ 18 h 120"/>
                <a:gd name="T14" fmla="*/ 30 w 83"/>
                <a:gd name="T15" fmla="*/ 29 h 120"/>
                <a:gd name="T16" fmla="*/ 26 w 83"/>
                <a:gd name="T17" fmla="*/ 27 h 120"/>
                <a:gd name="T18" fmla="*/ 26 w 83"/>
                <a:gd name="T19" fmla="*/ 19 h 120"/>
                <a:gd name="T20" fmla="*/ 26 w 83"/>
                <a:gd name="T21" fmla="*/ 0 h 120"/>
                <a:gd name="T22" fmla="*/ 26 w 83"/>
                <a:gd name="T23" fmla="*/ 0 h 120"/>
                <a:gd name="T24" fmla="*/ 0 w 83"/>
                <a:gd name="T25" fmla="*/ 0 h 120"/>
                <a:gd name="T26" fmla="*/ 0 w 83"/>
                <a:gd name="T27" fmla="*/ 120 h 120"/>
                <a:gd name="T28" fmla="*/ 63 w 83"/>
                <a:gd name="T29" fmla="*/ 120 h 120"/>
                <a:gd name="T30" fmla="*/ 83 w 83"/>
                <a:gd name="T31" fmla="*/ 100 h 120"/>
                <a:gd name="T32" fmla="*/ 83 w 83"/>
                <a:gd name="T33" fmla="*/ 20 h 120"/>
                <a:gd name="T34" fmla="*/ 63 w 83"/>
                <a:gd name="T35" fmla="*/ 0 h 120"/>
                <a:gd name="T36" fmla="*/ 41 w 83"/>
                <a:gd name="T37" fmla="*/ 105 h 120"/>
                <a:gd name="T38" fmla="*/ 11 w 83"/>
                <a:gd name="T39" fmla="*/ 75 h 120"/>
                <a:gd name="T40" fmla="*/ 41 w 83"/>
                <a:gd name="T41" fmla="*/ 45 h 120"/>
                <a:gd name="T42" fmla="*/ 71 w 83"/>
                <a:gd name="T43" fmla="*/ 75 h 120"/>
                <a:gd name="T44" fmla="*/ 41 w 83"/>
                <a:gd name="T45" fmla="*/ 10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" h="120">
                  <a:moveTo>
                    <a:pt x="63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9"/>
                    <a:pt x="54" y="31"/>
                    <a:pt x="52" y="2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1"/>
                    <a:pt x="26" y="29"/>
                    <a:pt x="26" y="27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74" y="120"/>
                    <a:pt x="83" y="111"/>
                    <a:pt x="83" y="10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9"/>
                    <a:pt x="74" y="0"/>
                    <a:pt x="63" y="0"/>
                  </a:cubicBezTo>
                  <a:close/>
                  <a:moveTo>
                    <a:pt x="41" y="105"/>
                  </a:moveTo>
                  <a:cubicBezTo>
                    <a:pt x="25" y="105"/>
                    <a:pt x="11" y="91"/>
                    <a:pt x="11" y="75"/>
                  </a:cubicBezTo>
                  <a:cubicBezTo>
                    <a:pt x="11" y="58"/>
                    <a:pt x="25" y="45"/>
                    <a:pt x="41" y="45"/>
                  </a:cubicBezTo>
                  <a:cubicBezTo>
                    <a:pt x="58" y="45"/>
                    <a:pt x="71" y="58"/>
                    <a:pt x="71" y="75"/>
                  </a:cubicBezTo>
                  <a:cubicBezTo>
                    <a:pt x="71" y="91"/>
                    <a:pt x="58" y="105"/>
                    <a:pt x="4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</p:grpSp>
      <p:sp>
        <p:nvSpPr>
          <p:cNvPr id="22" name="TextBox 29">
            <a:extLst>
              <a:ext uri="{FF2B5EF4-FFF2-40B4-BE49-F238E27FC236}">
                <a16:creationId xmlns:a16="http://schemas.microsoft.com/office/drawing/2014/main" id="{AE634E2E-1CE6-817A-CBB2-BBA3006B40A1}"/>
              </a:ext>
            </a:extLst>
          </p:cNvPr>
          <p:cNvSpPr txBox="1"/>
          <p:nvPr/>
        </p:nvSpPr>
        <p:spPr>
          <a:xfrm>
            <a:off x="5828510" y="1637368"/>
            <a:ext cx="1087272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9397E14B-DE98-ED0B-8578-685889C56AE6}"/>
              </a:ext>
            </a:extLst>
          </p:cNvPr>
          <p:cNvSpPr txBox="1"/>
          <p:nvPr/>
        </p:nvSpPr>
        <p:spPr>
          <a:xfrm>
            <a:off x="5152793" y="2624354"/>
            <a:ext cx="1087272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31">
            <a:extLst>
              <a:ext uri="{FF2B5EF4-FFF2-40B4-BE49-F238E27FC236}">
                <a16:creationId xmlns:a16="http://schemas.microsoft.com/office/drawing/2014/main" id="{ED54A379-DB97-1E9A-970E-A93D31D79C08}"/>
              </a:ext>
            </a:extLst>
          </p:cNvPr>
          <p:cNvSpPr txBox="1"/>
          <p:nvPr/>
        </p:nvSpPr>
        <p:spPr>
          <a:xfrm>
            <a:off x="5828510" y="3591863"/>
            <a:ext cx="1087272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32">
            <a:extLst>
              <a:ext uri="{FF2B5EF4-FFF2-40B4-BE49-F238E27FC236}">
                <a16:creationId xmlns:a16="http://schemas.microsoft.com/office/drawing/2014/main" id="{556855A3-8536-E123-025C-AE24B352671B}"/>
              </a:ext>
            </a:extLst>
          </p:cNvPr>
          <p:cNvSpPr txBox="1"/>
          <p:nvPr/>
        </p:nvSpPr>
        <p:spPr>
          <a:xfrm>
            <a:off x="5248405" y="4561439"/>
            <a:ext cx="1087272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Group 33">
            <a:extLst>
              <a:ext uri="{FF2B5EF4-FFF2-40B4-BE49-F238E27FC236}">
                <a16:creationId xmlns:a16="http://schemas.microsoft.com/office/drawing/2014/main" id="{84F0420F-B2E0-EC96-94FB-325079FE8AC3}"/>
              </a:ext>
            </a:extLst>
          </p:cNvPr>
          <p:cNvGrpSpPr/>
          <p:nvPr/>
        </p:nvGrpSpPr>
        <p:grpSpPr>
          <a:xfrm>
            <a:off x="4747779" y="2658936"/>
            <a:ext cx="344364" cy="382626"/>
            <a:chOff x="3295650" y="2890838"/>
            <a:chExt cx="442913" cy="492125"/>
          </a:xfrm>
          <a:solidFill>
            <a:srgbClr val="3B783C"/>
          </a:solidFill>
        </p:grpSpPr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1F81E484-0755-9931-D4EA-FD7C1190E7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5650" y="2890838"/>
              <a:ext cx="442913" cy="147638"/>
            </a:xfrm>
            <a:custGeom>
              <a:avLst/>
              <a:gdLst>
                <a:gd name="T0" fmla="*/ 96 w 118"/>
                <a:gd name="T1" fmla="*/ 14 h 39"/>
                <a:gd name="T2" fmla="*/ 92 w 118"/>
                <a:gd name="T3" fmla="*/ 14 h 39"/>
                <a:gd name="T4" fmla="*/ 92 w 118"/>
                <a:gd name="T5" fmla="*/ 9 h 39"/>
                <a:gd name="T6" fmla="*/ 84 w 118"/>
                <a:gd name="T7" fmla="*/ 0 h 39"/>
                <a:gd name="T8" fmla="*/ 76 w 118"/>
                <a:gd name="T9" fmla="*/ 9 h 39"/>
                <a:gd name="T10" fmla="*/ 76 w 118"/>
                <a:gd name="T11" fmla="*/ 14 h 39"/>
                <a:gd name="T12" fmla="*/ 42 w 118"/>
                <a:gd name="T13" fmla="*/ 14 h 39"/>
                <a:gd name="T14" fmla="*/ 42 w 118"/>
                <a:gd name="T15" fmla="*/ 9 h 39"/>
                <a:gd name="T16" fmla="*/ 33 w 118"/>
                <a:gd name="T17" fmla="*/ 0 h 39"/>
                <a:gd name="T18" fmla="*/ 25 w 118"/>
                <a:gd name="T19" fmla="*/ 9 h 39"/>
                <a:gd name="T20" fmla="*/ 25 w 118"/>
                <a:gd name="T21" fmla="*/ 14 h 39"/>
                <a:gd name="T22" fmla="*/ 22 w 118"/>
                <a:gd name="T23" fmla="*/ 14 h 39"/>
                <a:gd name="T24" fmla="*/ 0 w 118"/>
                <a:gd name="T25" fmla="*/ 36 h 39"/>
                <a:gd name="T26" fmla="*/ 0 w 118"/>
                <a:gd name="T27" fmla="*/ 39 h 39"/>
                <a:gd name="T28" fmla="*/ 118 w 118"/>
                <a:gd name="T29" fmla="*/ 39 h 39"/>
                <a:gd name="T30" fmla="*/ 118 w 118"/>
                <a:gd name="T31" fmla="*/ 36 h 39"/>
                <a:gd name="T32" fmla="*/ 96 w 118"/>
                <a:gd name="T33" fmla="*/ 14 h 39"/>
                <a:gd name="T34" fmla="*/ 33 w 118"/>
                <a:gd name="T35" fmla="*/ 30 h 39"/>
                <a:gd name="T36" fmla="*/ 25 w 118"/>
                <a:gd name="T37" fmla="*/ 21 h 39"/>
                <a:gd name="T38" fmla="*/ 25 w 118"/>
                <a:gd name="T39" fmla="*/ 20 h 39"/>
                <a:gd name="T40" fmla="*/ 33 w 118"/>
                <a:gd name="T41" fmla="*/ 25 h 39"/>
                <a:gd name="T42" fmla="*/ 42 w 118"/>
                <a:gd name="T43" fmla="*/ 20 h 39"/>
                <a:gd name="T44" fmla="*/ 42 w 118"/>
                <a:gd name="T45" fmla="*/ 21 h 39"/>
                <a:gd name="T46" fmla="*/ 33 w 118"/>
                <a:gd name="T47" fmla="*/ 30 h 39"/>
                <a:gd name="T48" fmla="*/ 84 w 118"/>
                <a:gd name="T49" fmla="*/ 30 h 39"/>
                <a:gd name="T50" fmla="*/ 76 w 118"/>
                <a:gd name="T51" fmla="*/ 21 h 39"/>
                <a:gd name="T52" fmla="*/ 76 w 118"/>
                <a:gd name="T53" fmla="*/ 20 h 39"/>
                <a:gd name="T54" fmla="*/ 84 w 118"/>
                <a:gd name="T55" fmla="*/ 25 h 39"/>
                <a:gd name="T56" fmla="*/ 92 w 118"/>
                <a:gd name="T57" fmla="*/ 20 h 39"/>
                <a:gd name="T58" fmla="*/ 92 w 118"/>
                <a:gd name="T59" fmla="*/ 21 h 39"/>
                <a:gd name="T60" fmla="*/ 84 w 118"/>
                <a:gd name="T61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39">
                  <a:moveTo>
                    <a:pt x="96" y="14"/>
                  </a:moveTo>
                  <a:cubicBezTo>
                    <a:pt x="92" y="14"/>
                    <a:pt x="92" y="14"/>
                    <a:pt x="92" y="14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4"/>
                    <a:pt x="89" y="0"/>
                    <a:pt x="84" y="0"/>
                  </a:cubicBezTo>
                  <a:cubicBezTo>
                    <a:pt x="79" y="0"/>
                    <a:pt x="76" y="4"/>
                    <a:pt x="76" y="9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4"/>
                    <a:pt x="38" y="0"/>
                    <a:pt x="33" y="0"/>
                  </a:cubicBezTo>
                  <a:cubicBezTo>
                    <a:pt x="29" y="0"/>
                    <a:pt x="25" y="4"/>
                    <a:pt x="25" y="9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0" y="14"/>
                    <a:pt x="0" y="23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23"/>
                    <a:pt x="108" y="14"/>
                    <a:pt x="96" y="14"/>
                  </a:cubicBezTo>
                  <a:close/>
                  <a:moveTo>
                    <a:pt x="33" y="30"/>
                  </a:moveTo>
                  <a:cubicBezTo>
                    <a:pt x="29" y="30"/>
                    <a:pt x="25" y="26"/>
                    <a:pt x="25" y="21"/>
                  </a:cubicBezTo>
                  <a:cubicBezTo>
                    <a:pt x="25" y="21"/>
                    <a:pt x="25" y="20"/>
                    <a:pt x="25" y="20"/>
                  </a:cubicBezTo>
                  <a:cubicBezTo>
                    <a:pt x="27" y="23"/>
                    <a:pt x="30" y="25"/>
                    <a:pt x="33" y="25"/>
                  </a:cubicBezTo>
                  <a:cubicBezTo>
                    <a:pt x="37" y="25"/>
                    <a:pt x="40" y="23"/>
                    <a:pt x="42" y="20"/>
                  </a:cubicBezTo>
                  <a:cubicBezTo>
                    <a:pt x="42" y="20"/>
                    <a:pt x="42" y="21"/>
                    <a:pt x="42" y="21"/>
                  </a:cubicBezTo>
                  <a:cubicBezTo>
                    <a:pt x="42" y="26"/>
                    <a:pt x="38" y="30"/>
                    <a:pt x="33" y="30"/>
                  </a:cubicBezTo>
                  <a:close/>
                  <a:moveTo>
                    <a:pt x="84" y="30"/>
                  </a:moveTo>
                  <a:cubicBezTo>
                    <a:pt x="80" y="30"/>
                    <a:pt x="76" y="26"/>
                    <a:pt x="76" y="21"/>
                  </a:cubicBezTo>
                  <a:cubicBezTo>
                    <a:pt x="76" y="21"/>
                    <a:pt x="76" y="20"/>
                    <a:pt x="76" y="20"/>
                  </a:cubicBezTo>
                  <a:cubicBezTo>
                    <a:pt x="77" y="23"/>
                    <a:pt x="80" y="25"/>
                    <a:pt x="84" y="25"/>
                  </a:cubicBezTo>
                  <a:cubicBezTo>
                    <a:pt x="88" y="25"/>
                    <a:pt x="91" y="23"/>
                    <a:pt x="92" y="20"/>
                  </a:cubicBezTo>
                  <a:cubicBezTo>
                    <a:pt x="92" y="20"/>
                    <a:pt x="92" y="21"/>
                    <a:pt x="92" y="21"/>
                  </a:cubicBezTo>
                  <a:cubicBezTo>
                    <a:pt x="92" y="26"/>
                    <a:pt x="89" y="30"/>
                    <a:pt x="8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8309E997-3C72-EE8A-5BCD-8805C74344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5650" y="3068638"/>
              <a:ext cx="442913" cy="314325"/>
            </a:xfrm>
            <a:custGeom>
              <a:avLst/>
              <a:gdLst>
                <a:gd name="T0" fmla="*/ 21 w 118"/>
                <a:gd name="T1" fmla="*/ 0 h 84"/>
                <a:gd name="T2" fmla="*/ 0 w 118"/>
                <a:gd name="T3" fmla="*/ 0 h 84"/>
                <a:gd name="T4" fmla="*/ 0 w 118"/>
                <a:gd name="T5" fmla="*/ 62 h 84"/>
                <a:gd name="T6" fmla="*/ 22 w 118"/>
                <a:gd name="T7" fmla="*/ 84 h 84"/>
                <a:gd name="T8" fmla="*/ 96 w 118"/>
                <a:gd name="T9" fmla="*/ 84 h 84"/>
                <a:gd name="T10" fmla="*/ 118 w 118"/>
                <a:gd name="T11" fmla="*/ 62 h 84"/>
                <a:gd name="T12" fmla="*/ 118 w 118"/>
                <a:gd name="T13" fmla="*/ 0 h 84"/>
                <a:gd name="T14" fmla="*/ 97 w 118"/>
                <a:gd name="T15" fmla="*/ 0 h 84"/>
                <a:gd name="T16" fmla="*/ 21 w 118"/>
                <a:gd name="T17" fmla="*/ 0 h 84"/>
                <a:gd name="T18" fmla="*/ 7 w 118"/>
                <a:gd name="T19" fmla="*/ 64 h 84"/>
                <a:gd name="T20" fmla="*/ 7 w 118"/>
                <a:gd name="T21" fmla="*/ 7 h 84"/>
                <a:gd name="T22" fmla="*/ 18 w 118"/>
                <a:gd name="T23" fmla="*/ 7 h 84"/>
                <a:gd name="T24" fmla="*/ 99 w 118"/>
                <a:gd name="T25" fmla="*/ 7 h 84"/>
                <a:gd name="T26" fmla="*/ 110 w 118"/>
                <a:gd name="T27" fmla="*/ 7 h 84"/>
                <a:gd name="T28" fmla="*/ 110 w 118"/>
                <a:gd name="T29" fmla="*/ 64 h 84"/>
                <a:gd name="T30" fmla="*/ 98 w 118"/>
                <a:gd name="T31" fmla="*/ 76 h 84"/>
                <a:gd name="T32" fmla="*/ 19 w 118"/>
                <a:gd name="T33" fmla="*/ 76 h 84"/>
                <a:gd name="T34" fmla="*/ 7 w 118"/>
                <a:gd name="T35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84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4"/>
                    <a:pt x="10" y="84"/>
                    <a:pt x="22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108" y="84"/>
                    <a:pt x="118" y="74"/>
                    <a:pt x="118" y="6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21" y="0"/>
                  </a:lnTo>
                  <a:close/>
                  <a:moveTo>
                    <a:pt x="7" y="64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0" y="71"/>
                    <a:pt x="105" y="76"/>
                    <a:pt x="9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3" y="76"/>
                    <a:pt x="7" y="71"/>
                    <a:pt x="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353FB96B-8D6E-B9F1-1C54-69DA4CF0E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5" y="3157538"/>
              <a:ext cx="80963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1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1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294C2741-7630-77D0-7147-E35C6459C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75" y="315753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0F4D57CC-A283-77AF-DEAE-3A8515679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75" y="324008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5D8CB1D8-80C4-E5D5-BE47-8F7575C78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5" y="3240088"/>
              <a:ext cx="80963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1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1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F0EF1827-C7E2-F974-1B3C-4F422245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913" y="324008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</p:grpSp>
      <p:grpSp>
        <p:nvGrpSpPr>
          <p:cNvPr id="34" name="Group 41">
            <a:extLst>
              <a:ext uri="{FF2B5EF4-FFF2-40B4-BE49-F238E27FC236}">
                <a16:creationId xmlns:a16="http://schemas.microsoft.com/office/drawing/2014/main" id="{D3773A57-8FE6-5399-A90D-CEF0549ED329}"/>
              </a:ext>
            </a:extLst>
          </p:cNvPr>
          <p:cNvGrpSpPr/>
          <p:nvPr/>
        </p:nvGrpSpPr>
        <p:grpSpPr>
          <a:xfrm>
            <a:off x="6949378" y="3573989"/>
            <a:ext cx="442773" cy="435083"/>
            <a:chOff x="8169275" y="4062413"/>
            <a:chExt cx="457200" cy="449262"/>
          </a:xfrm>
          <a:solidFill>
            <a:schemeClr val="bg1"/>
          </a:solidFill>
        </p:grpSpPr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EE26C02A-22E4-886F-678C-C27231EFB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4225" y="4294188"/>
              <a:ext cx="222250" cy="217487"/>
            </a:xfrm>
            <a:custGeom>
              <a:avLst/>
              <a:gdLst>
                <a:gd name="T0" fmla="*/ 56 w 59"/>
                <a:gd name="T1" fmla="*/ 56 h 58"/>
                <a:gd name="T2" fmla="*/ 51 w 59"/>
                <a:gd name="T3" fmla="*/ 58 h 58"/>
                <a:gd name="T4" fmla="*/ 46 w 59"/>
                <a:gd name="T5" fmla="*/ 56 h 58"/>
                <a:gd name="T6" fmla="*/ 36 w 59"/>
                <a:gd name="T7" fmla="*/ 46 h 58"/>
                <a:gd name="T8" fmla="*/ 25 w 59"/>
                <a:gd name="T9" fmla="*/ 49 h 58"/>
                <a:gd name="T10" fmla="*/ 0 w 59"/>
                <a:gd name="T11" fmla="*/ 24 h 58"/>
                <a:gd name="T12" fmla="*/ 25 w 59"/>
                <a:gd name="T13" fmla="*/ 0 h 58"/>
                <a:gd name="T14" fmla="*/ 49 w 59"/>
                <a:gd name="T15" fmla="*/ 24 h 58"/>
                <a:gd name="T16" fmla="*/ 46 w 59"/>
                <a:gd name="T17" fmla="*/ 36 h 58"/>
                <a:gd name="T18" fmla="*/ 56 w 59"/>
                <a:gd name="T19" fmla="*/ 45 h 58"/>
                <a:gd name="T20" fmla="*/ 56 w 59"/>
                <a:gd name="T21" fmla="*/ 56 h 58"/>
                <a:gd name="T22" fmla="*/ 25 w 59"/>
                <a:gd name="T23" fmla="*/ 38 h 58"/>
                <a:gd name="T24" fmla="*/ 38 w 59"/>
                <a:gd name="T25" fmla="*/ 24 h 58"/>
                <a:gd name="T26" fmla="*/ 25 w 59"/>
                <a:gd name="T27" fmla="*/ 11 h 58"/>
                <a:gd name="T28" fmla="*/ 11 w 59"/>
                <a:gd name="T29" fmla="*/ 24 h 58"/>
                <a:gd name="T30" fmla="*/ 25 w 59"/>
                <a:gd name="T31" fmla="*/ 3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58">
                  <a:moveTo>
                    <a:pt x="56" y="56"/>
                  </a:moveTo>
                  <a:cubicBezTo>
                    <a:pt x="55" y="58"/>
                    <a:pt x="53" y="58"/>
                    <a:pt x="51" y="58"/>
                  </a:cubicBezTo>
                  <a:cubicBezTo>
                    <a:pt x="49" y="58"/>
                    <a:pt x="47" y="58"/>
                    <a:pt x="46" y="5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2" y="48"/>
                    <a:pt x="29" y="49"/>
                    <a:pt x="25" y="49"/>
                  </a:cubicBez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28"/>
                    <a:pt x="48" y="32"/>
                    <a:pt x="46" y="3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9" y="48"/>
                    <a:pt x="59" y="53"/>
                    <a:pt x="56" y="56"/>
                  </a:cubicBezTo>
                  <a:close/>
                  <a:moveTo>
                    <a:pt x="25" y="38"/>
                  </a:moveTo>
                  <a:cubicBezTo>
                    <a:pt x="32" y="38"/>
                    <a:pt x="38" y="32"/>
                    <a:pt x="38" y="24"/>
                  </a:cubicBezTo>
                  <a:cubicBezTo>
                    <a:pt x="38" y="17"/>
                    <a:pt x="32" y="11"/>
                    <a:pt x="25" y="11"/>
                  </a:cubicBezTo>
                  <a:cubicBezTo>
                    <a:pt x="17" y="11"/>
                    <a:pt x="11" y="17"/>
                    <a:pt x="11" y="24"/>
                  </a:cubicBezTo>
                  <a:cubicBezTo>
                    <a:pt x="11" y="32"/>
                    <a:pt x="17" y="38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897055D1-B735-0ECA-D87A-70C481E7E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5" y="4062413"/>
              <a:ext cx="198438" cy="257175"/>
            </a:xfrm>
            <a:custGeom>
              <a:avLst/>
              <a:gdLst>
                <a:gd name="T0" fmla="*/ 27 w 53"/>
                <a:gd name="T1" fmla="*/ 54 h 69"/>
                <a:gd name="T2" fmla="*/ 53 w 53"/>
                <a:gd name="T3" fmla="*/ 68 h 69"/>
                <a:gd name="T4" fmla="*/ 53 w 53"/>
                <a:gd name="T5" fmla="*/ 16 h 69"/>
                <a:gd name="T6" fmla="*/ 50 w 53"/>
                <a:gd name="T7" fmla="*/ 7 h 69"/>
                <a:gd name="T8" fmla="*/ 26 w 53"/>
                <a:gd name="T9" fmla="*/ 0 h 69"/>
                <a:gd name="T10" fmla="*/ 0 w 53"/>
                <a:gd name="T11" fmla="*/ 15 h 69"/>
                <a:gd name="T12" fmla="*/ 0 w 53"/>
                <a:gd name="T13" fmla="*/ 69 h 69"/>
                <a:gd name="T14" fmla="*/ 4 w 53"/>
                <a:gd name="T15" fmla="*/ 64 h 69"/>
                <a:gd name="T16" fmla="*/ 27 w 53"/>
                <a:gd name="T17" fmla="*/ 5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69">
                  <a:moveTo>
                    <a:pt x="27" y="54"/>
                  </a:moveTo>
                  <a:cubicBezTo>
                    <a:pt x="38" y="54"/>
                    <a:pt x="47" y="60"/>
                    <a:pt x="53" y="68"/>
                  </a:cubicBezTo>
                  <a:cubicBezTo>
                    <a:pt x="53" y="48"/>
                    <a:pt x="53" y="16"/>
                    <a:pt x="53" y="16"/>
                  </a:cubicBezTo>
                  <a:cubicBezTo>
                    <a:pt x="53" y="11"/>
                    <a:pt x="53" y="9"/>
                    <a:pt x="50" y="7"/>
                  </a:cubicBezTo>
                  <a:cubicBezTo>
                    <a:pt x="44" y="3"/>
                    <a:pt x="36" y="0"/>
                    <a:pt x="26" y="0"/>
                  </a:cubicBezTo>
                  <a:cubicBezTo>
                    <a:pt x="2" y="0"/>
                    <a:pt x="0" y="15"/>
                    <a:pt x="0" y="1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67"/>
                    <a:pt x="2" y="65"/>
                    <a:pt x="4" y="64"/>
                  </a:cubicBezTo>
                  <a:cubicBezTo>
                    <a:pt x="10" y="58"/>
                    <a:pt x="18" y="54"/>
                    <a:pt x="2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CA21CE57-CFAE-FFBC-111B-18AC526F0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9275" y="4062413"/>
              <a:ext cx="201613" cy="355600"/>
            </a:xfrm>
            <a:custGeom>
              <a:avLst/>
              <a:gdLst>
                <a:gd name="T0" fmla="*/ 43 w 54"/>
                <a:gd name="T1" fmla="*/ 3 h 95"/>
                <a:gd name="T2" fmla="*/ 43 w 54"/>
                <a:gd name="T3" fmla="*/ 12 h 95"/>
                <a:gd name="T4" fmla="*/ 43 w 54"/>
                <a:gd name="T5" fmla="*/ 32 h 95"/>
                <a:gd name="T6" fmla="*/ 41 w 54"/>
                <a:gd name="T7" fmla="*/ 35 h 95"/>
                <a:gd name="T8" fmla="*/ 35 w 54"/>
                <a:gd name="T9" fmla="*/ 24 h 95"/>
                <a:gd name="T10" fmla="*/ 28 w 54"/>
                <a:gd name="T11" fmla="*/ 35 h 95"/>
                <a:gd name="T12" fmla="*/ 26 w 54"/>
                <a:gd name="T13" fmla="*/ 32 h 95"/>
                <a:gd name="T14" fmla="*/ 26 w 54"/>
                <a:gd name="T15" fmla="*/ 12 h 95"/>
                <a:gd name="T16" fmla="*/ 26 w 54"/>
                <a:gd name="T17" fmla="*/ 0 h 95"/>
                <a:gd name="T18" fmla="*/ 4 w 54"/>
                <a:gd name="T19" fmla="*/ 7 h 95"/>
                <a:gd name="T20" fmla="*/ 1 w 54"/>
                <a:gd name="T21" fmla="*/ 16 h 95"/>
                <a:gd name="T22" fmla="*/ 1 w 54"/>
                <a:gd name="T23" fmla="*/ 82 h 95"/>
                <a:gd name="T24" fmla="*/ 8 w 54"/>
                <a:gd name="T25" fmla="*/ 87 h 95"/>
                <a:gd name="T26" fmla="*/ 27 w 54"/>
                <a:gd name="T27" fmla="*/ 84 h 95"/>
                <a:gd name="T28" fmla="*/ 54 w 54"/>
                <a:gd name="T29" fmla="*/ 95 h 95"/>
                <a:gd name="T30" fmla="*/ 54 w 54"/>
                <a:gd name="T31" fmla="*/ 15 h 95"/>
                <a:gd name="T32" fmla="*/ 43 w 54"/>
                <a:gd name="T33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95">
                  <a:moveTo>
                    <a:pt x="43" y="3"/>
                  </a:moveTo>
                  <a:cubicBezTo>
                    <a:pt x="43" y="12"/>
                    <a:pt x="43" y="12"/>
                    <a:pt x="43" y="1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5"/>
                    <a:pt x="42" y="36"/>
                    <a:pt x="41" y="35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6" y="35"/>
                    <a:pt x="26" y="3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3"/>
                    <a:pt x="4" y="7"/>
                  </a:cubicBezTo>
                  <a:cubicBezTo>
                    <a:pt x="1" y="9"/>
                    <a:pt x="1" y="11"/>
                    <a:pt x="1" y="16"/>
                  </a:cubicBezTo>
                  <a:cubicBezTo>
                    <a:pt x="1" y="16"/>
                    <a:pt x="1" y="67"/>
                    <a:pt x="1" y="82"/>
                  </a:cubicBezTo>
                  <a:cubicBezTo>
                    <a:pt x="1" y="82"/>
                    <a:pt x="0" y="89"/>
                    <a:pt x="8" y="87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44" y="81"/>
                    <a:pt x="50" y="92"/>
                    <a:pt x="54" y="9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3" y="7"/>
                    <a:pt x="4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</p:grpSp>
      <p:grpSp>
        <p:nvGrpSpPr>
          <p:cNvPr id="38" name="Group 45">
            <a:extLst>
              <a:ext uri="{FF2B5EF4-FFF2-40B4-BE49-F238E27FC236}">
                <a16:creationId xmlns:a16="http://schemas.microsoft.com/office/drawing/2014/main" id="{6C068E04-6E40-3CA9-ACE1-B6ED50876F58}"/>
              </a:ext>
            </a:extLst>
          </p:cNvPr>
          <p:cNvGrpSpPr/>
          <p:nvPr/>
        </p:nvGrpSpPr>
        <p:grpSpPr>
          <a:xfrm>
            <a:off x="4853221" y="4568773"/>
            <a:ext cx="334902" cy="488391"/>
            <a:chOff x="8156575" y="3984625"/>
            <a:chExt cx="342900" cy="500063"/>
          </a:xfrm>
          <a:solidFill>
            <a:srgbClr val="3B783C"/>
          </a:solidFill>
        </p:grpSpPr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id="{34B86F0B-5C7B-14F8-0915-89E9A7556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575" y="3984625"/>
              <a:ext cx="312738" cy="30163"/>
            </a:xfrm>
            <a:custGeom>
              <a:avLst/>
              <a:gdLst>
                <a:gd name="T0" fmla="*/ 83 w 83"/>
                <a:gd name="T1" fmla="*/ 4 h 8"/>
                <a:gd name="T2" fmla="*/ 79 w 83"/>
                <a:gd name="T3" fmla="*/ 8 h 8"/>
                <a:gd name="T4" fmla="*/ 4 w 83"/>
                <a:gd name="T5" fmla="*/ 8 h 8"/>
                <a:gd name="T6" fmla="*/ 0 w 83"/>
                <a:gd name="T7" fmla="*/ 4 h 8"/>
                <a:gd name="T8" fmla="*/ 0 w 83"/>
                <a:gd name="T9" fmla="*/ 4 h 8"/>
                <a:gd name="T10" fmla="*/ 4 w 83"/>
                <a:gd name="T11" fmla="*/ 0 h 8"/>
                <a:gd name="T12" fmla="*/ 79 w 83"/>
                <a:gd name="T13" fmla="*/ 0 h 8"/>
                <a:gd name="T14" fmla="*/ 83 w 83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8">
                  <a:moveTo>
                    <a:pt x="83" y="4"/>
                  </a:moveTo>
                  <a:cubicBezTo>
                    <a:pt x="83" y="6"/>
                    <a:pt x="81" y="8"/>
                    <a:pt x="79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3" y="2"/>
                    <a:pt x="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id="{C5426EED-56FE-274F-B45D-BFD8D40297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40725" y="4322763"/>
              <a:ext cx="158750" cy="161925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1 h 43"/>
                <a:gd name="T4" fmla="*/ 21 w 42"/>
                <a:gd name="T5" fmla="*/ 0 h 43"/>
                <a:gd name="T6" fmla="*/ 42 w 42"/>
                <a:gd name="T7" fmla="*/ 21 h 43"/>
                <a:gd name="T8" fmla="*/ 21 w 42"/>
                <a:gd name="T9" fmla="*/ 43 h 43"/>
                <a:gd name="T10" fmla="*/ 31 w 42"/>
                <a:gd name="T11" fmla="*/ 21 h 43"/>
                <a:gd name="T12" fmla="*/ 21 w 42"/>
                <a:gd name="T13" fmla="*/ 11 h 43"/>
                <a:gd name="T14" fmla="*/ 10 w 42"/>
                <a:gd name="T15" fmla="*/ 21 h 43"/>
                <a:gd name="T16" fmla="*/ 21 w 42"/>
                <a:gd name="T17" fmla="*/ 32 h 43"/>
                <a:gd name="T18" fmla="*/ 31 w 42"/>
                <a:gd name="T19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9" y="43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3"/>
                    <a:pt x="21" y="43"/>
                  </a:cubicBezTo>
                  <a:close/>
                  <a:moveTo>
                    <a:pt x="31" y="21"/>
                  </a:moveTo>
                  <a:cubicBezTo>
                    <a:pt x="31" y="16"/>
                    <a:pt x="27" y="11"/>
                    <a:pt x="21" y="11"/>
                  </a:cubicBezTo>
                  <a:cubicBezTo>
                    <a:pt x="15" y="11"/>
                    <a:pt x="10" y="16"/>
                    <a:pt x="10" y="21"/>
                  </a:cubicBezTo>
                  <a:cubicBezTo>
                    <a:pt x="10" y="27"/>
                    <a:pt x="15" y="32"/>
                    <a:pt x="21" y="32"/>
                  </a:cubicBezTo>
                  <a:cubicBezTo>
                    <a:pt x="27" y="32"/>
                    <a:pt x="31" y="27"/>
                    <a:pt x="3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6E50D646-404C-DA65-7B15-C9B9C053D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6575" y="4044950"/>
              <a:ext cx="312738" cy="304800"/>
            </a:xfrm>
            <a:custGeom>
              <a:avLst/>
              <a:gdLst>
                <a:gd name="T0" fmla="*/ 64 w 83"/>
                <a:gd name="T1" fmla="*/ 0 h 81"/>
                <a:gd name="T2" fmla="*/ 19 w 83"/>
                <a:gd name="T3" fmla="*/ 0 h 81"/>
                <a:gd name="T4" fmla="*/ 0 w 83"/>
                <a:gd name="T5" fmla="*/ 0 h 81"/>
                <a:gd name="T6" fmla="*/ 0 w 83"/>
                <a:gd name="T7" fmla="*/ 19 h 81"/>
                <a:gd name="T8" fmla="*/ 0 w 83"/>
                <a:gd name="T9" fmla="*/ 31 h 81"/>
                <a:gd name="T10" fmla="*/ 0 w 83"/>
                <a:gd name="T11" fmla="*/ 33 h 81"/>
                <a:gd name="T12" fmla="*/ 0 w 83"/>
                <a:gd name="T13" fmla="*/ 33 h 81"/>
                <a:gd name="T14" fmla="*/ 19 w 83"/>
                <a:gd name="T15" fmla="*/ 50 h 81"/>
                <a:gd name="T16" fmla="*/ 31 w 83"/>
                <a:gd name="T17" fmla="*/ 50 h 81"/>
                <a:gd name="T18" fmla="*/ 43 w 83"/>
                <a:gd name="T19" fmla="*/ 81 h 81"/>
                <a:gd name="T20" fmla="*/ 70 w 83"/>
                <a:gd name="T21" fmla="*/ 65 h 81"/>
                <a:gd name="T22" fmla="*/ 56 w 83"/>
                <a:gd name="T23" fmla="*/ 50 h 81"/>
                <a:gd name="T24" fmla="*/ 64 w 83"/>
                <a:gd name="T25" fmla="*/ 50 h 81"/>
                <a:gd name="T26" fmla="*/ 83 w 83"/>
                <a:gd name="T27" fmla="*/ 33 h 81"/>
                <a:gd name="T28" fmla="*/ 83 w 83"/>
                <a:gd name="T29" fmla="*/ 33 h 81"/>
                <a:gd name="T30" fmla="*/ 83 w 83"/>
                <a:gd name="T31" fmla="*/ 31 h 81"/>
                <a:gd name="T32" fmla="*/ 83 w 83"/>
                <a:gd name="T33" fmla="*/ 19 h 81"/>
                <a:gd name="T34" fmla="*/ 83 w 83"/>
                <a:gd name="T35" fmla="*/ 0 h 81"/>
                <a:gd name="T36" fmla="*/ 64 w 83"/>
                <a:gd name="T37" fmla="*/ 0 h 81"/>
                <a:gd name="T38" fmla="*/ 41 w 83"/>
                <a:gd name="T39" fmla="*/ 15 h 81"/>
                <a:gd name="T40" fmla="*/ 52 w 83"/>
                <a:gd name="T41" fmla="*/ 25 h 81"/>
                <a:gd name="T42" fmla="*/ 41 w 83"/>
                <a:gd name="T43" fmla="*/ 35 h 81"/>
                <a:gd name="T44" fmla="*/ 31 w 83"/>
                <a:gd name="T45" fmla="*/ 25 h 81"/>
                <a:gd name="T46" fmla="*/ 41 w 83"/>
                <a:gd name="T47" fmla="*/ 1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81">
                  <a:moveTo>
                    <a:pt x="6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43"/>
                    <a:pt x="9" y="50"/>
                    <a:pt x="19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72"/>
                    <a:pt x="58" y="66"/>
                    <a:pt x="70" y="6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4" y="50"/>
                    <a:pt x="82" y="4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64" y="0"/>
                  </a:lnTo>
                  <a:close/>
                  <a:moveTo>
                    <a:pt x="41" y="15"/>
                  </a:moveTo>
                  <a:cubicBezTo>
                    <a:pt x="47" y="15"/>
                    <a:pt x="52" y="19"/>
                    <a:pt x="52" y="25"/>
                  </a:cubicBezTo>
                  <a:cubicBezTo>
                    <a:pt x="52" y="31"/>
                    <a:pt x="47" y="35"/>
                    <a:pt x="41" y="35"/>
                  </a:cubicBezTo>
                  <a:cubicBezTo>
                    <a:pt x="36" y="35"/>
                    <a:pt x="31" y="31"/>
                    <a:pt x="31" y="25"/>
                  </a:cubicBezTo>
                  <a:cubicBezTo>
                    <a:pt x="31" y="19"/>
                    <a:pt x="36" y="15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99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04792DC-3EB8-3A14-15A6-6401D2251DB5}"/>
              </a:ext>
            </a:extLst>
          </p:cNvPr>
          <p:cNvGrpSpPr/>
          <p:nvPr/>
        </p:nvGrpSpPr>
        <p:grpSpPr>
          <a:xfrm>
            <a:off x="7862471" y="1575917"/>
            <a:ext cx="3505200" cy="794853"/>
            <a:chOff x="6068496" y="1372005"/>
            <a:chExt cx="3505200" cy="79485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34D71A5-748A-AF7C-E023-964514481B54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39E9662-DFB5-5524-96DD-E1AF3C5C84B8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80E7CAF-6D06-6A88-C5F9-48E25328AECA}"/>
              </a:ext>
            </a:extLst>
          </p:cNvPr>
          <p:cNvGrpSpPr/>
          <p:nvPr/>
        </p:nvGrpSpPr>
        <p:grpSpPr>
          <a:xfrm>
            <a:off x="1092200" y="2521941"/>
            <a:ext cx="3505200" cy="794853"/>
            <a:chOff x="6068496" y="1372005"/>
            <a:chExt cx="3505200" cy="79485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BCEE837-B2F1-8C98-F37B-1982F60891B5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F96FF71-3410-FF2C-0DE1-C73279D5FA27}"/>
                </a:ext>
              </a:extLst>
            </p:cNvPr>
            <p:cNvSpPr txBox="1"/>
            <p:nvPr/>
          </p:nvSpPr>
          <p:spPr>
            <a:xfrm>
              <a:off x="8000570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F0D1B02-8D52-D9AB-13E8-2EBB63DD075A}"/>
              </a:ext>
            </a:extLst>
          </p:cNvPr>
          <p:cNvGrpSpPr/>
          <p:nvPr/>
        </p:nvGrpSpPr>
        <p:grpSpPr>
          <a:xfrm>
            <a:off x="7862471" y="3425620"/>
            <a:ext cx="3505200" cy="794853"/>
            <a:chOff x="6068496" y="1372005"/>
            <a:chExt cx="3505200" cy="79485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0B56A8A-9BBC-D0F5-4BA4-5F598E496005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 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 oban.com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E4E9986-CE1E-A2C1-C30A-4947B4E282C3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85E9395-62F5-BCBF-60D7-FB21A7340975}"/>
              </a:ext>
            </a:extLst>
          </p:cNvPr>
          <p:cNvGrpSpPr/>
          <p:nvPr/>
        </p:nvGrpSpPr>
        <p:grpSpPr>
          <a:xfrm>
            <a:off x="1092200" y="4463580"/>
            <a:ext cx="3505200" cy="794853"/>
            <a:chOff x="6068496" y="1372005"/>
            <a:chExt cx="3505200" cy="79485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0A772F1-EB3B-28F4-F41D-43165C786312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EDACA86-D82D-E8E4-BC65-A0BF4EB366AB}"/>
                </a:ext>
              </a:extLst>
            </p:cNvPr>
            <p:cNvSpPr txBox="1"/>
            <p:nvPr/>
          </p:nvSpPr>
          <p:spPr>
            <a:xfrm>
              <a:off x="8000570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603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E88EC465-61B4-C875-1542-D410720080B3}"/>
              </a:ext>
            </a:extLst>
          </p:cNvPr>
          <p:cNvSpPr/>
          <p:nvPr/>
        </p:nvSpPr>
        <p:spPr>
          <a:xfrm flipH="1">
            <a:off x="6466119" y="1853358"/>
            <a:ext cx="4633681" cy="1575642"/>
          </a:xfrm>
          <a:prstGeom prst="rect">
            <a:avLst/>
          </a:prstGeom>
          <a:noFill/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B5E0802-B843-3988-4AAB-435AA59040B0}"/>
              </a:ext>
            </a:extLst>
          </p:cNvPr>
          <p:cNvSpPr/>
          <p:nvPr/>
        </p:nvSpPr>
        <p:spPr>
          <a:xfrm flipH="1">
            <a:off x="1070432" y="1853358"/>
            <a:ext cx="4633681" cy="15756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399">
              <a:solidFill>
                <a:srgbClr val="768EA9"/>
              </a:solidFill>
              <a:cs typeface="+mn-ea"/>
              <a:sym typeface="+mn-lt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B15A6E05-5989-E400-45C4-FD90A3A063EC}"/>
              </a:ext>
            </a:extLst>
          </p:cNvPr>
          <p:cNvSpPr>
            <a:spLocks noEditPoints="1"/>
          </p:cNvSpPr>
          <p:nvPr/>
        </p:nvSpPr>
        <p:spPr bwMode="auto">
          <a:xfrm>
            <a:off x="9606555" y="2261219"/>
            <a:ext cx="969980" cy="759920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6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6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9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2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6"/>
                </a:lnTo>
                <a:lnTo>
                  <a:pt x="361" y="426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6"/>
                </a:lnTo>
                <a:lnTo>
                  <a:pt x="747" y="426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5"/>
                  <a:pt x="189" y="339"/>
                </a:cubicBezTo>
                <a:lnTo>
                  <a:pt x="178" y="364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4"/>
                </a:lnTo>
                <a:lnTo>
                  <a:pt x="137" y="339"/>
                </a:lnTo>
                <a:cubicBezTo>
                  <a:pt x="135" y="335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399">
              <a:solidFill>
                <a:srgbClr val="768EA9"/>
              </a:solidFill>
              <a:cs typeface="+mn-ea"/>
              <a:sym typeface="+mn-lt"/>
            </a:endParaRPr>
          </a:p>
        </p:txBody>
      </p:sp>
      <p:sp>
        <p:nvSpPr>
          <p:cNvPr id="8" name="Freeform 35">
            <a:extLst>
              <a:ext uri="{FF2B5EF4-FFF2-40B4-BE49-F238E27FC236}">
                <a16:creationId xmlns:a16="http://schemas.microsoft.com/office/drawing/2014/main" id="{4A2B1974-2BAE-A6B8-6678-36F932F6E17D}"/>
              </a:ext>
            </a:extLst>
          </p:cNvPr>
          <p:cNvSpPr>
            <a:spLocks noEditPoints="1"/>
          </p:cNvSpPr>
          <p:nvPr/>
        </p:nvSpPr>
        <p:spPr bwMode="auto">
          <a:xfrm>
            <a:off x="4305168" y="2220054"/>
            <a:ext cx="893396" cy="842248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6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2"/>
                </a:moveTo>
                <a:cubicBezTo>
                  <a:pt x="517" y="52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2"/>
                  <a:pt x="305" y="52"/>
                </a:cubicBezTo>
                <a:lnTo>
                  <a:pt x="516" y="52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6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8"/>
                  <a:pt x="176" y="88"/>
                  <a:pt x="152" y="88"/>
                </a:cubicBezTo>
                <a:cubicBezTo>
                  <a:pt x="127" y="88"/>
                  <a:pt x="108" y="68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321" name="椭圆 3320">
            <a:extLst>
              <a:ext uri="{FF2B5EF4-FFF2-40B4-BE49-F238E27FC236}">
                <a16:creationId xmlns:a16="http://schemas.microsoft.com/office/drawing/2014/main" id="{7AE03735-F90B-9815-35EF-CC2E55247450}"/>
              </a:ext>
            </a:extLst>
          </p:cNvPr>
          <p:cNvSpPr/>
          <p:nvPr/>
        </p:nvSpPr>
        <p:spPr>
          <a:xfrm>
            <a:off x="1476754" y="2012080"/>
            <a:ext cx="1258196" cy="12581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322" name="图形 1">
            <a:extLst>
              <a:ext uri="{FF2B5EF4-FFF2-40B4-BE49-F238E27FC236}">
                <a16:creationId xmlns:a16="http://schemas.microsoft.com/office/drawing/2014/main" id="{7A46AFC7-2958-870D-73A0-FCA40E980169}"/>
              </a:ext>
            </a:extLst>
          </p:cNvPr>
          <p:cNvGrpSpPr/>
          <p:nvPr/>
        </p:nvGrpSpPr>
        <p:grpSpPr>
          <a:xfrm>
            <a:off x="1834707" y="2255780"/>
            <a:ext cx="542289" cy="770796"/>
            <a:chOff x="2780268" y="3592310"/>
            <a:chExt cx="542289" cy="770796"/>
          </a:xfrm>
        </p:grpSpPr>
        <p:sp>
          <p:nvSpPr>
            <p:cNvPr id="3323" name="任意多边形: 形状 3322">
              <a:extLst>
                <a:ext uri="{FF2B5EF4-FFF2-40B4-BE49-F238E27FC236}">
                  <a16:creationId xmlns:a16="http://schemas.microsoft.com/office/drawing/2014/main" id="{5D5211C8-C2BA-290E-8061-7C0081D65EF3}"/>
                </a:ext>
              </a:extLst>
            </p:cNvPr>
            <p:cNvSpPr/>
            <p:nvPr/>
          </p:nvSpPr>
          <p:spPr>
            <a:xfrm>
              <a:off x="2881335" y="4260743"/>
              <a:ext cx="394838" cy="80073"/>
            </a:xfrm>
            <a:custGeom>
              <a:avLst/>
              <a:gdLst>
                <a:gd name="connsiteX0" fmla="*/ 370594 w 394838"/>
                <a:gd name="connsiteY0" fmla="*/ 40975 h 80073"/>
                <a:gd name="connsiteX1" fmla="*/ 370594 w 394838"/>
                <a:gd name="connsiteY1" fmla="*/ 40975 h 80073"/>
                <a:gd name="connsiteX2" fmla="*/ 394683 w 394838"/>
                <a:gd name="connsiteY2" fmla="*/ 27088 h 80073"/>
                <a:gd name="connsiteX3" fmla="*/ 393750 w 394838"/>
                <a:gd name="connsiteY3" fmla="*/ 22449 h 80073"/>
                <a:gd name="connsiteX4" fmla="*/ 382177 w 394838"/>
                <a:gd name="connsiteY4" fmla="*/ 16429 h 80073"/>
                <a:gd name="connsiteX5" fmla="*/ 351601 w 394838"/>
                <a:gd name="connsiteY5" fmla="*/ 6704 h 80073"/>
                <a:gd name="connsiteX6" fmla="*/ 250617 w 394838"/>
                <a:gd name="connsiteY6" fmla="*/ 218 h 80073"/>
                <a:gd name="connsiteX7" fmla="*/ 71357 w 394838"/>
                <a:gd name="connsiteY7" fmla="*/ 23373 h 80073"/>
                <a:gd name="connsiteX8" fmla="*/ 71357 w 394838"/>
                <a:gd name="connsiteY8" fmla="*/ 23373 h 80073"/>
                <a:gd name="connsiteX9" fmla="*/ 13454 w 394838"/>
                <a:gd name="connsiteY9" fmla="*/ 34955 h 80073"/>
                <a:gd name="connsiteX10" fmla="*/ 15 w 394838"/>
                <a:gd name="connsiteY10" fmla="*/ 48852 h 80073"/>
                <a:gd name="connsiteX11" fmla="*/ 6968 w 394838"/>
                <a:gd name="connsiteY11" fmla="*/ 59968 h 80073"/>
                <a:gd name="connsiteX12" fmla="*/ 35686 w 394838"/>
                <a:gd name="connsiteY12" fmla="*/ 70160 h 80073"/>
                <a:gd name="connsiteX13" fmla="*/ 74129 w 394838"/>
                <a:gd name="connsiteY13" fmla="*/ 75722 h 80073"/>
                <a:gd name="connsiteX14" fmla="*/ 126011 w 394838"/>
                <a:gd name="connsiteY14" fmla="*/ 76646 h 80073"/>
                <a:gd name="connsiteX15" fmla="*/ 165854 w 394838"/>
                <a:gd name="connsiteY15" fmla="*/ 71093 h 80073"/>
                <a:gd name="connsiteX16" fmla="*/ 185771 w 394838"/>
                <a:gd name="connsiteY16" fmla="*/ 70626 h 80073"/>
                <a:gd name="connsiteX17" fmla="*/ 212175 w 394838"/>
                <a:gd name="connsiteY17" fmla="*/ 73865 h 80073"/>
                <a:gd name="connsiteX18" fmla="*/ 264048 w 394838"/>
                <a:gd name="connsiteY18" fmla="*/ 79894 h 80073"/>
                <a:gd name="connsiteX19" fmla="*/ 309911 w 394838"/>
                <a:gd name="connsiteY19" fmla="*/ 78037 h 80073"/>
                <a:gd name="connsiteX20" fmla="*/ 366422 w 394838"/>
                <a:gd name="connsiteY20" fmla="*/ 64607 h 80073"/>
                <a:gd name="connsiteX21" fmla="*/ 381710 w 394838"/>
                <a:gd name="connsiteY21" fmla="*/ 54415 h 80073"/>
                <a:gd name="connsiteX22" fmla="*/ 379862 w 394838"/>
                <a:gd name="connsiteY22" fmla="*/ 47004 h 80073"/>
                <a:gd name="connsiteX23" fmla="*/ 370594 w 394838"/>
                <a:gd name="connsiteY23" fmla="*/ 40975 h 80073"/>
                <a:gd name="connsiteX24" fmla="*/ 370594 w 394838"/>
                <a:gd name="connsiteY24" fmla="*/ 40975 h 8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4838" h="80073">
                  <a:moveTo>
                    <a:pt x="370594" y="40975"/>
                  </a:moveTo>
                  <a:cubicBezTo>
                    <a:pt x="370594" y="40975"/>
                    <a:pt x="370594" y="40975"/>
                    <a:pt x="370594" y="40975"/>
                  </a:cubicBezTo>
                  <a:cubicBezTo>
                    <a:pt x="377824" y="36813"/>
                    <a:pt x="392026" y="34993"/>
                    <a:pt x="394683" y="27088"/>
                  </a:cubicBezTo>
                  <a:cubicBezTo>
                    <a:pt x="395131" y="25735"/>
                    <a:pt x="394550" y="23621"/>
                    <a:pt x="393750" y="22449"/>
                  </a:cubicBezTo>
                  <a:cubicBezTo>
                    <a:pt x="391549" y="19220"/>
                    <a:pt x="385777" y="17953"/>
                    <a:pt x="382177" y="16429"/>
                  </a:cubicBezTo>
                  <a:cubicBezTo>
                    <a:pt x="373309" y="12677"/>
                    <a:pt x="361041" y="8600"/>
                    <a:pt x="351601" y="6704"/>
                  </a:cubicBezTo>
                  <a:cubicBezTo>
                    <a:pt x="321845" y="703"/>
                    <a:pt x="280964" y="-592"/>
                    <a:pt x="250617" y="218"/>
                  </a:cubicBezTo>
                  <a:cubicBezTo>
                    <a:pt x="196410" y="1666"/>
                    <a:pt x="125135" y="16429"/>
                    <a:pt x="71357" y="23373"/>
                  </a:cubicBezTo>
                  <a:cubicBezTo>
                    <a:pt x="71357" y="23373"/>
                    <a:pt x="71357" y="23373"/>
                    <a:pt x="71357" y="23373"/>
                  </a:cubicBezTo>
                  <a:cubicBezTo>
                    <a:pt x="53983" y="26850"/>
                    <a:pt x="28723" y="25983"/>
                    <a:pt x="13454" y="34955"/>
                  </a:cubicBezTo>
                  <a:cubicBezTo>
                    <a:pt x="8454" y="37899"/>
                    <a:pt x="453" y="43071"/>
                    <a:pt x="15" y="48852"/>
                  </a:cubicBezTo>
                  <a:cubicBezTo>
                    <a:pt x="-281" y="52777"/>
                    <a:pt x="3968" y="57425"/>
                    <a:pt x="6968" y="59968"/>
                  </a:cubicBezTo>
                  <a:cubicBezTo>
                    <a:pt x="13931" y="65892"/>
                    <a:pt x="26818" y="67950"/>
                    <a:pt x="35686" y="70160"/>
                  </a:cubicBezTo>
                  <a:cubicBezTo>
                    <a:pt x="46992" y="72989"/>
                    <a:pt x="62518" y="74760"/>
                    <a:pt x="74129" y="75722"/>
                  </a:cubicBezTo>
                  <a:cubicBezTo>
                    <a:pt x="89645" y="77008"/>
                    <a:pt x="110476" y="77618"/>
                    <a:pt x="126011" y="76646"/>
                  </a:cubicBezTo>
                  <a:cubicBezTo>
                    <a:pt x="138061" y="75894"/>
                    <a:pt x="153815" y="72017"/>
                    <a:pt x="165854" y="71093"/>
                  </a:cubicBezTo>
                  <a:cubicBezTo>
                    <a:pt x="171808" y="70626"/>
                    <a:pt x="179799" y="70341"/>
                    <a:pt x="185771" y="70626"/>
                  </a:cubicBezTo>
                  <a:cubicBezTo>
                    <a:pt x="193743" y="71008"/>
                    <a:pt x="204250" y="72922"/>
                    <a:pt x="212175" y="73865"/>
                  </a:cubicBezTo>
                  <a:cubicBezTo>
                    <a:pt x="227729" y="75732"/>
                    <a:pt x="248398" y="79313"/>
                    <a:pt x="264048" y="79894"/>
                  </a:cubicBezTo>
                  <a:cubicBezTo>
                    <a:pt x="277811" y="80390"/>
                    <a:pt x="296271" y="79885"/>
                    <a:pt x="309911" y="78037"/>
                  </a:cubicBezTo>
                  <a:cubicBezTo>
                    <a:pt x="327179" y="75703"/>
                    <a:pt x="350582" y="71855"/>
                    <a:pt x="366422" y="64607"/>
                  </a:cubicBezTo>
                  <a:cubicBezTo>
                    <a:pt x="371432" y="62311"/>
                    <a:pt x="380024" y="59663"/>
                    <a:pt x="381710" y="54415"/>
                  </a:cubicBezTo>
                  <a:cubicBezTo>
                    <a:pt x="382415" y="52234"/>
                    <a:pt x="381158" y="48890"/>
                    <a:pt x="379862" y="47004"/>
                  </a:cubicBezTo>
                  <a:cubicBezTo>
                    <a:pt x="377976" y="44280"/>
                    <a:pt x="370594" y="40985"/>
                    <a:pt x="370594" y="40975"/>
                  </a:cubicBezTo>
                  <a:cubicBezTo>
                    <a:pt x="370594" y="40975"/>
                    <a:pt x="370594" y="40975"/>
                    <a:pt x="370594" y="40975"/>
                  </a:cubicBezTo>
                  <a:close/>
                </a:path>
              </a:pathLst>
            </a:custGeom>
            <a:solidFill>
              <a:srgbClr val="BFE369"/>
            </a:solidFill>
            <a:ln w="0" cap="rnd">
              <a:solidFill>
                <a:srgbClr val="BFE36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4" name="任意多边形: 形状 3323">
              <a:extLst>
                <a:ext uri="{FF2B5EF4-FFF2-40B4-BE49-F238E27FC236}">
                  <a16:creationId xmlns:a16="http://schemas.microsoft.com/office/drawing/2014/main" id="{C88CA2FF-4A30-3AE2-1BFB-73BA809DBC3E}"/>
                </a:ext>
              </a:extLst>
            </p:cNvPr>
            <p:cNvSpPr/>
            <p:nvPr/>
          </p:nvSpPr>
          <p:spPr>
            <a:xfrm>
              <a:off x="2902867" y="4228090"/>
              <a:ext cx="113280" cy="85038"/>
            </a:xfrm>
            <a:custGeom>
              <a:avLst/>
              <a:gdLst>
                <a:gd name="connsiteX0" fmla="*/ 67780 w 113280"/>
                <a:gd name="connsiteY0" fmla="*/ 0 h 85038"/>
                <a:gd name="connsiteX1" fmla="*/ 67780 w 113280"/>
                <a:gd name="connsiteY1" fmla="*/ 0 h 85038"/>
                <a:gd name="connsiteX2" fmla="*/ 73485 w 113280"/>
                <a:gd name="connsiteY2" fmla="*/ 2848 h 85038"/>
                <a:gd name="connsiteX3" fmla="*/ 82763 w 113280"/>
                <a:gd name="connsiteY3" fmla="*/ 10458 h 85038"/>
                <a:gd name="connsiteX4" fmla="*/ 101337 w 113280"/>
                <a:gd name="connsiteY4" fmla="*/ 24470 h 85038"/>
                <a:gd name="connsiteX5" fmla="*/ 101337 w 113280"/>
                <a:gd name="connsiteY5" fmla="*/ 24470 h 85038"/>
                <a:gd name="connsiteX6" fmla="*/ 113281 w 113280"/>
                <a:gd name="connsiteY6" fmla="*/ 39033 h 85038"/>
                <a:gd name="connsiteX7" fmla="*/ 107785 w 113280"/>
                <a:gd name="connsiteY7" fmla="*/ 56712 h 85038"/>
                <a:gd name="connsiteX8" fmla="*/ 107785 w 113280"/>
                <a:gd name="connsiteY8" fmla="*/ 68294 h 85038"/>
                <a:gd name="connsiteX9" fmla="*/ 107899 w 113280"/>
                <a:gd name="connsiteY9" fmla="*/ 82515 h 85038"/>
                <a:gd name="connsiteX10" fmla="*/ 100794 w 113280"/>
                <a:gd name="connsiteY10" fmla="*/ 71161 h 85038"/>
                <a:gd name="connsiteX11" fmla="*/ 95974 w 113280"/>
                <a:gd name="connsiteY11" fmla="*/ 58426 h 85038"/>
                <a:gd name="connsiteX12" fmla="*/ 93678 w 113280"/>
                <a:gd name="connsiteY12" fmla="*/ 60036 h 85038"/>
                <a:gd name="connsiteX13" fmla="*/ 90697 w 113280"/>
                <a:gd name="connsiteY13" fmla="*/ 67723 h 85038"/>
                <a:gd name="connsiteX14" fmla="*/ 83010 w 113280"/>
                <a:gd name="connsiteY14" fmla="*/ 85039 h 85038"/>
                <a:gd name="connsiteX15" fmla="*/ 80143 w 113280"/>
                <a:gd name="connsiteY15" fmla="*/ 71618 h 85038"/>
                <a:gd name="connsiteX16" fmla="*/ 80953 w 113280"/>
                <a:gd name="connsiteY16" fmla="*/ 60950 h 85038"/>
                <a:gd name="connsiteX17" fmla="*/ 80381 w 113280"/>
                <a:gd name="connsiteY17" fmla="*/ 61122 h 85038"/>
                <a:gd name="connsiteX18" fmla="*/ 71114 w 113280"/>
                <a:gd name="connsiteY18" fmla="*/ 65160 h 85038"/>
                <a:gd name="connsiteX19" fmla="*/ 63980 w 113280"/>
                <a:gd name="connsiteY19" fmla="*/ 72533 h 85038"/>
                <a:gd name="connsiteX20" fmla="*/ 64694 w 113280"/>
                <a:gd name="connsiteY20" fmla="*/ 65875 h 85038"/>
                <a:gd name="connsiteX21" fmla="*/ 65161 w 113280"/>
                <a:gd name="connsiteY21" fmla="*/ 57788 h 85038"/>
                <a:gd name="connsiteX22" fmla="*/ 59931 w 113280"/>
                <a:gd name="connsiteY22" fmla="*/ 57074 h 85038"/>
                <a:gd name="connsiteX23" fmla="*/ 48520 w 113280"/>
                <a:gd name="connsiteY23" fmla="*/ 62303 h 85038"/>
                <a:gd name="connsiteX24" fmla="*/ 36386 w 113280"/>
                <a:gd name="connsiteY24" fmla="*/ 73723 h 85038"/>
                <a:gd name="connsiteX25" fmla="*/ 36862 w 113280"/>
                <a:gd name="connsiteY25" fmla="*/ 70152 h 85038"/>
                <a:gd name="connsiteX26" fmla="*/ 40910 w 113280"/>
                <a:gd name="connsiteY26" fmla="*/ 58264 h 85038"/>
                <a:gd name="connsiteX27" fmla="*/ 46377 w 113280"/>
                <a:gd name="connsiteY27" fmla="*/ 48987 h 85038"/>
                <a:gd name="connsiteX28" fmla="*/ 32347 w 113280"/>
                <a:gd name="connsiteY28" fmla="*/ 49225 h 85038"/>
                <a:gd name="connsiteX29" fmla="*/ 14507 w 113280"/>
                <a:gd name="connsiteY29" fmla="*/ 54692 h 85038"/>
                <a:gd name="connsiteX30" fmla="*/ 0 w 113280"/>
                <a:gd name="connsiteY30" fmla="*/ 63017 h 85038"/>
                <a:gd name="connsiteX31" fmla="*/ 3572 w 113280"/>
                <a:gd name="connsiteY31" fmla="*/ 55883 h 85038"/>
                <a:gd name="connsiteX32" fmla="*/ 12135 w 113280"/>
                <a:gd name="connsiteY32" fmla="*/ 47558 h 85038"/>
                <a:gd name="connsiteX33" fmla="*/ 24498 w 113280"/>
                <a:gd name="connsiteY33" fmla="*/ 40662 h 85038"/>
                <a:gd name="connsiteX34" fmla="*/ 42805 w 113280"/>
                <a:gd name="connsiteY34" fmla="*/ 37576 h 85038"/>
                <a:gd name="connsiteX35" fmla="*/ 41386 w 113280"/>
                <a:gd name="connsiteY35" fmla="*/ 35671 h 85038"/>
                <a:gd name="connsiteX36" fmla="*/ 26879 w 113280"/>
                <a:gd name="connsiteY36" fmla="*/ 30680 h 85038"/>
                <a:gd name="connsiteX37" fmla="*/ 13316 w 113280"/>
                <a:gd name="connsiteY37" fmla="*/ 28537 h 85038"/>
                <a:gd name="connsiteX38" fmla="*/ 18555 w 113280"/>
                <a:gd name="connsiteY38" fmla="*/ 25917 h 85038"/>
                <a:gd name="connsiteX39" fmla="*/ 28775 w 113280"/>
                <a:gd name="connsiteY39" fmla="*/ 23546 h 85038"/>
                <a:gd name="connsiteX40" fmla="*/ 43758 w 113280"/>
                <a:gd name="connsiteY40" fmla="*/ 24012 h 85038"/>
                <a:gd name="connsiteX41" fmla="*/ 57083 w 113280"/>
                <a:gd name="connsiteY41" fmla="*/ 29251 h 85038"/>
                <a:gd name="connsiteX42" fmla="*/ 55654 w 113280"/>
                <a:gd name="connsiteY42" fmla="*/ 21641 h 85038"/>
                <a:gd name="connsiteX43" fmla="*/ 47330 w 113280"/>
                <a:gd name="connsiteY43" fmla="*/ 9744 h 85038"/>
                <a:gd name="connsiteX44" fmla="*/ 52797 w 113280"/>
                <a:gd name="connsiteY44" fmla="*/ 12125 h 85038"/>
                <a:gd name="connsiteX45" fmla="*/ 63980 w 113280"/>
                <a:gd name="connsiteY45" fmla="*/ 19974 h 85038"/>
                <a:gd name="connsiteX46" fmla="*/ 71590 w 113280"/>
                <a:gd name="connsiteY46" fmla="*/ 27822 h 85038"/>
                <a:gd name="connsiteX47" fmla="*/ 70637 w 113280"/>
                <a:gd name="connsiteY47" fmla="*/ 23546 h 85038"/>
                <a:gd name="connsiteX48" fmla="*/ 62551 w 113280"/>
                <a:gd name="connsiteY48" fmla="*/ 13792 h 85038"/>
                <a:gd name="connsiteX49" fmla="*/ 72304 w 113280"/>
                <a:gd name="connsiteY49" fmla="*/ 19498 h 85038"/>
                <a:gd name="connsiteX50" fmla="*/ 78724 w 113280"/>
                <a:gd name="connsiteY50" fmla="*/ 26632 h 85038"/>
                <a:gd name="connsiteX51" fmla="*/ 74676 w 113280"/>
                <a:gd name="connsiteY51" fmla="*/ 10935 h 85038"/>
                <a:gd name="connsiteX52" fmla="*/ 67780 w 113280"/>
                <a:gd name="connsiteY52" fmla="*/ 0 h 85038"/>
                <a:gd name="connsiteX53" fmla="*/ 67780 w 113280"/>
                <a:gd name="connsiteY53" fmla="*/ 0 h 8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13280" h="85038">
                  <a:moveTo>
                    <a:pt x="67780" y="0"/>
                  </a:moveTo>
                  <a:cubicBezTo>
                    <a:pt x="67780" y="0"/>
                    <a:pt x="67780" y="0"/>
                    <a:pt x="67780" y="0"/>
                  </a:cubicBezTo>
                  <a:cubicBezTo>
                    <a:pt x="69494" y="857"/>
                    <a:pt x="71876" y="1819"/>
                    <a:pt x="73485" y="2848"/>
                  </a:cubicBezTo>
                  <a:cubicBezTo>
                    <a:pt x="76524" y="4791"/>
                    <a:pt x="79943" y="8229"/>
                    <a:pt x="82763" y="10458"/>
                  </a:cubicBezTo>
                  <a:cubicBezTo>
                    <a:pt x="88240" y="14783"/>
                    <a:pt x="95764" y="20269"/>
                    <a:pt x="101337" y="24470"/>
                  </a:cubicBezTo>
                  <a:cubicBezTo>
                    <a:pt x="101337" y="24470"/>
                    <a:pt x="101337" y="24470"/>
                    <a:pt x="101337" y="24470"/>
                  </a:cubicBezTo>
                  <a:cubicBezTo>
                    <a:pt x="104918" y="28842"/>
                    <a:pt x="113281" y="39033"/>
                    <a:pt x="113281" y="39033"/>
                  </a:cubicBezTo>
                  <a:cubicBezTo>
                    <a:pt x="111633" y="44339"/>
                    <a:pt x="108585" y="51216"/>
                    <a:pt x="107785" y="56712"/>
                  </a:cubicBezTo>
                  <a:cubicBezTo>
                    <a:pt x="107290" y="60150"/>
                    <a:pt x="107775" y="64818"/>
                    <a:pt x="107785" y="68294"/>
                  </a:cubicBezTo>
                  <a:cubicBezTo>
                    <a:pt x="107804" y="72561"/>
                    <a:pt x="107899" y="82515"/>
                    <a:pt x="107899" y="82515"/>
                  </a:cubicBezTo>
                  <a:cubicBezTo>
                    <a:pt x="105766" y="79105"/>
                    <a:pt x="102575" y="74762"/>
                    <a:pt x="100794" y="71161"/>
                  </a:cubicBezTo>
                  <a:cubicBezTo>
                    <a:pt x="98974" y="67503"/>
                    <a:pt x="95974" y="58426"/>
                    <a:pt x="95974" y="58426"/>
                  </a:cubicBezTo>
                  <a:cubicBezTo>
                    <a:pt x="95288" y="58912"/>
                    <a:pt x="94221" y="59388"/>
                    <a:pt x="93678" y="60036"/>
                  </a:cubicBezTo>
                  <a:cubicBezTo>
                    <a:pt x="92097" y="61931"/>
                    <a:pt x="91640" y="65437"/>
                    <a:pt x="90697" y="67723"/>
                  </a:cubicBezTo>
                  <a:cubicBezTo>
                    <a:pt x="88525" y="72971"/>
                    <a:pt x="83010" y="85039"/>
                    <a:pt x="83010" y="85039"/>
                  </a:cubicBezTo>
                  <a:cubicBezTo>
                    <a:pt x="82153" y="81010"/>
                    <a:pt x="80410" y="75724"/>
                    <a:pt x="80143" y="71618"/>
                  </a:cubicBezTo>
                  <a:cubicBezTo>
                    <a:pt x="79943" y="68418"/>
                    <a:pt x="80953" y="60950"/>
                    <a:pt x="80953" y="60950"/>
                  </a:cubicBezTo>
                  <a:cubicBezTo>
                    <a:pt x="80781" y="60998"/>
                    <a:pt x="80553" y="61055"/>
                    <a:pt x="80381" y="61122"/>
                  </a:cubicBezTo>
                  <a:cubicBezTo>
                    <a:pt x="77524" y="62122"/>
                    <a:pt x="73609" y="63427"/>
                    <a:pt x="71114" y="65160"/>
                  </a:cubicBezTo>
                  <a:cubicBezTo>
                    <a:pt x="68580" y="66913"/>
                    <a:pt x="63980" y="72533"/>
                    <a:pt x="63980" y="72533"/>
                  </a:cubicBezTo>
                  <a:cubicBezTo>
                    <a:pt x="64189" y="70533"/>
                    <a:pt x="64522" y="67875"/>
                    <a:pt x="64694" y="65875"/>
                  </a:cubicBezTo>
                  <a:cubicBezTo>
                    <a:pt x="64894" y="63455"/>
                    <a:pt x="65161" y="57788"/>
                    <a:pt x="65161" y="57788"/>
                  </a:cubicBezTo>
                  <a:cubicBezTo>
                    <a:pt x="63598" y="57578"/>
                    <a:pt x="61503" y="56883"/>
                    <a:pt x="59931" y="57074"/>
                  </a:cubicBezTo>
                  <a:cubicBezTo>
                    <a:pt x="56197" y="57540"/>
                    <a:pt x="51654" y="60217"/>
                    <a:pt x="48520" y="62303"/>
                  </a:cubicBezTo>
                  <a:cubicBezTo>
                    <a:pt x="44358" y="65075"/>
                    <a:pt x="36386" y="73723"/>
                    <a:pt x="36386" y="73723"/>
                  </a:cubicBezTo>
                  <a:cubicBezTo>
                    <a:pt x="36528" y="72657"/>
                    <a:pt x="36633" y="71209"/>
                    <a:pt x="36862" y="70152"/>
                  </a:cubicBezTo>
                  <a:cubicBezTo>
                    <a:pt x="37681" y="66475"/>
                    <a:pt x="39329" y="61684"/>
                    <a:pt x="40910" y="58264"/>
                  </a:cubicBezTo>
                  <a:cubicBezTo>
                    <a:pt x="42263" y="55331"/>
                    <a:pt x="46377" y="48987"/>
                    <a:pt x="46377" y="48987"/>
                  </a:cubicBezTo>
                  <a:cubicBezTo>
                    <a:pt x="42167" y="49063"/>
                    <a:pt x="36509" y="48587"/>
                    <a:pt x="32347" y="49225"/>
                  </a:cubicBezTo>
                  <a:cubicBezTo>
                    <a:pt x="26813" y="50082"/>
                    <a:pt x="19641" y="52464"/>
                    <a:pt x="14507" y="54692"/>
                  </a:cubicBezTo>
                  <a:cubicBezTo>
                    <a:pt x="9906" y="56702"/>
                    <a:pt x="0" y="63017"/>
                    <a:pt x="0" y="63017"/>
                  </a:cubicBezTo>
                  <a:cubicBezTo>
                    <a:pt x="1076" y="60884"/>
                    <a:pt x="2172" y="57826"/>
                    <a:pt x="3572" y="55883"/>
                  </a:cubicBezTo>
                  <a:cubicBezTo>
                    <a:pt x="5667" y="52978"/>
                    <a:pt x="9258" y="49711"/>
                    <a:pt x="12135" y="47558"/>
                  </a:cubicBezTo>
                  <a:cubicBezTo>
                    <a:pt x="15535" y="45015"/>
                    <a:pt x="20498" y="42091"/>
                    <a:pt x="24498" y="40662"/>
                  </a:cubicBezTo>
                  <a:cubicBezTo>
                    <a:pt x="29746" y="38795"/>
                    <a:pt x="42805" y="37576"/>
                    <a:pt x="42805" y="37576"/>
                  </a:cubicBezTo>
                  <a:cubicBezTo>
                    <a:pt x="42386" y="37004"/>
                    <a:pt x="41938" y="36119"/>
                    <a:pt x="41386" y="35671"/>
                  </a:cubicBezTo>
                  <a:cubicBezTo>
                    <a:pt x="37786" y="32795"/>
                    <a:pt x="31347" y="31785"/>
                    <a:pt x="26879" y="30680"/>
                  </a:cubicBezTo>
                  <a:cubicBezTo>
                    <a:pt x="22879" y="29689"/>
                    <a:pt x="13325" y="28537"/>
                    <a:pt x="13316" y="28537"/>
                  </a:cubicBezTo>
                  <a:cubicBezTo>
                    <a:pt x="14887" y="27746"/>
                    <a:pt x="16907" y="26527"/>
                    <a:pt x="18555" y="25917"/>
                  </a:cubicBezTo>
                  <a:cubicBezTo>
                    <a:pt x="21507" y="24832"/>
                    <a:pt x="25641" y="23869"/>
                    <a:pt x="28775" y="23546"/>
                  </a:cubicBezTo>
                  <a:cubicBezTo>
                    <a:pt x="33252" y="23079"/>
                    <a:pt x="39357" y="23108"/>
                    <a:pt x="43758" y="24012"/>
                  </a:cubicBezTo>
                  <a:cubicBezTo>
                    <a:pt x="47968" y="24889"/>
                    <a:pt x="57074" y="29251"/>
                    <a:pt x="57083" y="29251"/>
                  </a:cubicBezTo>
                  <a:cubicBezTo>
                    <a:pt x="56655" y="26965"/>
                    <a:pt x="56521" y="23793"/>
                    <a:pt x="55654" y="21641"/>
                  </a:cubicBezTo>
                  <a:cubicBezTo>
                    <a:pt x="54016" y="17602"/>
                    <a:pt x="47330" y="9753"/>
                    <a:pt x="47330" y="9744"/>
                  </a:cubicBezTo>
                  <a:cubicBezTo>
                    <a:pt x="48968" y="10458"/>
                    <a:pt x="51235" y="11268"/>
                    <a:pt x="52797" y="12125"/>
                  </a:cubicBezTo>
                  <a:cubicBezTo>
                    <a:pt x="56388" y="14106"/>
                    <a:pt x="60865" y="17307"/>
                    <a:pt x="63980" y="19974"/>
                  </a:cubicBezTo>
                  <a:cubicBezTo>
                    <a:pt x="66465" y="22107"/>
                    <a:pt x="71590" y="27822"/>
                    <a:pt x="71590" y="27822"/>
                  </a:cubicBezTo>
                  <a:cubicBezTo>
                    <a:pt x="71304" y="26536"/>
                    <a:pt x="71190" y="24736"/>
                    <a:pt x="70637" y="23546"/>
                  </a:cubicBezTo>
                  <a:cubicBezTo>
                    <a:pt x="69047" y="20088"/>
                    <a:pt x="62551" y="13792"/>
                    <a:pt x="62551" y="13792"/>
                  </a:cubicBezTo>
                  <a:cubicBezTo>
                    <a:pt x="65475" y="15507"/>
                    <a:pt x="69675" y="17354"/>
                    <a:pt x="72304" y="19498"/>
                  </a:cubicBezTo>
                  <a:cubicBezTo>
                    <a:pt x="74524" y="21326"/>
                    <a:pt x="78724" y="26632"/>
                    <a:pt x="78724" y="26632"/>
                  </a:cubicBezTo>
                  <a:cubicBezTo>
                    <a:pt x="77505" y="21927"/>
                    <a:pt x="76619" y="15392"/>
                    <a:pt x="74676" y="10935"/>
                  </a:cubicBezTo>
                  <a:cubicBezTo>
                    <a:pt x="73133" y="7382"/>
                    <a:pt x="67780" y="0"/>
                    <a:pt x="67780" y="0"/>
                  </a:cubicBezTo>
                  <a:cubicBezTo>
                    <a:pt x="67780" y="0"/>
                    <a:pt x="67780" y="0"/>
                    <a:pt x="67780" y="0"/>
                  </a:cubicBezTo>
                  <a:close/>
                </a:path>
              </a:pathLst>
            </a:custGeom>
            <a:solidFill>
              <a:srgbClr val="7AA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5" name="任意多边形: 形状 3324">
              <a:extLst>
                <a:ext uri="{FF2B5EF4-FFF2-40B4-BE49-F238E27FC236}">
                  <a16:creationId xmlns:a16="http://schemas.microsoft.com/office/drawing/2014/main" id="{692D77C6-0216-4EAD-6138-6BC039078A7F}"/>
                </a:ext>
              </a:extLst>
            </p:cNvPr>
            <p:cNvSpPr/>
            <p:nvPr/>
          </p:nvSpPr>
          <p:spPr>
            <a:xfrm>
              <a:off x="2902867" y="4228090"/>
              <a:ext cx="113280" cy="85038"/>
            </a:xfrm>
            <a:custGeom>
              <a:avLst/>
              <a:gdLst>
                <a:gd name="connsiteX0" fmla="*/ 83010 w 113280"/>
                <a:gd name="connsiteY0" fmla="*/ 85039 h 85038"/>
                <a:gd name="connsiteX1" fmla="*/ 83010 w 113280"/>
                <a:gd name="connsiteY1" fmla="*/ 85039 h 85038"/>
                <a:gd name="connsiteX2" fmla="*/ 90697 w 113280"/>
                <a:gd name="connsiteY2" fmla="*/ 67723 h 85038"/>
                <a:gd name="connsiteX3" fmla="*/ 93678 w 113280"/>
                <a:gd name="connsiteY3" fmla="*/ 60036 h 85038"/>
                <a:gd name="connsiteX4" fmla="*/ 95974 w 113280"/>
                <a:gd name="connsiteY4" fmla="*/ 58426 h 85038"/>
                <a:gd name="connsiteX5" fmla="*/ 95974 w 113280"/>
                <a:gd name="connsiteY5" fmla="*/ 58426 h 85038"/>
                <a:gd name="connsiteX6" fmla="*/ 100794 w 113280"/>
                <a:gd name="connsiteY6" fmla="*/ 71161 h 85038"/>
                <a:gd name="connsiteX7" fmla="*/ 107899 w 113280"/>
                <a:gd name="connsiteY7" fmla="*/ 82515 h 85038"/>
                <a:gd name="connsiteX8" fmla="*/ 107899 w 113280"/>
                <a:gd name="connsiteY8" fmla="*/ 82515 h 85038"/>
                <a:gd name="connsiteX9" fmla="*/ 107785 w 113280"/>
                <a:gd name="connsiteY9" fmla="*/ 68294 h 85038"/>
                <a:gd name="connsiteX10" fmla="*/ 107785 w 113280"/>
                <a:gd name="connsiteY10" fmla="*/ 56712 h 85038"/>
                <a:gd name="connsiteX11" fmla="*/ 113281 w 113280"/>
                <a:gd name="connsiteY11" fmla="*/ 39033 h 85038"/>
                <a:gd name="connsiteX12" fmla="*/ 113281 w 113280"/>
                <a:gd name="connsiteY12" fmla="*/ 39033 h 85038"/>
                <a:gd name="connsiteX13" fmla="*/ 101337 w 113280"/>
                <a:gd name="connsiteY13" fmla="*/ 24470 h 85038"/>
                <a:gd name="connsiteX14" fmla="*/ 82763 w 113280"/>
                <a:gd name="connsiteY14" fmla="*/ 10458 h 85038"/>
                <a:gd name="connsiteX15" fmla="*/ 73485 w 113280"/>
                <a:gd name="connsiteY15" fmla="*/ 2848 h 85038"/>
                <a:gd name="connsiteX16" fmla="*/ 67780 w 113280"/>
                <a:gd name="connsiteY16" fmla="*/ 0 h 85038"/>
                <a:gd name="connsiteX17" fmla="*/ 67780 w 113280"/>
                <a:gd name="connsiteY17" fmla="*/ 0 h 85038"/>
                <a:gd name="connsiteX18" fmla="*/ 74676 w 113280"/>
                <a:gd name="connsiteY18" fmla="*/ 10935 h 85038"/>
                <a:gd name="connsiteX19" fmla="*/ 78724 w 113280"/>
                <a:gd name="connsiteY19" fmla="*/ 26632 h 85038"/>
                <a:gd name="connsiteX20" fmla="*/ 78724 w 113280"/>
                <a:gd name="connsiteY20" fmla="*/ 26632 h 85038"/>
                <a:gd name="connsiteX21" fmla="*/ 72304 w 113280"/>
                <a:gd name="connsiteY21" fmla="*/ 19498 h 85038"/>
                <a:gd name="connsiteX22" fmla="*/ 62551 w 113280"/>
                <a:gd name="connsiteY22" fmla="*/ 13792 h 85038"/>
                <a:gd name="connsiteX23" fmla="*/ 62551 w 113280"/>
                <a:gd name="connsiteY23" fmla="*/ 13792 h 85038"/>
                <a:gd name="connsiteX24" fmla="*/ 70637 w 113280"/>
                <a:gd name="connsiteY24" fmla="*/ 23546 h 85038"/>
                <a:gd name="connsiteX25" fmla="*/ 71590 w 113280"/>
                <a:gd name="connsiteY25" fmla="*/ 27822 h 85038"/>
                <a:gd name="connsiteX26" fmla="*/ 71590 w 113280"/>
                <a:gd name="connsiteY26" fmla="*/ 27822 h 85038"/>
                <a:gd name="connsiteX27" fmla="*/ 63980 w 113280"/>
                <a:gd name="connsiteY27" fmla="*/ 19974 h 85038"/>
                <a:gd name="connsiteX28" fmla="*/ 52797 w 113280"/>
                <a:gd name="connsiteY28" fmla="*/ 12125 h 85038"/>
                <a:gd name="connsiteX29" fmla="*/ 47330 w 113280"/>
                <a:gd name="connsiteY29" fmla="*/ 9744 h 85038"/>
                <a:gd name="connsiteX30" fmla="*/ 47330 w 113280"/>
                <a:gd name="connsiteY30" fmla="*/ 9744 h 85038"/>
                <a:gd name="connsiteX31" fmla="*/ 55654 w 113280"/>
                <a:gd name="connsiteY31" fmla="*/ 21641 h 85038"/>
                <a:gd name="connsiteX32" fmla="*/ 57083 w 113280"/>
                <a:gd name="connsiteY32" fmla="*/ 29251 h 85038"/>
                <a:gd name="connsiteX33" fmla="*/ 57083 w 113280"/>
                <a:gd name="connsiteY33" fmla="*/ 29251 h 85038"/>
                <a:gd name="connsiteX34" fmla="*/ 43758 w 113280"/>
                <a:gd name="connsiteY34" fmla="*/ 24012 h 85038"/>
                <a:gd name="connsiteX35" fmla="*/ 28775 w 113280"/>
                <a:gd name="connsiteY35" fmla="*/ 23546 h 85038"/>
                <a:gd name="connsiteX36" fmla="*/ 18555 w 113280"/>
                <a:gd name="connsiteY36" fmla="*/ 25917 h 85038"/>
                <a:gd name="connsiteX37" fmla="*/ 13316 w 113280"/>
                <a:gd name="connsiteY37" fmla="*/ 28537 h 85038"/>
                <a:gd name="connsiteX38" fmla="*/ 13316 w 113280"/>
                <a:gd name="connsiteY38" fmla="*/ 28537 h 85038"/>
                <a:gd name="connsiteX39" fmla="*/ 26879 w 113280"/>
                <a:gd name="connsiteY39" fmla="*/ 30680 h 85038"/>
                <a:gd name="connsiteX40" fmla="*/ 41386 w 113280"/>
                <a:gd name="connsiteY40" fmla="*/ 35671 h 85038"/>
                <a:gd name="connsiteX41" fmla="*/ 42805 w 113280"/>
                <a:gd name="connsiteY41" fmla="*/ 37576 h 85038"/>
                <a:gd name="connsiteX42" fmla="*/ 42805 w 113280"/>
                <a:gd name="connsiteY42" fmla="*/ 37576 h 85038"/>
                <a:gd name="connsiteX43" fmla="*/ 24498 w 113280"/>
                <a:gd name="connsiteY43" fmla="*/ 40662 h 85038"/>
                <a:gd name="connsiteX44" fmla="*/ 12135 w 113280"/>
                <a:gd name="connsiteY44" fmla="*/ 47558 h 85038"/>
                <a:gd name="connsiteX45" fmla="*/ 3572 w 113280"/>
                <a:gd name="connsiteY45" fmla="*/ 55883 h 85038"/>
                <a:gd name="connsiteX46" fmla="*/ 0 w 113280"/>
                <a:gd name="connsiteY46" fmla="*/ 63017 h 85038"/>
                <a:gd name="connsiteX47" fmla="*/ 0 w 113280"/>
                <a:gd name="connsiteY47" fmla="*/ 63017 h 85038"/>
                <a:gd name="connsiteX48" fmla="*/ 14507 w 113280"/>
                <a:gd name="connsiteY48" fmla="*/ 54692 h 85038"/>
                <a:gd name="connsiteX49" fmla="*/ 32347 w 113280"/>
                <a:gd name="connsiteY49" fmla="*/ 49225 h 85038"/>
                <a:gd name="connsiteX50" fmla="*/ 46377 w 113280"/>
                <a:gd name="connsiteY50" fmla="*/ 48987 h 85038"/>
                <a:gd name="connsiteX51" fmla="*/ 46377 w 113280"/>
                <a:gd name="connsiteY51" fmla="*/ 48987 h 85038"/>
                <a:gd name="connsiteX52" fmla="*/ 40910 w 113280"/>
                <a:gd name="connsiteY52" fmla="*/ 58264 h 85038"/>
                <a:gd name="connsiteX53" fmla="*/ 36862 w 113280"/>
                <a:gd name="connsiteY53" fmla="*/ 70152 h 85038"/>
                <a:gd name="connsiteX54" fmla="*/ 36386 w 113280"/>
                <a:gd name="connsiteY54" fmla="*/ 73723 h 85038"/>
                <a:gd name="connsiteX55" fmla="*/ 36386 w 113280"/>
                <a:gd name="connsiteY55" fmla="*/ 73723 h 85038"/>
                <a:gd name="connsiteX56" fmla="*/ 48520 w 113280"/>
                <a:gd name="connsiteY56" fmla="*/ 62303 h 85038"/>
                <a:gd name="connsiteX57" fmla="*/ 59931 w 113280"/>
                <a:gd name="connsiteY57" fmla="*/ 57074 h 85038"/>
                <a:gd name="connsiteX58" fmla="*/ 65161 w 113280"/>
                <a:gd name="connsiteY58" fmla="*/ 57788 h 85038"/>
                <a:gd name="connsiteX59" fmla="*/ 65161 w 113280"/>
                <a:gd name="connsiteY59" fmla="*/ 57788 h 85038"/>
                <a:gd name="connsiteX60" fmla="*/ 64694 w 113280"/>
                <a:gd name="connsiteY60" fmla="*/ 65875 h 85038"/>
                <a:gd name="connsiteX61" fmla="*/ 63980 w 113280"/>
                <a:gd name="connsiteY61" fmla="*/ 72533 h 85038"/>
                <a:gd name="connsiteX62" fmla="*/ 63980 w 113280"/>
                <a:gd name="connsiteY62" fmla="*/ 72533 h 85038"/>
                <a:gd name="connsiteX63" fmla="*/ 71114 w 113280"/>
                <a:gd name="connsiteY63" fmla="*/ 65160 h 85038"/>
                <a:gd name="connsiteX64" fmla="*/ 80381 w 113280"/>
                <a:gd name="connsiteY64" fmla="*/ 61122 h 85038"/>
                <a:gd name="connsiteX65" fmla="*/ 80953 w 113280"/>
                <a:gd name="connsiteY65" fmla="*/ 60950 h 85038"/>
                <a:gd name="connsiteX66" fmla="*/ 80953 w 113280"/>
                <a:gd name="connsiteY66" fmla="*/ 60950 h 85038"/>
                <a:gd name="connsiteX67" fmla="*/ 80143 w 113280"/>
                <a:gd name="connsiteY67" fmla="*/ 71618 h 85038"/>
                <a:gd name="connsiteX68" fmla="*/ 83010 w 113280"/>
                <a:gd name="connsiteY68" fmla="*/ 85039 h 85038"/>
                <a:gd name="connsiteX69" fmla="*/ 101337 w 113280"/>
                <a:gd name="connsiteY69" fmla="*/ 24470 h 85038"/>
                <a:gd name="connsiteX70" fmla="*/ 101337 w 113280"/>
                <a:gd name="connsiteY70" fmla="*/ 24470 h 85038"/>
                <a:gd name="connsiteX71" fmla="*/ 67780 w 113280"/>
                <a:gd name="connsiteY71" fmla="*/ 0 h 85038"/>
                <a:gd name="connsiteX72" fmla="*/ 67780 w 113280"/>
                <a:gd name="connsiteY72" fmla="*/ 0 h 8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13280" h="85038">
                  <a:moveTo>
                    <a:pt x="83010" y="85039"/>
                  </a:moveTo>
                  <a:cubicBezTo>
                    <a:pt x="83010" y="85039"/>
                    <a:pt x="83010" y="85039"/>
                    <a:pt x="83010" y="85039"/>
                  </a:cubicBezTo>
                  <a:cubicBezTo>
                    <a:pt x="83010" y="85039"/>
                    <a:pt x="88525" y="72971"/>
                    <a:pt x="90697" y="67723"/>
                  </a:cubicBezTo>
                  <a:cubicBezTo>
                    <a:pt x="91640" y="65437"/>
                    <a:pt x="92097" y="61931"/>
                    <a:pt x="93678" y="60036"/>
                  </a:cubicBezTo>
                  <a:cubicBezTo>
                    <a:pt x="94221" y="59388"/>
                    <a:pt x="95288" y="58912"/>
                    <a:pt x="95974" y="58426"/>
                  </a:cubicBezTo>
                  <a:cubicBezTo>
                    <a:pt x="95974" y="58426"/>
                    <a:pt x="95974" y="58426"/>
                    <a:pt x="95974" y="58426"/>
                  </a:cubicBezTo>
                  <a:cubicBezTo>
                    <a:pt x="95974" y="58426"/>
                    <a:pt x="98974" y="67503"/>
                    <a:pt x="100794" y="71161"/>
                  </a:cubicBezTo>
                  <a:cubicBezTo>
                    <a:pt x="102575" y="74762"/>
                    <a:pt x="105766" y="79105"/>
                    <a:pt x="107899" y="82515"/>
                  </a:cubicBezTo>
                  <a:cubicBezTo>
                    <a:pt x="107899" y="82515"/>
                    <a:pt x="107899" y="82515"/>
                    <a:pt x="107899" y="82515"/>
                  </a:cubicBezTo>
                  <a:cubicBezTo>
                    <a:pt x="107899" y="82515"/>
                    <a:pt x="107804" y="72561"/>
                    <a:pt x="107785" y="68294"/>
                  </a:cubicBezTo>
                  <a:cubicBezTo>
                    <a:pt x="107775" y="64818"/>
                    <a:pt x="107290" y="60150"/>
                    <a:pt x="107785" y="56712"/>
                  </a:cubicBezTo>
                  <a:cubicBezTo>
                    <a:pt x="108585" y="51216"/>
                    <a:pt x="111633" y="44339"/>
                    <a:pt x="113281" y="39033"/>
                  </a:cubicBezTo>
                  <a:cubicBezTo>
                    <a:pt x="113281" y="39033"/>
                    <a:pt x="113281" y="39033"/>
                    <a:pt x="113281" y="39033"/>
                  </a:cubicBezTo>
                  <a:cubicBezTo>
                    <a:pt x="113281" y="39033"/>
                    <a:pt x="104918" y="28842"/>
                    <a:pt x="101337" y="24470"/>
                  </a:cubicBezTo>
                  <a:cubicBezTo>
                    <a:pt x="95764" y="20269"/>
                    <a:pt x="88240" y="14783"/>
                    <a:pt x="82763" y="10458"/>
                  </a:cubicBezTo>
                  <a:cubicBezTo>
                    <a:pt x="79943" y="8229"/>
                    <a:pt x="76524" y="4791"/>
                    <a:pt x="73485" y="2848"/>
                  </a:cubicBezTo>
                  <a:cubicBezTo>
                    <a:pt x="71876" y="1819"/>
                    <a:pt x="69494" y="857"/>
                    <a:pt x="67780" y="0"/>
                  </a:cubicBezTo>
                  <a:cubicBezTo>
                    <a:pt x="67780" y="0"/>
                    <a:pt x="67780" y="0"/>
                    <a:pt x="67780" y="0"/>
                  </a:cubicBezTo>
                  <a:cubicBezTo>
                    <a:pt x="67780" y="0"/>
                    <a:pt x="73133" y="7382"/>
                    <a:pt x="74676" y="10935"/>
                  </a:cubicBezTo>
                  <a:cubicBezTo>
                    <a:pt x="76619" y="15392"/>
                    <a:pt x="77505" y="21927"/>
                    <a:pt x="78724" y="26632"/>
                  </a:cubicBezTo>
                  <a:cubicBezTo>
                    <a:pt x="78724" y="26632"/>
                    <a:pt x="78724" y="26632"/>
                    <a:pt x="78724" y="26632"/>
                  </a:cubicBezTo>
                  <a:cubicBezTo>
                    <a:pt x="78724" y="26632"/>
                    <a:pt x="74524" y="21326"/>
                    <a:pt x="72304" y="19498"/>
                  </a:cubicBezTo>
                  <a:cubicBezTo>
                    <a:pt x="69675" y="17354"/>
                    <a:pt x="65475" y="15507"/>
                    <a:pt x="62551" y="13792"/>
                  </a:cubicBezTo>
                  <a:cubicBezTo>
                    <a:pt x="62551" y="13792"/>
                    <a:pt x="62551" y="13792"/>
                    <a:pt x="62551" y="13792"/>
                  </a:cubicBezTo>
                  <a:cubicBezTo>
                    <a:pt x="62551" y="13792"/>
                    <a:pt x="69047" y="20088"/>
                    <a:pt x="70637" y="23546"/>
                  </a:cubicBezTo>
                  <a:cubicBezTo>
                    <a:pt x="71190" y="24736"/>
                    <a:pt x="71304" y="26536"/>
                    <a:pt x="71590" y="27822"/>
                  </a:cubicBezTo>
                  <a:cubicBezTo>
                    <a:pt x="71590" y="27822"/>
                    <a:pt x="71590" y="27822"/>
                    <a:pt x="71590" y="27822"/>
                  </a:cubicBezTo>
                  <a:cubicBezTo>
                    <a:pt x="71590" y="27822"/>
                    <a:pt x="66465" y="22107"/>
                    <a:pt x="63980" y="19974"/>
                  </a:cubicBezTo>
                  <a:cubicBezTo>
                    <a:pt x="60865" y="17307"/>
                    <a:pt x="56388" y="14106"/>
                    <a:pt x="52797" y="12125"/>
                  </a:cubicBezTo>
                  <a:cubicBezTo>
                    <a:pt x="51235" y="11268"/>
                    <a:pt x="48968" y="10458"/>
                    <a:pt x="47330" y="9744"/>
                  </a:cubicBezTo>
                  <a:cubicBezTo>
                    <a:pt x="47330" y="9744"/>
                    <a:pt x="47330" y="9744"/>
                    <a:pt x="47330" y="9744"/>
                  </a:cubicBezTo>
                  <a:cubicBezTo>
                    <a:pt x="47330" y="9753"/>
                    <a:pt x="54016" y="17602"/>
                    <a:pt x="55654" y="21641"/>
                  </a:cubicBezTo>
                  <a:cubicBezTo>
                    <a:pt x="56521" y="23793"/>
                    <a:pt x="56655" y="26965"/>
                    <a:pt x="57083" y="29251"/>
                  </a:cubicBezTo>
                  <a:cubicBezTo>
                    <a:pt x="57083" y="29251"/>
                    <a:pt x="57083" y="29251"/>
                    <a:pt x="57083" y="29251"/>
                  </a:cubicBezTo>
                  <a:cubicBezTo>
                    <a:pt x="57074" y="29251"/>
                    <a:pt x="47968" y="24889"/>
                    <a:pt x="43758" y="24012"/>
                  </a:cubicBezTo>
                  <a:cubicBezTo>
                    <a:pt x="39357" y="23108"/>
                    <a:pt x="33252" y="23079"/>
                    <a:pt x="28775" y="23546"/>
                  </a:cubicBezTo>
                  <a:cubicBezTo>
                    <a:pt x="25641" y="23869"/>
                    <a:pt x="21507" y="24832"/>
                    <a:pt x="18555" y="25917"/>
                  </a:cubicBezTo>
                  <a:cubicBezTo>
                    <a:pt x="16907" y="26527"/>
                    <a:pt x="14887" y="27746"/>
                    <a:pt x="13316" y="28537"/>
                  </a:cubicBezTo>
                  <a:cubicBezTo>
                    <a:pt x="13316" y="28537"/>
                    <a:pt x="13316" y="28537"/>
                    <a:pt x="13316" y="28537"/>
                  </a:cubicBezTo>
                  <a:cubicBezTo>
                    <a:pt x="13325" y="28537"/>
                    <a:pt x="22879" y="29689"/>
                    <a:pt x="26879" y="30680"/>
                  </a:cubicBezTo>
                  <a:cubicBezTo>
                    <a:pt x="31347" y="31785"/>
                    <a:pt x="37786" y="32795"/>
                    <a:pt x="41386" y="35671"/>
                  </a:cubicBezTo>
                  <a:cubicBezTo>
                    <a:pt x="41938" y="36119"/>
                    <a:pt x="42386" y="37004"/>
                    <a:pt x="42805" y="37576"/>
                  </a:cubicBezTo>
                  <a:cubicBezTo>
                    <a:pt x="42805" y="37576"/>
                    <a:pt x="42805" y="37576"/>
                    <a:pt x="42805" y="37576"/>
                  </a:cubicBezTo>
                  <a:cubicBezTo>
                    <a:pt x="42805" y="37576"/>
                    <a:pt x="29746" y="38795"/>
                    <a:pt x="24498" y="40662"/>
                  </a:cubicBezTo>
                  <a:cubicBezTo>
                    <a:pt x="20498" y="42091"/>
                    <a:pt x="15535" y="45015"/>
                    <a:pt x="12135" y="47558"/>
                  </a:cubicBezTo>
                  <a:cubicBezTo>
                    <a:pt x="9258" y="49711"/>
                    <a:pt x="5667" y="52978"/>
                    <a:pt x="3572" y="55883"/>
                  </a:cubicBezTo>
                  <a:cubicBezTo>
                    <a:pt x="2172" y="57826"/>
                    <a:pt x="1076" y="60884"/>
                    <a:pt x="0" y="63017"/>
                  </a:cubicBezTo>
                  <a:cubicBezTo>
                    <a:pt x="0" y="63017"/>
                    <a:pt x="0" y="63017"/>
                    <a:pt x="0" y="63017"/>
                  </a:cubicBezTo>
                  <a:cubicBezTo>
                    <a:pt x="0" y="63017"/>
                    <a:pt x="9906" y="56702"/>
                    <a:pt x="14507" y="54692"/>
                  </a:cubicBezTo>
                  <a:cubicBezTo>
                    <a:pt x="19641" y="52464"/>
                    <a:pt x="26813" y="50082"/>
                    <a:pt x="32347" y="49225"/>
                  </a:cubicBezTo>
                  <a:cubicBezTo>
                    <a:pt x="36509" y="48587"/>
                    <a:pt x="42167" y="49063"/>
                    <a:pt x="46377" y="48987"/>
                  </a:cubicBezTo>
                  <a:cubicBezTo>
                    <a:pt x="46377" y="48987"/>
                    <a:pt x="46377" y="48987"/>
                    <a:pt x="46377" y="48987"/>
                  </a:cubicBezTo>
                  <a:cubicBezTo>
                    <a:pt x="46377" y="48987"/>
                    <a:pt x="42263" y="55331"/>
                    <a:pt x="40910" y="58264"/>
                  </a:cubicBezTo>
                  <a:cubicBezTo>
                    <a:pt x="39329" y="61684"/>
                    <a:pt x="37681" y="66475"/>
                    <a:pt x="36862" y="70152"/>
                  </a:cubicBezTo>
                  <a:cubicBezTo>
                    <a:pt x="36633" y="71209"/>
                    <a:pt x="36528" y="72657"/>
                    <a:pt x="36386" y="73723"/>
                  </a:cubicBezTo>
                  <a:cubicBezTo>
                    <a:pt x="36386" y="73723"/>
                    <a:pt x="36386" y="73723"/>
                    <a:pt x="36386" y="73723"/>
                  </a:cubicBezTo>
                  <a:cubicBezTo>
                    <a:pt x="36386" y="73723"/>
                    <a:pt x="44358" y="65075"/>
                    <a:pt x="48520" y="62303"/>
                  </a:cubicBezTo>
                  <a:cubicBezTo>
                    <a:pt x="51654" y="60217"/>
                    <a:pt x="56197" y="57540"/>
                    <a:pt x="59931" y="57074"/>
                  </a:cubicBezTo>
                  <a:cubicBezTo>
                    <a:pt x="61503" y="56883"/>
                    <a:pt x="63598" y="57578"/>
                    <a:pt x="65161" y="57788"/>
                  </a:cubicBezTo>
                  <a:cubicBezTo>
                    <a:pt x="65161" y="57788"/>
                    <a:pt x="65161" y="57788"/>
                    <a:pt x="65161" y="57788"/>
                  </a:cubicBezTo>
                  <a:cubicBezTo>
                    <a:pt x="65161" y="57788"/>
                    <a:pt x="64894" y="63455"/>
                    <a:pt x="64694" y="65875"/>
                  </a:cubicBezTo>
                  <a:cubicBezTo>
                    <a:pt x="64522" y="67875"/>
                    <a:pt x="64189" y="70533"/>
                    <a:pt x="63980" y="72533"/>
                  </a:cubicBezTo>
                  <a:cubicBezTo>
                    <a:pt x="63980" y="72533"/>
                    <a:pt x="63980" y="72533"/>
                    <a:pt x="63980" y="72533"/>
                  </a:cubicBezTo>
                  <a:cubicBezTo>
                    <a:pt x="63980" y="72533"/>
                    <a:pt x="68580" y="66913"/>
                    <a:pt x="71114" y="65160"/>
                  </a:cubicBezTo>
                  <a:cubicBezTo>
                    <a:pt x="73609" y="63427"/>
                    <a:pt x="77524" y="62122"/>
                    <a:pt x="80381" y="61122"/>
                  </a:cubicBezTo>
                  <a:cubicBezTo>
                    <a:pt x="80553" y="61055"/>
                    <a:pt x="80781" y="60998"/>
                    <a:pt x="80953" y="60950"/>
                  </a:cubicBezTo>
                  <a:cubicBezTo>
                    <a:pt x="80953" y="60950"/>
                    <a:pt x="80953" y="60950"/>
                    <a:pt x="80953" y="60950"/>
                  </a:cubicBezTo>
                  <a:cubicBezTo>
                    <a:pt x="80953" y="60950"/>
                    <a:pt x="79943" y="68418"/>
                    <a:pt x="80143" y="71618"/>
                  </a:cubicBezTo>
                  <a:cubicBezTo>
                    <a:pt x="80410" y="75724"/>
                    <a:pt x="82153" y="81010"/>
                    <a:pt x="83010" y="85039"/>
                  </a:cubicBezTo>
                  <a:moveTo>
                    <a:pt x="101337" y="24470"/>
                  </a:moveTo>
                  <a:cubicBezTo>
                    <a:pt x="101337" y="24470"/>
                    <a:pt x="101337" y="24470"/>
                    <a:pt x="101337" y="24470"/>
                  </a:cubicBezTo>
                  <a:moveTo>
                    <a:pt x="67780" y="0"/>
                  </a:moveTo>
                  <a:cubicBezTo>
                    <a:pt x="67780" y="0"/>
                    <a:pt x="67780" y="0"/>
                    <a:pt x="67780" y="0"/>
                  </a:cubicBezTo>
                </a:path>
              </a:pathLst>
            </a:custGeom>
            <a:noFill/>
            <a:ln w="0" cap="rnd">
              <a:solidFill>
                <a:srgbClr val="7AA61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6" name="任意多边形: 形状 3325">
              <a:extLst>
                <a:ext uri="{FF2B5EF4-FFF2-40B4-BE49-F238E27FC236}">
                  <a16:creationId xmlns:a16="http://schemas.microsoft.com/office/drawing/2014/main" id="{659837FE-9BA8-C5C7-014B-0D5622AFDBDE}"/>
                </a:ext>
              </a:extLst>
            </p:cNvPr>
            <p:cNvSpPr/>
            <p:nvPr/>
          </p:nvSpPr>
          <p:spPr>
            <a:xfrm>
              <a:off x="2930985" y="4252902"/>
              <a:ext cx="25174" cy="5962"/>
            </a:xfrm>
            <a:custGeom>
              <a:avLst/>
              <a:gdLst>
                <a:gd name="connsiteX0" fmla="*/ 24879 w 25174"/>
                <a:gd name="connsiteY0" fmla="*/ 5963 h 5962"/>
                <a:gd name="connsiteX1" fmla="*/ 0 w 25174"/>
                <a:gd name="connsiteY1" fmla="*/ 1486 h 5962"/>
                <a:gd name="connsiteX2" fmla="*/ 19 w 25174"/>
                <a:gd name="connsiteY2" fmla="*/ 0 h 5962"/>
                <a:gd name="connsiteX3" fmla="*/ 25175 w 25174"/>
                <a:gd name="connsiteY3" fmla="*/ 5753 h 5962"/>
                <a:gd name="connsiteX4" fmla="*/ 24879 w 25174"/>
                <a:gd name="connsiteY4" fmla="*/ 5963 h 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" h="5962">
                  <a:moveTo>
                    <a:pt x="24879" y="5963"/>
                  </a:moveTo>
                  <a:cubicBezTo>
                    <a:pt x="20698" y="48"/>
                    <a:pt x="6239" y="1562"/>
                    <a:pt x="0" y="1486"/>
                  </a:cubicBezTo>
                  <a:lnTo>
                    <a:pt x="19" y="0"/>
                  </a:lnTo>
                  <a:cubicBezTo>
                    <a:pt x="6172" y="76"/>
                    <a:pt x="20793" y="-305"/>
                    <a:pt x="25175" y="5753"/>
                  </a:cubicBezTo>
                  <a:lnTo>
                    <a:pt x="24879" y="5963"/>
                  </a:lnTo>
                  <a:close/>
                </a:path>
              </a:pathLst>
            </a:custGeom>
            <a:solidFill>
              <a:srgbClr val="91B6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7" name="任意多边形: 形状 3326">
              <a:extLst>
                <a:ext uri="{FF2B5EF4-FFF2-40B4-BE49-F238E27FC236}">
                  <a16:creationId xmlns:a16="http://schemas.microsoft.com/office/drawing/2014/main" id="{B3F87F72-E925-FCDE-8945-3CA2638252C4}"/>
                </a:ext>
              </a:extLst>
            </p:cNvPr>
            <p:cNvSpPr/>
            <p:nvPr/>
          </p:nvSpPr>
          <p:spPr>
            <a:xfrm>
              <a:off x="2923108" y="4252900"/>
              <a:ext cx="7896" cy="1936"/>
            </a:xfrm>
            <a:custGeom>
              <a:avLst/>
              <a:gdLst>
                <a:gd name="connsiteX0" fmla="*/ 7877 w 7896"/>
                <a:gd name="connsiteY0" fmla="*/ 1488 h 1936"/>
                <a:gd name="connsiteX1" fmla="*/ 172 w 7896"/>
                <a:gd name="connsiteY1" fmla="*/ 1936 h 1936"/>
                <a:gd name="connsiteX2" fmla="*/ 0 w 7896"/>
                <a:gd name="connsiteY2" fmla="*/ 1612 h 1936"/>
                <a:gd name="connsiteX3" fmla="*/ 7896 w 7896"/>
                <a:gd name="connsiteY3" fmla="*/ 2 h 1936"/>
                <a:gd name="connsiteX4" fmla="*/ 7877 w 7896"/>
                <a:gd name="connsiteY4" fmla="*/ 1488 h 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96" h="1936">
                  <a:moveTo>
                    <a:pt x="7877" y="1488"/>
                  </a:moveTo>
                  <a:cubicBezTo>
                    <a:pt x="5010" y="1450"/>
                    <a:pt x="2581" y="726"/>
                    <a:pt x="172" y="1936"/>
                  </a:cubicBezTo>
                  <a:lnTo>
                    <a:pt x="0" y="1612"/>
                  </a:lnTo>
                  <a:cubicBezTo>
                    <a:pt x="2505" y="374"/>
                    <a:pt x="5058" y="-36"/>
                    <a:pt x="7896" y="2"/>
                  </a:cubicBezTo>
                  <a:lnTo>
                    <a:pt x="7877" y="1488"/>
                  </a:lnTo>
                  <a:close/>
                </a:path>
              </a:pathLst>
            </a:custGeom>
            <a:solidFill>
              <a:srgbClr val="91B6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8" name="任意多边形: 形状 3327">
              <a:extLst>
                <a:ext uri="{FF2B5EF4-FFF2-40B4-BE49-F238E27FC236}">
                  <a16:creationId xmlns:a16="http://schemas.microsoft.com/office/drawing/2014/main" id="{E8122FC0-0BC6-22D9-7E74-5141236C3F0F}"/>
                </a:ext>
              </a:extLst>
            </p:cNvPr>
            <p:cNvSpPr/>
            <p:nvPr/>
          </p:nvSpPr>
          <p:spPr>
            <a:xfrm>
              <a:off x="2930985" y="4252902"/>
              <a:ext cx="19" cy="1485"/>
            </a:xfrm>
            <a:custGeom>
              <a:avLst/>
              <a:gdLst>
                <a:gd name="connsiteX0" fmla="*/ 0 w 19"/>
                <a:gd name="connsiteY0" fmla="*/ 1486 h 1485"/>
                <a:gd name="connsiteX1" fmla="*/ 19 w 19"/>
                <a:gd name="connsiteY1" fmla="*/ 0 h 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" h="1485">
                  <a:moveTo>
                    <a:pt x="0" y="1486"/>
                  </a:moveTo>
                  <a:lnTo>
                    <a:pt x="19" y="0"/>
                  </a:lnTo>
                </a:path>
              </a:pathLst>
            </a:custGeom>
            <a:noFill/>
            <a:ln w="9525" cap="flat">
              <a:solidFill>
                <a:srgbClr val="91B60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9" name="任意多边形: 形状 3328">
              <a:extLst>
                <a:ext uri="{FF2B5EF4-FFF2-40B4-BE49-F238E27FC236}">
                  <a16:creationId xmlns:a16="http://schemas.microsoft.com/office/drawing/2014/main" id="{BD06CDC4-D4B6-6220-2F8D-AEABA8929080}"/>
                </a:ext>
              </a:extLst>
            </p:cNvPr>
            <p:cNvSpPr/>
            <p:nvPr/>
          </p:nvSpPr>
          <p:spPr>
            <a:xfrm>
              <a:off x="2972295" y="4277544"/>
              <a:ext cx="6905" cy="4924"/>
            </a:xfrm>
            <a:custGeom>
              <a:avLst/>
              <a:gdLst>
                <a:gd name="connsiteX0" fmla="*/ 6906 w 6905"/>
                <a:gd name="connsiteY0" fmla="*/ 448 h 4924"/>
                <a:gd name="connsiteX1" fmla="*/ 2219 w 6905"/>
                <a:gd name="connsiteY1" fmla="*/ 4924 h 4924"/>
                <a:gd name="connsiteX2" fmla="*/ 0 w 6905"/>
                <a:gd name="connsiteY2" fmla="*/ 3210 h 4924"/>
                <a:gd name="connsiteX3" fmla="*/ 6572 w 6905"/>
                <a:gd name="connsiteY3" fmla="*/ 0 h 4924"/>
                <a:gd name="connsiteX4" fmla="*/ 6906 w 6905"/>
                <a:gd name="connsiteY4" fmla="*/ 448 h 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5" h="4924">
                  <a:moveTo>
                    <a:pt x="6906" y="448"/>
                  </a:moveTo>
                  <a:cubicBezTo>
                    <a:pt x="5124" y="1781"/>
                    <a:pt x="3220" y="3505"/>
                    <a:pt x="2219" y="4924"/>
                  </a:cubicBezTo>
                  <a:lnTo>
                    <a:pt x="0" y="3210"/>
                  </a:lnTo>
                  <a:cubicBezTo>
                    <a:pt x="1686" y="1153"/>
                    <a:pt x="4877" y="1276"/>
                    <a:pt x="6572" y="0"/>
                  </a:cubicBezTo>
                  <a:lnTo>
                    <a:pt x="6906" y="448"/>
                  </a:lnTo>
                  <a:close/>
                </a:path>
              </a:pathLst>
            </a:custGeom>
            <a:solidFill>
              <a:srgbClr val="91B6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0" name="任意多边形: 形状 3329">
              <a:extLst>
                <a:ext uri="{FF2B5EF4-FFF2-40B4-BE49-F238E27FC236}">
                  <a16:creationId xmlns:a16="http://schemas.microsoft.com/office/drawing/2014/main" id="{5F2D21BD-2BE1-6F58-DFAA-27AC67ED0A42}"/>
                </a:ext>
              </a:extLst>
            </p:cNvPr>
            <p:cNvSpPr/>
            <p:nvPr/>
          </p:nvSpPr>
          <p:spPr>
            <a:xfrm>
              <a:off x="2968228" y="4280754"/>
              <a:ext cx="6286" cy="16125"/>
            </a:xfrm>
            <a:custGeom>
              <a:avLst/>
              <a:gdLst>
                <a:gd name="connsiteX0" fmla="*/ 6287 w 6286"/>
                <a:gd name="connsiteY0" fmla="*/ 1724 h 16125"/>
                <a:gd name="connsiteX1" fmla="*/ 533 w 6286"/>
                <a:gd name="connsiteY1" fmla="*/ 16126 h 16125"/>
                <a:gd name="connsiteX2" fmla="*/ 0 w 6286"/>
                <a:gd name="connsiteY2" fmla="*/ 15954 h 16125"/>
                <a:gd name="connsiteX3" fmla="*/ 4067 w 6286"/>
                <a:gd name="connsiteY3" fmla="*/ 0 h 16125"/>
                <a:gd name="connsiteX4" fmla="*/ 6287 w 6286"/>
                <a:gd name="connsiteY4" fmla="*/ 1724 h 1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86" h="16125">
                  <a:moveTo>
                    <a:pt x="6287" y="1724"/>
                  </a:moveTo>
                  <a:cubicBezTo>
                    <a:pt x="3505" y="5191"/>
                    <a:pt x="2057" y="11506"/>
                    <a:pt x="533" y="16126"/>
                  </a:cubicBezTo>
                  <a:lnTo>
                    <a:pt x="0" y="15954"/>
                  </a:lnTo>
                  <a:cubicBezTo>
                    <a:pt x="1505" y="11411"/>
                    <a:pt x="838" y="4334"/>
                    <a:pt x="4067" y="0"/>
                  </a:cubicBezTo>
                  <a:lnTo>
                    <a:pt x="6287" y="1724"/>
                  </a:lnTo>
                  <a:close/>
                </a:path>
              </a:pathLst>
            </a:custGeom>
            <a:solidFill>
              <a:srgbClr val="91B6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1" name="任意多边形: 形状 3330">
              <a:extLst>
                <a:ext uri="{FF2B5EF4-FFF2-40B4-BE49-F238E27FC236}">
                  <a16:creationId xmlns:a16="http://schemas.microsoft.com/office/drawing/2014/main" id="{7F34C1BC-740A-F382-64C5-F06D8178E1AD}"/>
                </a:ext>
              </a:extLst>
            </p:cNvPr>
            <p:cNvSpPr/>
            <p:nvPr/>
          </p:nvSpPr>
          <p:spPr>
            <a:xfrm>
              <a:off x="2972295" y="4280754"/>
              <a:ext cx="2219" cy="1724"/>
            </a:xfrm>
            <a:custGeom>
              <a:avLst/>
              <a:gdLst>
                <a:gd name="connsiteX0" fmla="*/ 2219 w 2219"/>
                <a:gd name="connsiteY0" fmla="*/ 1724 h 1724"/>
                <a:gd name="connsiteX1" fmla="*/ 0 w 2219"/>
                <a:gd name="connsiteY1" fmla="*/ 0 h 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9" h="1724">
                  <a:moveTo>
                    <a:pt x="2219" y="1724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91B60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2" name="任意多边形: 形状 3331">
              <a:extLst>
                <a:ext uri="{FF2B5EF4-FFF2-40B4-BE49-F238E27FC236}">
                  <a16:creationId xmlns:a16="http://schemas.microsoft.com/office/drawing/2014/main" id="{AD8A1D13-91E7-6B04-A1EC-1B50547F719D}"/>
                </a:ext>
              </a:extLst>
            </p:cNvPr>
            <p:cNvSpPr/>
            <p:nvPr/>
          </p:nvSpPr>
          <p:spPr>
            <a:xfrm>
              <a:off x="2943568" y="4276210"/>
              <a:ext cx="14973" cy="14154"/>
            </a:xfrm>
            <a:custGeom>
              <a:avLst/>
              <a:gdLst>
                <a:gd name="connsiteX0" fmla="*/ 14973 w 14973"/>
                <a:gd name="connsiteY0" fmla="*/ 486 h 14154"/>
                <a:gd name="connsiteX1" fmla="*/ 2486 w 14973"/>
                <a:gd name="connsiteY1" fmla="*/ 14154 h 14154"/>
                <a:gd name="connsiteX2" fmla="*/ 0 w 14973"/>
                <a:gd name="connsiteY2" fmla="*/ 12840 h 14154"/>
                <a:gd name="connsiteX3" fmla="*/ 14697 w 14973"/>
                <a:gd name="connsiteY3" fmla="*/ 0 h 14154"/>
                <a:gd name="connsiteX4" fmla="*/ 14973 w 14973"/>
                <a:gd name="connsiteY4" fmla="*/ 486 h 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3" h="14154">
                  <a:moveTo>
                    <a:pt x="14973" y="486"/>
                  </a:moveTo>
                  <a:cubicBezTo>
                    <a:pt x="9449" y="3553"/>
                    <a:pt x="5324" y="8744"/>
                    <a:pt x="2486" y="14154"/>
                  </a:cubicBezTo>
                  <a:lnTo>
                    <a:pt x="0" y="12840"/>
                  </a:lnTo>
                  <a:cubicBezTo>
                    <a:pt x="3124" y="7001"/>
                    <a:pt x="9115" y="3095"/>
                    <a:pt x="14697" y="0"/>
                  </a:cubicBezTo>
                  <a:lnTo>
                    <a:pt x="14973" y="486"/>
                  </a:lnTo>
                  <a:close/>
                </a:path>
              </a:pathLst>
            </a:custGeom>
            <a:solidFill>
              <a:srgbClr val="91B6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3" name="任意多边形: 形状 3332">
              <a:extLst>
                <a:ext uri="{FF2B5EF4-FFF2-40B4-BE49-F238E27FC236}">
                  <a16:creationId xmlns:a16="http://schemas.microsoft.com/office/drawing/2014/main" id="{A9298384-B7B5-93AB-4FD4-AF1C4EF36FB0}"/>
                </a:ext>
              </a:extLst>
            </p:cNvPr>
            <p:cNvSpPr/>
            <p:nvPr/>
          </p:nvSpPr>
          <p:spPr>
            <a:xfrm>
              <a:off x="2958265" y="4276210"/>
              <a:ext cx="276" cy="485"/>
            </a:xfrm>
            <a:custGeom>
              <a:avLst/>
              <a:gdLst>
                <a:gd name="connsiteX0" fmla="*/ 276 w 276"/>
                <a:gd name="connsiteY0" fmla="*/ 486 h 485"/>
                <a:gd name="connsiteX1" fmla="*/ 0 w 276"/>
                <a:gd name="connsiteY1" fmla="*/ 0 h 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" h="485">
                  <a:moveTo>
                    <a:pt x="276" y="486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91B60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4" name="任意多边形: 形状 3333">
              <a:extLst>
                <a:ext uri="{FF2B5EF4-FFF2-40B4-BE49-F238E27FC236}">
                  <a16:creationId xmlns:a16="http://schemas.microsoft.com/office/drawing/2014/main" id="{962BDD9E-2564-4679-2B66-9189C34AC80F}"/>
                </a:ext>
              </a:extLst>
            </p:cNvPr>
            <p:cNvSpPr/>
            <p:nvPr/>
          </p:nvSpPr>
          <p:spPr>
            <a:xfrm>
              <a:off x="2940939" y="4289050"/>
              <a:ext cx="5114" cy="10134"/>
            </a:xfrm>
            <a:custGeom>
              <a:avLst/>
              <a:gdLst>
                <a:gd name="connsiteX0" fmla="*/ 5115 w 5114"/>
                <a:gd name="connsiteY0" fmla="*/ 1314 h 10134"/>
                <a:gd name="connsiteX1" fmla="*/ 390 w 5114"/>
                <a:gd name="connsiteY1" fmla="*/ 10135 h 10134"/>
                <a:gd name="connsiteX2" fmla="*/ 0 w 5114"/>
                <a:gd name="connsiteY2" fmla="*/ 9744 h 10134"/>
                <a:gd name="connsiteX3" fmla="*/ 2629 w 5114"/>
                <a:gd name="connsiteY3" fmla="*/ 0 h 10134"/>
                <a:gd name="connsiteX4" fmla="*/ 5115 w 5114"/>
                <a:gd name="connsiteY4" fmla="*/ 1314 h 10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4" h="10134">
                  <a:moveTo>
                    <a:pt x="5115" y="1314"/>
                  </a:moveTo>
                  <a:cubicBezTo>
                    <a:pt x="3905" y="3496"/>
                    <a:pt x="2352" y="8144"/>
                    <a:pt x="390" y="10135"/>
                  </a:cubicBezTo>
                  <a:lnTo>
                    <a:pt x="0" y="9744"/>
                  </a:lnTo>
                  <a:cubicBezTo>
                    <a:pt x="1819" y="7963"/>
                    <a:pt x="1181" y="2829"/>
                    <a:pt x="2629" y="0"/>
                  </a:cubicBezTo>
                  <a:lnTo>
                    <a:pt x="5115" y="1314"/>
                  </a:lnTo>
                  <a:close/>
                </a:path>
              </a:pathLst>
            </a:custGeom>
            <a:solidFill>
              <a:srgbClr val="91B6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5" name="任意多边形: 形状 3334">
              <a:extLst>
                <a:ext uri="{FF2B5EF4-FFF2-40B4-BE49-F238E27FC236}">
                  <a16:creationId xmlns:a16="http://schemas.microsoft.com/office/drawing/2014/main" id="{B19B6B1D-D644-E994-8E2A-DAEA6061266D}"/>
                </a:ext>
              </a:extLst>
            </p:cNvPr>
            <p:cNvSpPr/>
            <p:nvPr/>
          </p:nvSpPr>
          <p:spPr>
            <a:xfrm>
              <a:off x="2943568" y="4289050"/>
              <a:ext cx="2485" cy="1314"/>
            </a:xfrm>
            <a:custGeom>
              <a:avLst/>
              <a:gdLst>
                <a:gd name="connsiteX0" fmla="*/ 2486 w 2485"/>
                <a:gd name="connsiteY0" fmla="*/ 1314 h 1314"/>
                <a:gd name="connsiteX1" fmla="*/ 0 w 2485"/>
                <a:gd name="connsiteY1" fmla="*/ 0 h 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85" h="1314">
                  <a:moveTo>
                    <a:pt x="2486" y="1314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91B60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6" name="任意多边形: 形状 3335">
              <a:extLst>
                <a:ext uri="{FF2B5EF4-FFF2-40B4-BE49-F238E27FC236}">
                  <a16:creationId xmlns:a16="http://schemas.microsoft.com/office/drawing/2014/main" id="{A1CB44C6-D0EE-3FAD-F5DC-84C37792C7E9}"/>
                </a:ext>
              </a:extLst>
            </p:cNvPr>
            <p:cNvSpPr/>
            <p:nvPr/>
          </p:nvSpPr>
          <p:spPr>
            <a:xfrm>
              <a:off x="2912916" y="4267742"/>
              <a:ext cx="38309" cy="12449"/>
            </a:xfrm>
            <a:custGeom>
              <a:avLst/>
              <a:gdLst>
                <a:gd name="connsiteX0" fmla="*/ 38310 w 38309"/>
                <a:gd name="connsiteY0" fmla="*/ 562 h 12449"/>
                <a:gd name="connsiteX1" fmla="*/ 1772 w 38309"/>
                <a:gd name="connsiteY1" fmla="*/ 12449 h 12449"/>
                <a:gd name="connsiteX2" fmla="*/ 0 w 38309"/>
                <a:gd name="connsiteY2" fmla="*/ 10268 h 12449"/>
                <a:gd name="connsiteX3" fmla="*/ 38310 w 38309"/>
                <a:gd name="connsiteY3" fmla="*/ 0 h 12449"/>
                <a:gd name="connsiteX4" fmla="*/ 38310 w 38309"/>
                <a:gd name="connsiteY4" fmla="*/ 562 h 12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09" h="12449">
                  <a:moveTo>
                    <a:pt x="38310" y="562"/>
                  </a:moveTo>
                  <a:cubicBezTo>
                    <a:pt x="24651" y="562"/>
                    <a:pt x="12345" y="3810"/>
                    <a:pt x="1772" y="12449"/>
                  </a:cubicBezTo>
                  <a:lnTo>
                    <a:pt x="0" y="10268"/>
                  </a:lnTo>
                  <a:cubicBezTo>
                    <a:pt x="11154" y="1257"/>
                    <a:pt x="24603" y="0"/>
                    <a:pt x="38310" y="0"/>
                  </a:cubicBezTo>
                  <a:lnTo>
                    <a:pt x="38310" y="562"/>
                  </a:lnTo>
                  <a:close/>
                </a:path>
              </a:pathLst>
            </a:custGeom>
            <a:solidFill>
              <a:srgbClr val="91B6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7" name="任意多边形: 形状 3336">
              <a:extLst>
                <a:ext uri="{FF2B5EF4-FFF2-40B4-BE49-F238E27FC236}">
                  <a16:creationId xmlns:a16="http://schemas.microsoft.com/office/drawing/2014/main" id="{3020D8B1-41FB-035A-BB32-55A198DA1960}"/>
                </a:ext>
              </a:extLst>
            </p:cNvPr>
            <p:cNvSpPr/>
            <p:nvPr/>
          </p:nvSpPr>
          <p:spPr>
            <a:xfrm>
              <a:off x="2951225" y="4267742"/>
              <a:ext cx="9525" cy="561"/>
            </a:xfrm>
            <a:custGeom>
              <a:avLst/>
              <a:gdLst>
                <a:gd name="connsiteX0" fmla="*/ 0 w 9525"/>
                <a:gd name="connsiteY0" fmla="*/ 562 h 561"/>
                <a:gd name="connsiteX1" fmla="*/ 0 w 9525"/>
                <a:gd name="connsiteY1" fmla="*/ 0 h 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61">
                  <a:moveTo>
                    <a:pt x="0" y="562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91B60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8" name="任意多边形: 形状 3337">
              <a:extLst>
                <a:ext uri="{FF2B5EF4-FFF2-40B4-BE49-F238E27FC236}">
                  <a16:creationId xmlns:a16="http://schemas.microsoft.com/office/drawing/2014/main" id="{87593556-E05B-DD48-111D-11A2BEA7011C}"/>
                </a:ext>
              </a:extLst>
            </p:cNvPr>
            <p:cNvSpPr/>
            <p:nvPr/>
          </p:nvSpPr>
          <p:spPr>
            <a:xfrm>
              <a:off x="2905686" y="4278010"/>
              <a:ext cx="9001" cy="10324"/>
            </a:xfrm>
            <a:custGeom>
              <a:avLst/>
              <a:gdLst>
                <a:gd name="connsiteX0" fmla="*/ 9001 w 9001"/>
                <a:gd name="connsiteY0" fmla="*/ 2181 h 10324"/>
                <a:gd name="connsiteX1" fmla="*/ 400 w 9001"/>
                <a:gd name="connsiteY1" fmla="*/ 10325 h 10324"/>
                <a:gd name="connsiteX2" fmla="*/ 0 w 9001"/>
                <a:gd name="connsiteY2" fmla="*/ 9925 h 10324"/>
                <a:gd name="connsiteX3" fmla="*/ 7230 w 9001"/>
                <a:gd name="connsiteY3" fmla="*/ 0 h 10324"/>
                <a:gd name="connsiteX4" fmla="*/ 9001 w 9001"/>
                <a:gd name="connsiteY4" fmla="*/ 2181 h 1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1" h="10324">
                  <a:moveTo>
                    <a:pt x="9001" y="2181"/>
                  </a:moveTo>
                  <a:cubicBezTo>
                    <a:pt x="6115" y="4486"/>
                    <a:pt x="3229" y="7486"/>
                    <a:pt x="400" y="10325"/>
                  </a:cubicBezTo>
                  <a:lnTo>
                    <a:pt x="0" y="9925"/>
                  </a:lnTo>
                  <a:cubicBezTo>
                    <a:pt x="2772" y="7153"/>
                    <a:pt x="3943" y="2705"/>
                    <a:pt x="7230" y="0"/>
                  </a:cubicBezTo>
                  <a:lnTo>
                    <a:pt x="9001" y="2181"/>
                  </a:lnTo>
                  <a:close/>
                </a:path>
              </a:pathLst>
            </a:custGeom>
            <a:solidFill>
              <a:srgbClr val="91B6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9" name="任意多边形: 形状 3338">
              <a:extLst>
                <a:ext uri="{FF2B5EF4-FFF2-40B4-BE49-F238E27FC236}">
                  <a16:creationId xmlns:a16="http://schemas.microsoft.com/office/drawing/2014/main" id="{0A06A8B5-C524-FBB8-F376-398D55BD651B}"/>
                </a:ext>
              </a:extLst>
            </p:cNvPr>
            <p:cNvSpPr/>
            <p:nvPr/>
          </p:nvSpPr>
          <p:spPr>
            <a:xfrm>
              <a:off x="2912916" y="4278010"/>
              <a:ext cx="1771" cy="2181"/>
            </a:xfrm>
            <a:custGeom>
              <a:avLst/>
              <a:gdLst>
                <a:gd name="connsiteX0" fmla="*/ 1772 w 1771"/>
                <a:gd name="connsiteY0" fmla="*/ 2181 h 2181"/>
                <a:gd name="connsiteX1" fmla="*/ 0 w 1771"/>
                <a:gd name="connsiteY1" fmla="*/ 0 h 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1" h="2181">
                  <a:moveTo>
                    <a:pt x="1772" y="2181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91B60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40" name="图形 1">
              <a:extLst>
                <a:ext uri="{FF2B5EF4-FFF2-40B4-BE49-F238E27FC236}">
                  <a16:creationId xmlns:a16="http://schemas.microsoft.com/office/drawing/2014/main" id="{F7BC27D9-5218-CC71-55FA-70E26C26BE37}"/>
                </a:ext>
              </a:extLst>
            </p:cNvPr>
            <p:cNvGrpSpPr/>
            <p:nvPr/>
          </p:nvGrpSpPr>
          <p:grpSpPr>
            <a:xfrm>
              <a:off x="2981845" y="3979221"/>
              <a:ext cx="173724" cy="313734"/>
              <a:chOff x="2981845" y="3979221"/>
              <a:chExt cx="173724" cy="313734"/>
            </a:xfrm>
          </p:grpSpPr>
          <p:sp>
            <p:nvSpPr>
              <p:cNvPr id="3393" name="任意多边形: 形状 3392">
                <a:extLst>
                  <a:ext uri="{FF2B5EF4-FFF2-40B4-BE49-F238E27FC236}">
                    <a16:creationId xmlns:a16="http://schemas.microsoft.com/office/drawing/2014/main" id="{F4CA4641-68C4-AF51-2584-596971D68BDB}"/>
                  </a:ext>
                </a:extLst>
              </p:cNvPr>
              <p:cNvSpPr/>
              <p:nvPr/>
            </p:nvSpPr>
            <p:spPr>
              <a:xfrm>
                <a:off x="2982220" y="3979221"/>
                <a:ext cx="173349" cy="313734"/>
              </a:xfrm>
              <a:custGeom>
                <a:avLst/>
                <a:gdLst>
                  <a:gd name="connsiteX0" fmla="*/ 173326 w 173349"/>
                  <a:gd name="connsiteY0" fmla="*/ 194205 h 313734"/>
                  <a:gd name="connsiteX1" fmla="*/ 169440 w 173349"/>
                  <a:gd name="connsiteY1" fmla="*/ 305076 h 313734"/>
                  <a:gd name="connsiteX2" fmla="*/ 64484 w 173349"/>
                  <a:gd name="connsiteY2" fmla="*/ 311877 h 313734"/>
                  <a:gd name="connsiteX3" fmla="*/ 16040 w 173349"/>
                  <a:gd name="connsiteY3" fmla="*/ 288084 h 313734"/>
                  <a:gd name="connsiteX4" fmla="*/ 3714 w 173349"/>
                  <a:gd name="connsiteY4" fmla="*/ 268110 h 313734"/>
                  <a:gd name="connsiteX5" fmla="*/ 323 w 173349"/>
                  <a:gd name="connsiteY5" fmla="*/ 222218 h 313734"/>
                  <a:gd name="connsiteX6" fmla="*/ 7600 w 173349"/>
                  <a:gd name="connsiteY6" fmla="*/ 172079 h 313734"/>
                  <a:gd name="connsiteX7" fmla="*/ 21059 w 173349"/>
                  <a:gd name="connsiteY7" fmla="*/ 112824 h 313734"/>
                  <a:gd name="connsiteX8" fmla="*/ 29041 w 173349"/>
                  <a:gd name="connsiteY8" fmla="*/ 59465 h 313734"/>
                  <a:gd name="connsiteX9" fmla="*/ 29546 w 173349"/>
                  <a:gd name="connsiteY9" fmla="*/ 22870 h 313734"/>
                  <a:gd name="connsiteX10" fmla="*/ 77828 w 173349"/>
                  <a:gd name="connsiteY10" fmla="*/ 14735 h 313734"/>
                  <a:gd name="connsiteX11" fmla="*/ 140855 w 173349"/>
                  <a:gd name="connsiteY11" fmla="*/ 0 h 313734"/>
                  <a:gd name="connsiteX12" fmla="*/ 158591 w 173349"/>
                  <a:gd name="connsiteY12" fmla="*/ 45787 h 313734"/>
                  <a:gd name="connsiteX13" fmla="*/ 170697 w 173349"/>
                  <a:gd name="connsiteY13" fmla="*/ 107890 h 313734"/>
                  <a:gd name="connsiteX14" fmla="*/ 173326 w 173349"/>
                  <a:gd name="connsiteY14" fmla="*/ 194205 h 313734"/>
                  <a:gd name="connsiteX15" fmla="*/ 140855 w 173349"/>
                  <a:gd name="connsiteY15" fmla="*/ 0 h 313734"/>
                  <a:gd name="connsiteX16" fmla="*/ 140855 w 173349"/>
                  <a:gd name="connsiteY16" fmla="*/ 0 h 313734"/>
                  <a:gd name="connsiteX17" fmla="*/ 29546 w 173349"/>
                  <a:gd name="connsiteY17" fmla="*/ 22870 h 313734"/>
                  <a:gd name="connsiteX18" fmla="*/ 29546 w 173349"/>
                  <a:gd name="connsiteY18" fmla="*/ 22870 h 31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3349" h="313734">
                    <a:moveTo>
                      <a:pt x="173326" y="194205"/>
                    </a:moveTo>
                    <a:cubicBezTo>
                      <a:pt x="173278" y="227495"/>
                      <a:pt x="170602" y="271815"/>
                      <a:pt x="169440" y="305076"/>
                    </a:cubicBezTo>
                    <a:cubicBezTo>
                      <a:pt x="169430" y="305086"/>
                      <a:pt x="95326" y="318554"/>
                      <a:pt x="64484" y="311877"/>
                    </a:cubicBezTo>
                    <a:cubicBezTo>
                      <a:pt x="48663" y="308458"/>
                      <a:pt x="27775" y="299238"/>
                      <a:pt x="16040" y="288084"/>
                    </a:cubicBezTo>
                    <a:cubicBezTo>
                      <a:pt x="10934" y="283236"/>
                      <a:pt x="5991" y="274777"/>
                      <a:pt x="3714" y="268110"/>
                    </a:cubicBezTo>
                    <a:cubicBezTo>
                      <a:pt x="-743" y="255051"/>
                      <a:pt x="-153" y="236020"/>
                      <a:pt x="323" y="222218"/>
                    </a:cubicBezTo>
                    <a:cubicBezTo>
                      <a:pt x="838" y="207026"/>
                      <a:pt x="4829" y="187023"/>
                      <a:pt x="7600" y="172079"/>
                    </a:cubicBezTo>
                    <a:cubicBezTo>
                      <a:pt x="10915" y="154153"/>
                      <a:pt x="17707" y="130740"/>
                      <a:pt x="21059" y="112824"/>
                    </a:cubicBezTo>
                    <a:cubicBezTo>
                      <a:pt x="24050" y="96917"/>
                      <a:pt x="27765" y="75600"/>
                      <a:pt x="29041" y="59465"/>
                    </a:cubicBezTo>
                    <a:cubicBezTo>
                      <a:pt x="29899" y="48511"/>
                      <a:pt x="29394" y="33842"/>
                      <a:pt x="29546" y="22870"/>
                    </a:cubicBezTo>
                    <a:cubicBezTo>
                      <a:pt x="44034" y="20431"/>
                      <a:pt x="63426" y="17621"/>
                      <a:pt x="77828" y="14735"/>
                    </a:cubicBezTo>
                    <a:cubicBezTo>
                      <a:pt x="96869" y="10925"/>
                      <a:pt x="121948" y="4420"/>
                      <a:pt x="140855" y="0"/>
                    </a:cubicBezTo>
                    <a:cubicBezTo>
                      <a:pt x="146170" y="13735"/>
                      <a:pt x="154467" y="31642"/>
                      <a:pt x="158591" y="45787"/>
                    </a:cubicBezTo>
                    <a:cubicBezTo>
                      <a:pt x="163896" y="64008"/>
                      <a:pt x="168535" y="89030"/>
                      <a:pt x="170697" y="107890"/>
                    </a:cubicBezTo>
                    <a:cubicBezTo>
                      <a:pt x="173640" y="133626"/>
                      <a:pt x="173364" y="168297"/>
                      <a:pt x="173326" y="194205"/>
                    </a:cubicBezTo>
                    <a:moveTo>
                      <a:pt x="140855" y="0"/>
                    </a:moveTo>
                    <a:cubicBezTo>
                      <a:pt x="140855" y="0"/>
                      <a:pt x="140855" y="0"/>
                      <a:pt x="140855" y="0"/>
                    </a:cubicBezTo>
                    <a:moveTo>
                      <a:pt x="29546" y="22870"/>
                    </a:moveTo>
                    <a:cubicBezTo>
                      <a:pt x="29546" y="22870"/>
                      <a:pt x="29546" y="22870"/>
                      <a:pt x="29546" y="22870"/>
                    </a:cubicBezTo>
                    <a:close/>
                  </a:path>
                </a:pathLst>
              </a:custGeom>
              <a:solidFill>
                <a:srgbClr val="E298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4" name="任意多边形: 形状 3393">
                <a:extLst>
                  <a:ext uri="{FF2B5EF4-FFF2-40B4-BE49-F238E27FC236}">
                    <a16:creationId xmlns:a16="http://schemas.microsoft.com/office/drawing/2014/main" id="{9DA552CF-E9E2-25FD-4656-733F6DFDCCB5}"/>
                  </a:ext>
                </a:extLst>
              </p:cNvPr>
              <p:cNvSpPr/>
              <p:nvPr/>
            </p:nvSpPr>
            <p:spPr>
              <a:xfrm>
                <a:off x="2982220" y="3979221"/>
                <a:ext cx="173349" cy="313734"/>
              </a:xfrm>
              <a:custGeom>
                <a:avLst/>
                <a:gdLst>
                  <a:gd name="connsiteX0" fmla="*/ 169440 w 173349"/>
                  <a:gd name="connsiteY0" fmla="*/ 305076 h 313734"/>
                  <a:gd name="connsiteX1" fmla="*/ 169440 w 173349"/>
                  <a:gd name="connsiteY1" fmla="*/ 305076 h 313734"/>
                  <a:gd name="connsiteX2" fmla="*/ 173326 w 173349"/>
                  <a:gd name="connsiteY2" fmla="*/ 194205 h 313734"/>
                  <a:gd name="connsiteX3" fmla="*/ 170697 w 173349"/>
                  <a:gd name="connsiteY3" fmla="*/ 107890 h 313734"/>
                  <a:gd name="connsiteX4" fmla="*/ 158591 w 173349"/>
                  <a:gd name="connsiteY4" fmla="*/ 45787 h 313734"/>
                  <a:gd name="connsiteX5" fmla="*/ 140855 w 173349"/>
                  <a:gd name="connsiteY5" fmla="*/ 0 h 313734"/>
                  <a:gd name="connsiteX6" fmla="*/ 140855 w 173349"/>
                  <a:gd name="connsiteY6" fmla="*/ 0 h 313734"/>
                  <a:gd name="connsiteX7" fmla="*/ 77828 w 173349"/>
                  <a:gd name="connsiteY7" fmla="*/ 14735 h 313734"/>
                  <a:gd name="connsiteX8" fmla="*/ 29546 w 173349"/>
                  <a:gd name="connsiteY8" fmla="*/ 22870 h 313734"/>
                  <a:gd name="connsiteX9" fmla="*/ 29546 w 173349"/>
                  <a:gd name="connsiteY9" fmla="*/ 22870 h 313734"/>
                  <a:gd name="connsiteX10" fmla="*/ 29041 w 173349"/>
                  <a:gd name="connsiteY10" fmla="*/ 59465 h 313734"/>
                  <a:gd name="connsiteX11" fmla="*/ 21059 w 173349"/>
                  <a:gd name="connsiteY11" fmla="*/ 112824 h 313734"/>
                  <a:gd name="connsiteX12" fmla="*/ 7600 w 173349"/>
                  <a:gd name="connsiteY12" fmla="*/ 172079 h 313734"/>
                  <a:gd name="connsiteX13" fmla="*/ 323 w 173349"/>
                  <a:gd name="connsiteY13" fmla="*/ 222218 h 313734"/>
                  <a:gd name="connsiteX14" fmla="*/ 3714 w 173349"/>
                  <a:gd name="connsiteY14" fmla="*/ 268110 h 313734"/>
                  <a:gd name="connsiteX15" fmla="*/ 16040 w 173349"/>
                  <a:gd name="connsiteY15" fmla="*/ 288084 h 313734"/>
                  <a:gd name="connsiteX16" fmla="*/ 64484 w 173349"/>
                  <a:gd name="connsiteY16" fmla="*/ 311877 h 313734"/>
                  <a:gd name="connsiteX17" fmla="*/ 169440 w 173349"/>
                  <a:gd name="connsiteY17" fmla="*/ 305076 h 31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3349" h="313734">
                    <a:moveTo>
                      <a:pt x="169440" y="305076"/>
                    </a:moveTo>
                    <a:cubicBezTo>
                      <a:pt x="169440" y="305076"/>
                      <a:pt x="169440" y="305076"/>
                      <a:pt x="169440" y="305076"/>
                    </a:cubicBezTo>
                    <a:cubicBezTo>
                      <a:pt x="170602" y="271815"/>
                      <a:pt x="173278" y="227495"/>
                      <a:pt x="173326" y="194205"/>
                    </a:cubicBezTo>
                    <a:cubicBezTo>
                      <a:pt x="173364" y="168297"/>
                      <a:pt x="173640" y="133626"/>
                      <a:pt x="170697" y="107890"/>
                    </a:cubicBezTo>
                    <a:cubicBezTo>
                      <a:pt x="168535" y="89030"/>
                      <a:pt x="163896" y="64008"/>
                      <a:pt x="158591" y="45787"/>
                    </a:cubicBezTo>
                    <a:cubicBezTo>
                      <a:pt x="154467" y="31642"/>
                      <a:pt x="146170" y="13735"/>
                      <a:pt x="140855" y="0"/>
                    </a:cubicBezTo>
                    <a:cubicBezTo>
                      <a:pt x="140855" y="0"/>
                      <a:pt x="140855" y="0"/>
                      <a:pt x="140855" y="0"/>
                    </a:cubicBezTo>
                    <a:cubicBezTo>
                      <a:pt x="121948" y="4420"/>
                      <a:pt x="96869" y="10925"/>
                      <a:pt x="77828" y="14735"/>
                    </a:cubicBezTo>
                    <a:cubicBezTo>
                      <a:pt x="63426" y="17621"/>
                      <a:pt x="44034" y="20431"/>
                      <a:pt x="29546" y="22870"/>
                    </a:cubicBezTo>
                    <a:cubicBezTo>
                      <a:pt x="29546" y="22870"/>
                      <a:pt x="29546" y="22870"/>
                      <a:pt x="29546" y="22870"/>
                    </a:cubicBezTo>
                    <a:cubicBezTo>
                      <a:pt x="29394" y="33842"/>
                      <a:pt x="29899" y="48511"/>
                      <a:pt x="29041" y="59465"/>
                    </a:cubicBezTo>
                    <a:cubicBezTo>
                      <a:pt x="27765" y="75600"/>
                      <a:pt x="24050" y="96917"/>
                      <a:pt x="21059" y="112824"/>
                    </a:cubicBezTo>
                    <a:cubicBezTo>
                      <a:pt x="17707" y="130740"/>
                      <a:pt x="10915" y="154153"/>
                      <a:pt x="7600" y="172079"/>
                    </a:cubicBezTo>
                    <a:cubicBezTo>
                      <a:pt x="4829" y="187023"/>
                      <a:pt x="838" y="207026"/>
                      <a:pt x="323" y="222218"/>
                    </a:cubicBezTo>
                    <a:cubicBezTo>
                      <a:pt x="-153" y="236020"/>
                      <a:pt x="-743" y="255051"/>
                      <a:pt x="3714" y="268110"/>
                    </a:cubicBezTo>
                    <a:cubicBezTo>
                      <a:pt x="5991" y="274777"/>
                      <a:pt x="10934" y="283236"/>
                      <a:pt x="16040" y="288084"/>
                    </a:cubicBezTo>
                    <a:cubicBezTo>
                      <a:pt x="27775" y="299238"/>
                      <a:pt x="48663" y="308458"/>
                      <a:pt x="64484" y="311877"/>
                    </a:cubicBezTo>
                    <a:cubicBezTo>
                      <a:pt x="95326" y="318554"/>
                      <a:pt x="169430" y="305086"/>
                      <a:pt x="169440" y="305076"/>
                    </a:cubicBezTo>
                  </a:path>
                </a:pathLst>
              </a:custGeom>
              <a:noFill/>
              <a:ln w="0" cap="rnd">
                <a:solidFill>
                  <a:srgbClr val="E2982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5" name="任意多边形: 形状 3394">
                <a:extLst>
                  <a:ext uri="{FF2B5EF4-FFF2-40B4-BE49-F238E27FC236}">
                    <a16:creationId xmlns:a16="http://schemas.microsoft.com/office/drawing/2014/main" id="{15895F28-DDE3-43B8-7470-F41C51C414AE}"/>
                  </a:ext>
                </a:extLst>
              </p:cNvPr>
              <p:cNvSpPr/>
              <p:nvPr/>
            </p:nvSpPr>
            <p:spPr>
              <a:xfrm>
                <a:off x="2981845" y="4014626"/>
                <a:ext cx="162420" cy="265363"/>
              </a:xfrm>
              <a:custGeom>
                <a:avLst/>
                <a:gdLst>
                  <a:gd name="connsiteX0" fmla="*/ 43361 w 162420"/>
                  <a:gd name="connsiteY0" fmla="*/ 6857 h 265363"/>
                  <a:gd name="connsiteX1" fmla="*/ 62125 w 162420"/>
                  <a:gd name="connsiteY1" fmla="*/ 1218 h 265363"/>
                  <a:gd name="connsiteX2" fmla="*/ 87252 w 162420"/>
                  <a:gd name="connsiteY2" fmla="*/ 294 h 265363"/>
                  <a:gd name="connsiteX3" fmla="*/ 111360 w 162420"/>
                  <a:gd name="connsiteY3" fmla="*/ 4866 h 265363"/>
                  <a:gd name="connsiteX4" fmla="*/ 127429 w 162420"/>
                  <a:gd name="connsiteY4" fmla="*/ 13695 h 265363"/>
                  <a:gd name="connsiteX5" fmla="*/ 138925 w 162420"/>
                  <a:gd name="connsiteY5" fmla="*/ 24687 h 265363"/>
                  <a:gd name="connsiteX6" fmla="*/ 147812 w 162420"/>
                  <a:gd name="connsiteY6" fmla="*/ 42013 h 265363"/>
                  <a:gd name="connsiteX7" fmla="*/ 154308 w 162420"/>
                  <a:gd name="connsiteY7" fmla="*/ 69960 h 265363"/>
                  <a:gd name="connsiteX8" fmla="*/ 161728 w 162420"/>
                  <a:gd name="connsiteY8" fmla="*/ 119356 h 265363"/>
                  <a:gd name="connsiteX9" fmla="*/ 161433 w 162420"/>
                  <a:gd name="connsiteY9" fmla="*/ 157542 h 265363"/>
                  <a:gd name="connsiteX10" fmla="*/ 153318 w 162420"/>
                  <a:gd name="connsiteY10" fmla="*/ 190165 h 265363"/>
                  <a:gd name="connsiteX11" fmla="*/ 132077 w 162420"/>
                  <a:gd name="connsiteY11" fmla="*/ 229389 h 265363"/>
                  <a:gd name="connsiteX12" fmla="*/ 111808 w 162420"/>
                  <a:gd name="connsiteY12" fmla="*/ 248344 h 265363"/>
                  <a:gd name="connsiteX13" fmla="*/ 78756 w 162420"/>
                  <a:gd name="connsiteY13" fmla="*/ 263327 h 265363"/>
                  <a:gd name="connsiteX14" fmla="*/ 36160 w 162420"/>
                  <a:gd name="connsiteY14" fmla="*/ 262869 h 265363"/>
                  <a:gd name="connsiteX15" fmla="*/ 11881 w 162420"/>
                  <a:gd name="connsiteY15" fmla="*/ 249582 h 265363"/>
                  <a:gd name="connsiteX16" fmla="*/ 1546 w 162420"/>
                  <a:gd name="connsiteY16" fmla="*/ 223188 h 265363"/>
                  <a:gd name="connsiteX17" fmla="*/ 1803 w 162420"/>
                  <a:gd name="connsiteY17" fmla="*/ 173535 h 265363"/>
                  <a:gd name="connsiteX18" fmla="*/ 8671 w 162420"/>
                  <a:gd name="connsiteY18" fmla="*/ 134139 h 265363"/>
                  <a:gd name="connsiteX19" fmla="*/ 15996 w 162420"/>
                  <a:gd name="connsiteY19" fmla="*/ 101154 h 265363"/>
                  <a:gd name="connsiteX20" fmla="*/ 23444 w 162420"/>
                  <a:gd name="connsiteY20" fmla="*/ 66569 h 265363"/>
                  <a:gd name="connsiteX21" fmla="*/ 29093 w 162420"/>
                  <a:gd name="connsiteY21" fmla="*/ 26240 h 265363"/>
                  <a:gd name="connsiteX22" fmla="*/ 29759 w 162420"/>
                  <a:gd name="connsiteY22" fmla="*/ 13038 h 265363"/>
                  <a:gd name="connsiteX23" fmla="*/ 29759 w 162420"/>
                  <a:gd name="connsiteY23" fmla="*/ 13038 h 265363"/>
                  <a:gd name="connsiteX24" fmla="*/ 43361 w 162420"/>
                  <a:gd name="connsiteY24" fmla="*/ 6857 h 2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2420" h="265363">
                    <a:moveTo>
                      <a:pt x="43361" y="6857"/>
                    </a:moveTo>
                    <a:cubicBezTo>
                      <a:pt x="48857" y="4780"/>
                      <a:pt x="56334" y="2199"/>
                      <a:pt x="62125" y="1218"/>
                    </a:cubicBezTo>
                    <a:cubicBezTo>
                      <a:pt x="69564" y="-39"/>
                      <a:pt x="79727" y="-278"/>
                      <a:pt x="87252" y="294"/>
                    </a:cubicBezTo>
                    <a:cubicBezTo>
                      <a:pt x="94596" y="856"/>
                      <a:pt x="104445" y="2342"/>
                      <a:pt x="111360" y="4866"/>
                    </a:cubicBezTo>
                    <a:cubicBezTo>
                      <a:pt x="116532" y="6752"/>
                      <a:pt x="122999" y="10438"/>
                      <a:pt x="127429" y="13695"/>
                    </a:cubicBezTo>
                    <a:cubicBezTo>
                      <a:pt x="131267" y="16524"/>
                      <a:pt x="136058" y="20868"/>
                      <a:pt x="138925" y="24687"/>
                    </a:cubicBezTo>
                    <a:cubicBezTo>
                      <a:pt x="142440" y="29355"/>
                      <a:pt x="145774" y="36536"/>
                      <a:pt x="147812" y="42013"/>
                    </a:cubicBezTo>
                    <a:cubicBezTo>
                      <a:pt x="150803" y="50081"/>
                      <a:pt x="152670" y="61511"/>
                      <a:pt x="154308" y="69960"/>
                    </a:cubicBezTo>
                    <a:cubicBezTo>
                      <a:pt x="157156" y="84676"/>
                      <a:pt x="160699" y="104402"/>
                      <a:pt x="161728" y="119356"/>
                    </a:cubicBezTo>
                    <a:cubicBezTo>
                      <a:pt x="162509" y="130786"/>
                      <a:pt x="162890" y="146179"/>
                      <a:pt x="161433" y="157542"/>
                    </a:cubicBezTo>
                    <a:cubicBezTo>
                      <a:pt x="160156" y="167543"/>
                      <a:pt x="156928" y="180754"/>
                      <a:pt x="153318" y="190165"/>
                    </a:cubicBezTo>
                    <a:cubicBezTo>
                      <a:pt x="148517" y="202662"/>
                      <a:pt x="140335" y="218864"/>
                      <a:pt x="132077" y="229389"/>
                    </a:cubicBezTo>
                    <a:cubicBezTo>
                      <a:pt x="126933" y="235942"/>
                      <a:pt x="118713" y="243696"/>
                      <a:pt x="111808" y="248344"/>
                    </a:cubicBezTo>
                    <a:cubicBezTo>
                      <a:pt x="102787" y="254430"/>
                      <a:pt x="89405" y="261041"/>
                      <a:pt x="78756" y="263327"/>
                    </a:cubicBezTo>
                    <a:cubicBezTo>
                      <a:pt x="66259" y="266003"/>
                      <a:pt x="48485" y="266232"/>
                      <a:pt x="36160" y="262869"/>
                    </a:cubicBezTo>
                    <a:cubicBezTo>
                      <a:pt x="28150" y="260679"/>
                      <a:pt x="17367" y="255811"/>
                      <a:pt x="11881" y="249582"/>
                    </a:cubicBezTo>
                    <a:cubicBezTo>
                      <a:pt x="6252" y="243200"/>
                      <a:pt x="3185" y="231532"/>
                      <a:pt x="1546" y="223188"/>
                    </a:cubicBezTo>
                    <a:cubicBezTo>
                      <a:pt x="-1340" y="208577"/>
                      <a:pt x="451" y="188375"/>
                      <a:pt x="1803" y="173535"/>
                    </a:cubicBezTo>
                    <a:cubicBezTo>
                      <a:pt x="2889" y="161590"/>
                      <a:pt x="6337" y="145902"/>
                      <a:pt x="8671" y="134139"/>
                    </a:cubicBezTo>
                    <a:cubicBezTo>
                      <a:pt x="10643" y="124195"/>
                      <a:pt x="13833" y="111060"/>
                      <a:pt x="15996" y="101154"/>
                    </a:cubicBezTo>
                    <a:cubicBezTo>
                      <a:pt x="18272" y="90781"/>
                      <a:pt x="21587" y="77018"/>
                      <a:pt x="23444" y="66569"/>
                    </a:cubicBezTo>
                    <a:cubicBezTo>
                      <a:pt x="25587" y="54539"/>
                      <a:pt x="27988" y="38413"/>
                      <a:pt x="29093" y="26240"/>
                    </a:cubicBezTo>
                    <a:cubicBezTo>
                      <a:pt x="29445" y="22297"/>
                      <a:pt x="29559" y="17001"/>
                      <a:pt x="29759" y="13038"/>
                    </a:cubicBezTo>
                    <a:cubicBezTo>
                      <a:pt x="29759" y="13038"/>
                      <a:pt x="29759" y="13038"/>
                      <a:pt x="29759" y="13038"/>
                    </a:cubicBezTo>
                    <a:cubicBezTo>
                      <a:pt x="29750" y="13010"/>
                      <a:pt x="39170" y="8438"/>
                      <a:pt x="43361" y="6857"/>
                    </a:cubicBezTo>
                    <a:close/>
                  </a:path>
                </a:pathLst>
              </a:custGeom>
              <a:solidFill>
                <a:srgbClr val="FEBA55"/>
              </a:solidFill>
              <a:ln w="0" cap="rnd">
                <a:solidFill>
                  <a:srgbClr val="FEBA5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6" name="任意多边形: 形状 3395">
                <a:extLst>
                  <a:ext uri="{FF2B5EF4-FFF2-40B4-BE49-F238E27FC236}">
                    <a16:creationId xmlns:a16="http://schemas.microsoft.com/office/drawing/2014/main" id="{E64B00A2-FF40-5996-1942-FA8657DD17AC}"/>
                  </a:ext>
                </a:extLst>
              </p:cNvPr>
              <p:cNvSpPr/>
              <p:nvPr/>
            </p:nvSpPr>
            <p:spPr>
              <a:xfrm>
                <a:off x="2996172" y="4047105"/>
                <a:ext cx="110656" cy="212028"/>
              </a:xfrm>
              <a:custGeom>
                <a:avLst/>
                <a:gdLst>
                  <a:gd name="connsiteX0" fmla="*/ 58533 w 110656"/>
                  <a:gd name="connsiteY0" fmla="*/ 2343 h 212028"/>
                  <a:gd name="connsiteX1" fmla="*/ 72792 w 110656"/>
                  <a:gd name="connsiteY1" fmla="*/ 13002 h 212028"/>
                  <a:gd name="connsiteX2" fmla="*/ 86279 w 110656"/>
                  <a:gd name="connsiteY2" fmla="*/ 30242 h 212028"/>
                  <a:gd name="connsiteX3" fmla="*/ 100567 w 110656"/>
                  <a:gd name="connsiteY3" fmla="*/ 61436 h 212028"/>
                  <a:gd name="connsiteX4" fmla="*/ 108301 w 110656"/>
                  <a:gd name="connsiteY4" fmla="*/ 85106 h 212028"/>
                  <a:gd name="connsiteX5" fmla="*/ 110616 w 110656"/>
                  <a:gd name="connsiteY5" fmla="*/ 115976 h 212028"/>
                  <a:gd name="connsiteX6" fmla="*/ 107044 w 110656"/>
                  <a:gd name="connsiteY6" fmla="*/ 145104 h 212028"/>
                  <a:gd name="connsiteX7" fmla="*/ 97328 w 110656"/>
                  <a:gd name="connsiteY7" fmla="*/ 171678 h 212028"/>
                  <a:gd name="connsiteX8" fmla="*/ 82222 w 110656"/>
                  <a:gd name="connsiteY8" fmla="*/ 194567 h 212028"/>
                  <a:gd name="connsiteX9" fmla="*/ 62200 w 110656"/>
                  <a:gd name="connsiteY9" fmla="*/ 208045 h 212028"/>
                  <a:gd name="connsiteX10" fmla="*/ 42750 w 110656"/>
                  <a:gd name="connsiteY10" fmla="*/ 211893 h 212028"/>
                  <a:gd name="connsiteX11" fmla="*/ 28701 w 110656"/>
                  <a:gd name="connsiteY11" fmla="*/ 205540 h 212028"/>
                  <a:gd name="connsiteX12" fmla="*/ 15794 w 110656"/>
                  <a:gd name="connsiteY12" fmla="*/ 191481 h 212028"/>
                  <a:gd name="connsiteX13" fmla="*/ 4440 w 110656"/>
                  <a:gd name="connsiteY13" fmla="*/ 167030 h 212028"/>
                  <a:gd name="connsiteX14" fmla="*/ 202 w 110656"/>
                  <a:gd name="connsiteY14" fmla="*/ 134693 h 212028"/>
                  <a:gd name="connsiteX15" fmla="*/ 1069 w 110656"/>
                  <a:gd name="connsiteY15" fmla="*/ 105604 h 212028"/>
                  <a:gd name="connsiteX16" fmla="*/ 10946 w 110656"/>
                  <a:gd name="connsiteY16" fmla="*/ 61427 h 212028"/>
                  <a:gd name="connsiteX17" fmla="*/ 25777 w 110656"/>
                  <a:gd name="connsiteY17" fmla="*/ 21898 h 212028"/>
                  <a:gd name="connsiteX18" fmla="*/ 36149 w 110656"/>
                  <a:gd name="connsiteY18" fmla="*/ 5496 h 212028"/>
                  <a:gd name="connsiteX19" fmla="*/ 43941 w 110656"/>
                  <a:gd name="connsiteY19" fmla="*/ 771 h 212028"/>
                  <a:gd name="connsiteX20" fmla="*/ 49303 w 110656"/>
                  <a:gd name="connsiteY20" fmla="*/ 0 h 212028"/>
                  <a:gd name="connsiteX21" fmla="*/ 49303 w 110656"/>
                  <a:gd name="connsiteY21" fmla="*/ 0 h 212028"/>
                  <a:gd name="connsiteX22" fmla="*/ 58533 w 110656"/>
                  <a:gd name="connsiteY22" fmla="*/ 2343 h 212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0656" h="212028">
                    <a:moveTo>
                      <a:pt x="58533" y="2343"/>
                    </a:moveTo>
                    <a:cubicBezTo>
                      <a:pt x="63381" y="4581"/>
                      <a:pt x="68963" y="9277"/>
                      <a:pt x="72792" y="13002"/>
                    </a:cubicBezTo>
                    <a:cubicBezTo>
                      <a:pt x="77497" y="17574"/>
                      <a:pt x="82831" y="24651"/>
                      <a:pt x="86279" y="30242"/>
                    </a:cubicBezTo>
                    <a:cubicBezTo>
                      <a:pt x="91671" y="39005"/>
                      <a:pt x="96833" y="51845"/>
                      <a:pt x="100567" y="61436"/>
                    </a:cubicBezTo>
                    <a:cubicBezTo>
                      <a:pt x="103272" y="68399"/>
                      <a:pt x="106825" y="77781"/>
                      <a:pt x="108301" y="85106"/>
                    </a:cubicBezTo>
                    <a:cubicBezTo>
                      <a:pt x="110120" y="94212"/>
                      <a:pt x="110844" y="106699"/>
                      <a:pt x="110616" y="115976"/>
                    </a:cubicBezTo>
                    <a:cubicBezTo>
                      <a:pt x="110406" y="124778"/>
                      <a:pt x="109101" y="136550"/>
                      <a:pt x="107044" y="145104"/>
                    </a:cubicBezTo>
                    <a:cubicBezTo>
                      <a:pt x="105053" y="153362"/>
                      <a:pt x="101157" y="164106"/>
                      <a:pt x="97328" y="171678"/>
                    </a:cubicBezTo>
                    <a:cubicBezTo>
                      <a:pt x="93623" y="179022"/>
                      <a:pt x="88022" y="188738"/>
                      <a:pt x="82222" y="194567"/>
                    </a:cubicBezTo>
                    <a:cubicBezTo>
                      <a:pt x="77107" y="199692"/>
                      <a:pt x="68896" y="205292"/>
                      <a:pt x="62200" y="208045"/>
                    </a:cubicBezTo>
                    <a:cubicBezTo>
                      <a:pt x="56695" y="210302"/>
                      <a:pt x="48655" y="212617"/>
                      <a:pt x="42750" y="211893"/>
                    </a:cubicBezTo>
                    <a:cubicBezTo>
                      <a:pt x="38159" y="211322"/>
                      <a:pt x="32463" y="208236"/>
                      <a:pt x="28701" y="205540"/>
                    </a:cubicBezTo>
                    <a:cubicBezTo>
                      <a:pt x="24043" y="202206"/>
                      <a:pt x="19004" y="196224"/>
                      <a:pt x="15794" y="191481"/>
                    </a:cubicBezTo>
                    <a:cubicBezTo>
                      <a:pt x="11270" y="184785"/>
                      <a:pt x="6717" y="174793"/>
                      <a:pt x="4440" y="167030"/>
                    </a:cubicBezTo>
                    <a:cubicBezTo>
                      <a:pt x="1688" y="157648"/>
                      <a:pt x="688" y="144466"/>
                      <a:pt x="202" y="134693"/>
                    </a:cubicBezTo>
                    <a:cubicBezTo>
                      <a:pt x="-227" y="125968"/>
                      <a:pt x="11" y="114272"/>
                      <a:pt x="1069" y="105604"/>
                    </a:cubicBezTo>
                    <a:cubicBezTo>
                      <a:pt x="2698" y="92126"/>
                      <a:pt x="7069" y="74447"/>
                      <a:pt x="10946" y="61427"/>
                    </a:cubicBezTo>
                    <a:cubicBezTo>
                      <a:pt x="14575" y="49292"/>
                      <a:pt x="20052" y="33194"/>
                      <a:pt x="25777" y="21898"/>
                    </a:cubicBezTo>
                    <a:cubicBezTo>
                      <a:pt x="28405" y="16697"/>
                      <a:pt x="31920" y="9497"/>
                      <a:pt x="36149" y="5496"/>
                    </a:cubicBezTo>
                    <a:cubicBezTo>
                      <a:pt x="38131" y="3610"/>
                      <a:pt x="41350" y="1667"/>
                      <a:pt x="43941" y="771"/>
                    </a:cubicBezTo>
                    <a:cubicBezTo>
                      <a:pt x="45474" y="238"/>
                      <a:pt x="47694" y="238"/>
                      <a:pt x="49303" y="0"/>
                    </a:cubicBezTo>
                    <a:cubicBezTo>
                      <a:pt x="49303" y="0"/>
                      <a:pt x="49303" y="0"/>
                      <a:pt x="49303" y="0"/>
                    </a:cubicBezTo>
                    <a:cubicBezTo>
                      <a:pt x="49246" y="0"/>
                      <a:pt x="55933" y="1143"/>
                      <a:pt x="58533" y="2343"/>
                    </a:cubicBezTo>
                    <a:close/>
                  </a:path>
                </a:pathLst>
              </a:custGeom>
              <a:solidFill>
                <a:srgbClr val="FDCB74"/>
              </a:solidFill>
              <a:ln w="0" cap="rnd">
                <a:solidFill>
                  <a:srgbClr val="FDCB7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7" name="任意多边形: 形状 3396">
                <a:extLst>
                  <a:ext uri="{FF2B5EF4-FFF2-40B4-BE49-F238E27FC236}">
                    <a16:creationId xmlns:a16="http://schemas.microsoft.com/office/drawing/2014/main" id="{A90560C0-847B-560D-A39A-4EE514C8A134}"/>
                  </a:ext>
                </a:extLst>
              </p:cNvPr>
              <p:cNvSpPr/>
              <p:nvPr/>
            </p:nvSpPr>
            <p:spPr>
              <a:xfrm>
                <a:off x="3004220" y="4108938"/>
                <a:ext cx="33242" cy="89312"/>
              </a:xfrm>
              <a:custGeom>
                <a:avLst/>
                <a:gdLst>
                  <a:gd name="connsiteX0" fmla="*/ 22148 w 33242"/>
                  <a:gd name="connsiteY0" fmla="*/ 337 h 89312"/>
                  <a:gd name="connsiteX1" fmla="*/ 26234 w 33242"/>
                  <a:gd name="connsiteY1" fmla="*/ 4776 h 89312"/>
                  <a:gd name="connsiteX2" fmla="*/ 29787 w 33242"/>
                  <a:gd name="connsiteY2" fmla="*/ 11091 h 89312"/>
                  <a:gd name="connsiteX3" fmla="*/ 32549 w 33242"/>
                  <a:gd name="connsiteY3" fmla="*/ 19892 h 89312"/>
                  <a:gd name="connsiteX4" fmla="*/ 33168 w 33242"/>
                  <a:gd name="connsiteY4" fmla="*/ 35542 h 89312"/>
                  <a:gd name="connsiteX5" fmla="*/ 31311 w 33242"/>
                  <a:gd name="connsiteY5" fmla="*/ 55744 h 89312"/>
                  <a:gd name="connsiteX6" fmla="*/ 25958 w 33242"/>
                  <a:gd name="connsiteY6" fmla="*/ 72784 h 89312"/>
                  <a:gd name="connsiteX7" fmla="*/ 19043 w 33242"/>
                  <a:gd name="connsiteY7" fmla="*/ 84519 h 89312"/>
                  <a:gd name="connsiteX8" fmla="*/ 14090 w 33242"/>
                  <a:gd name="connsiteY8" fmla="*/ 88567 h 89312"/>
                  <a:gd name="connsiteX9" fmla="*/ 7832 w 33242"/>
                  <a:gd name="connsiteY9" fmla="*/ 88958 h 89312"/>
                  <a:gd name="connsiteX10" fmla="*/ 4307 w 33242"/>
                  <a:gd name="connsiteY10" fmla="*/ 85434 h 89312"/>
                  <a:gd name="connsiteX11" fmla="*/ 526 w 33242"/>
                  <a:gd name="connsiteY11" fmla="*/ 72394 h 89312"/>
                  <a:gd name="connsiteX12" fmla="*/ 526 w 33242"/>
                  <a:gd name="connsiteY12" fmla="*/ 52439 h 89312"/>
                  <a:gd name="connsiteX13" fmla="*/ 4460 w 33242"/>
                  <a:gd name="connsiteY13" fmla="*/ 30236 h 89312"/>
                  <a:gd name="connsiteX14" fmla="*/ 9718 w 33242"/>
                  <a:gd name="connsiteY14" fmla="*/ 11691 h 89312"/>
                  <a:gd name="connsiteX15" fmla="*/ 13613 w 33242"/>
                  <a:gd name="connsiteY15" fmla="*/ 4595 h 89312"/>
                  <a:gd name="connsiteX16" fmla="*/ 17204 w 33242"/>
                  <a:gd name="connsiteY16" fmla="*/ 728 h 89312"/>
                  <a:gd name="connsiteX17" fmla="*/ 18671 w 33242"/>
                  <a:gd name="connsiteY17" fmla="*/ 23 h 89312"/>
                  <a:gd name="connsiteX18" fmla="*/ 18671 w 33242"/>
                  <a:gd name="connsiteY18" fmla="*/ 23 h 89312"/>
                  <a:gd name="connsiteX19" fmla="*/ 22148 w 33242"/>
                  <a:gd name="connsiteY19" fmla="*/ 337 h 8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242" h="89312">
                    <a:moveTo>
                      <a:pt x="22148" y="337"/>
                    </a:moveTo>
                    <a:cubicBezTo>
                      <a:pt x="23786" y="1099"/>
                      <a:pt x="25167" y="3319"/>
                      <a:pt x="26234" y="4776"/>
                    </a:cubicBezTo>
                    <a:cubicBezTo>
                      <a:pt x="27520" y="6538"/>
                      <a:pt x="28920" y="9100"/>
                      <a:pt x="29787" y="11091"/>
                    </a:cubicBezTo>
                    <a:cubicBezTo>
                      <a:pt x="30892" y="13625"/>
                      <a:pt x="32054" y="17168"/>
                      <a:pt x="32549" y="19892"/>
                    </a:cubicBezTo>
                    <a:cubicBezTo>
                      <a:pt x="33378" y="24521"/>
                      <a:pt x="33283" y="30846"/>
                      <a:pt x="33168" y="35542"/>
                    </a:cubicBezTo>
                    <a:cubicBezTo>
                      <a:pt x="33025" y="41628"/>
                      <a:pt x="32520" y="49781"/>
                      <a:pt x="31311" y="55744"/>
                    </a:cubicBezTo>
                    <a:cubicBezTo>
                      <a:pt x="30253" y="60992"/>
                      <a:pt x="28149" y="67898"/>
                      <a:pt x="25958" y="72784"/>
                    </a:cubicBezTo>
                    <a:cubicBezTo>
                      <a:pt x="24291" y="76518"/>
                      <a:pt x="21748" y="81452"/>
                      <a:pt x="19043" y="84519"/>
                    </a:cubicBezTo>
                    <a:cubicBezTo>
                      <a:pt x="17776" y="85957"/>
                      <a:pt x="15880" y="87863"/>
                      <a:pt x="14090" y="88567"/>
                    </a:cubicBezTo>
                    <a:cubicBezTo>
                      <a:pt x="12337" y="89253"/>
                      <a:pt x="9584" y="89634"/>
                      <a:pt x="7832" y="88958"/>
                    </a:cubicBezTo>
                    <a:cubicBezTo>
                      <a:pt x="6441" y="88415"/>
                      <a:pt x="5098" y="86700"/>
                      <a:pt x="4307" y="85434"/>
                    </a:cubicBezTo>
                    <a:cubicBezTo>
                      <a:pt x="2155" y="81976"/>
                      <a:pt x="1126" y="76423"/>
                      <a:pt x="526" y="72394"/>
                    </a:cubicBezTo>
                    <a:cubicBezTo>
                      <a:pt x="-341" y="66469"/>
                      <a:pt x="12" y="58411"/>
                      <a:pt x="526" y="52439"/>
                    </a:cubicBezTo>
                    <a:cubicBezTo>
                      <a:pt x="1117" y="45705"/>
                      <a:pt x="2936" y="36828"/>
                      <a:pt x="4460" y="30236"/>
                    </a:cubicBezTo>
                    <a:cubicBezTo>
                      <a:pt x="5755" y="24597"/>
                      <a:pt x="7479" y="17015"/>
                      <a:pt x="9718" y="11691"/>
                    </a:cubicBezTo>
                    <a:cubicBezTo>
                      <a:pt x="10661" y="9453"/>
                      <a:pt x="12185" y="6557"/>
                      <a:pt x="13613" y="4595"/>
                    </a:cubicBezTo>
                    <a:cubicBezTo>
                      <a:pt x="14547" y="3319"/>
                      <a:pt x="15909" y="1642"/>
                      <a:pt x="17204" y="728"/>
                    </a:cubicBezTo>
                    <a:cubicBezTo>
                      <a:pt x="17604" y="452"/>
                      <a:pt x="18233" y="232"/>
                      <a:pt x="18671" y="23"/>
                    </a:cubicBezTo>
                    <a:cubicBezTo>
                      <a:pt x="18671" y="23"/>
                      <a:pt x="18671" y="23"/>
                      <a:pt x="18671" y="23"/>
                    </a:cubicBezTo>
                    <a:cubicBezTo>
                      <a:pt x="18700" y="13"/>
                      <a:pt x="21195" y="-111"/>
                      <a:pt x="22148" y="337"/>
                    </a:cubicBezTo>
                    <a:close/>
                  </a:path>
                </a:pathLst>
              </a:custGeom>
              <a:solidFill>
                <a:srgbClr val="FFE8A4"/>
              </a:solidFill>
              <a:ln w="0" cap="rnd">
                <a:solidFill>
                  <a:srgbClr val="FFE8A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8" name="任意多边形: 形状 3397">
                <a:extLst>
                  <a:ext uri="{FF2B5EF4-FFF2-40B4-BE49-F238E27FC236}">
                    <a16:creationId xmlns:a16="http://schemas.microsoft.com/office/drawing/2014/main" id="{E7625D29-7554-7F66-DAB4-5CA98DF75E45}"/>
                  </a:ext>
                </a:extLst>
              </p:cNvPr>
              <p:cNvSpPr/>
              <p:nvPr/>
            </p:nvSpPr>
            <p:spPr>
              <a:xfrm>
                <a:off x="3094225" y="4033520"/>
                <a:ext cx="10541" cy="17275"/>
              </a:xfrm>
              <a:custGeom>
                <a:avLst/>
                <a:gdLst>
                  <a:gd name="connsiteX0" fmla="*/ 3990 w 10541"/>
                  <a:gd name="connsiteY0" fmla="*/ 31 h 17275"/>
                  <a:gd name="connsiteX1" fmla="*/ 10238 w 10541"/>
                  <a:gd name="connsiteY1" fmla="*/ 7985 h 17275"/>
                  <a:gd name="connsiteX2" fmla="*/ 7162 w 10541"/>
                  <a:gd name="connsiteY2" fmla="*/ 17195 h 17275"/>
                  <a:gd name="connsiteX3" fmla="*/ 104 w 10541"/>
                  <a:gd name="connsiteY3" fmla="*/ 8356 h 17275"/>
                  <a:gd name="connsiteX4" fmla="*/ 3990 w 10541"/>
                  <a:gd name="connsiteY4" fmla="*/ 31 h 1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1" h="17275">
                    <a:moveTo>
                      <a:pt x="3990" y="31"/>
                    </a:moveTo>
                    <a:cubicBezTo>
                      <a:pt x="6200" y="-254"/>
                      <a:pt x="9095" y="1336"/>
                      <a:pt x="10238" y="7985"/>
                    </a:cubicBezTo>
                    <a:cubicBezTo>
                      <a:pt x="11334" y="14367"/>
                      <a:pt x="9267" y="16767"/>
                      <a:pt x="7162" y="17195"/>
                    </a:cubicBezTo>
                    <a:cubicBezTo>
                      <a:pt x="4714" y="17710"/>
                      <a:pt x="894" y="15862"/>
                      <a:pt x="104" y="8356"/>
                    </a:cubicBezTo>
                    <a:cubicBezTo>
                      <a:pt x="-544" y="2270"/>
                      <a:pt x="1971" y="298"/>
                      <a:pt x="3990" y="31"/>
                    </a:cubicBezTo>
                    <a:close/>
                  </a:path>
                </a:pathLst>
              </a:custGeom>
              <a:solidFill>
                <a:srgbClr val="E29628"/>
              </a:solidFill>
              <a:ln w="0" cap="rnd">
                <a:solidFill>
                  <a:srgbClr val="E2962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9" name="任意多边形: 形状 3398">
                <a:extLst>
                  <a:ext uri="{FF2B5EF4-FFF2-40B4-BE49-F238E27FC236}">
                    <a16:creationId xmlns:a16="http://schemas.microsoft.com/office/drawing/2014/main" id="{70418CFF-26C8-7395-042E-CE3E903B55F4}"/>
                  </a:ext>
                </a:extLst>
              </p:cNvPr>
              <p:cNvSpPr/>
              <p:nvPr/>
            </p:nvSpPr>
            <p:spPr>
              <a:xfrm>
                <a:off x="3103456" y="4050816"/>
                <a:ext cx="8415" cy="11189"/>
              </a:xfrm>
              <a:custGeom>
                <a:avLst/>
                <a:gdLst>
                  <a:gd name="connsiteX0" fmla="*/ 2970 w 8415"/>
                  <a:gd name="connsiteY0" fmla="*/ 52 h 11189"/>
                  <a:gd name="connsiteX1" fmla="*/ 8408 w 8415"/>
                  <a:gd name="connsiteY1" fmla="*/ 6338 h 11189"/>
                  <a:gd name="connsiteX2" fmla="*/ 5332 w 8415"/>
                  <a:gd name="connsiteY2" fmla="*/ 11148 h 11189"/>
                  <a:gd name="connsiteX3" fmla="*/ 188 w 8415"/>
                  <a:gd name="connsiteY3" fmla="*/ 6414 h 11189"/>
                  <a:gd name="connsiteX4" fmla="*/ 2970 w 8415"/>
                  <a:gd name="connsiteY4" fmla="*/ 52 h 11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15" h="11189">
                    <a:moveTo>
                      <a:pt x="2970" y="52"/>
                    </a:moveTo>
                    <a:cubicBezTo>
                      <a:pt x="5417" y="-396"/>
                      <a:pt x="8218" y="2099"/>
                      <a:pt x="8408" y="6338"/>
                    </a:cubicBezTo>
                    <a:cubicBezTo>
                      <a:pt x="8532" y="9253"/>
                      <a:pt x="7027" y="10881"/>
                      <a:pt x="5332" y="11148"/>
                    </a:cubicBezTo>
                    <a:cubicBezTo>
                      <a:pt x="3265" y="11472"/>
                      <a:pt x="922" y="9910"/>
                      <a:pt x="188" y="6414"/>
                    </a:cubicBezTo>
                    <a:cubicBezTo>
                      <a:pt x="-536" y="2938"/>
                      <a:pt x="922" y="423"/>
                      <a:pt x="2970" y="52"/>
                    </a:cubicBezTo>
                    <a:close/>
                  </a:path>
                </a:pathLst>
              </a:custGeom>
              <a:solidFill>
                <a:srgbClr val="E29628"/>
              </a:solidFill>
              <a:ln w="0" cap="rnd">
                <a:solidFill>
                  <a:srgbClr val="E2962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0" name="任意多边形: 形状 3399">
                <a:extLst>
                  <a:ext uri="{FF2B5EF4-FFF2-40B4-BE49-F238E27FC236}">
                    <a16:creationId xmlns:a16="http://schemas.microsoft.com/office/drawing/2014/main" id="{1363FCBF-824E-8575-FFF4-EABC2500D6BB}"/>
                  </a:ext>
                </a:extLst>
              </p:cNvPr>
              <p:cNvSpPr/>
              <p:nvPr/>
            </p:nvSpPr>
            <p:spPr>
              <a:xfrm>
                <a:off x="3092054" y="4056156"/>
                <a:ext cx="10374" cy="14782"/>
              </a:xfrm>
              <a:custGeom>
                <a:avLst/>
                <a:gdLst>
                  <a:gd name="connsiteX0" fmla="*/ 3047 w 10374"/>
                  <a:gd name="connsiteY0" fmla="*/ 113 h 14782"/>
                  <a:gd name="connsiteX1" fmla="*/ 10190 w 10374"/>
                  <a:gd name="connsiteY1" fmla="*/ 7399 h 14782"/>
                  <a:gd name="connsiteX2" fmla="*/ 7190 w 10374"/>
                  <a:gd name="connsiteY2" fmla="*/ 14686 h 14782"/>
                  <a:gd name="connsiteX3" fmla="*/ 199 w 10374"/>
                  <a:gd name="connsiteY3" fmla="*/ 7399 h 14782"/>
                  <a:gd name="connsiteX4" fmla="*/ 3047 w 10374"/>
                  <a:gd name="connsiteY4" fmla="*/ 113 h 14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4" h="14782">
                    <a:moveTo>
                      <a:pt x="3047" y="113"/>
                    </a:moveTo>
                    <a:cubicBezTo>
                      <a:pt x="5980" y="-612"/>
                      <a:pt x="9266" y="2198"/>
                      <a:pt x="10190" y="7399"/>
                    </a:cubicBezTo>
                    <a:cubicBezTo>
                      <a:pt x="10905" y="11409"/>
                      <a:pt x="9466" y="14162"/>
                      <a:pt x="7190" y="14686"/>
                    </a:cubicBezTo>
                    <a:cubicBezTo>
                      <a:pt x="4275" y="15352"/>
                      <a:pt x="1132" y="12543"/>
                      <a:pt x="199" y="7399"/>
                    </a:cubicBezTo>
                    <a:cubicBezTo>
                      <a:pt x="-525" y="3418"/>
                      <a:pt x="799" y="665"/>
                      <a:pt x="3047" y="113"/>
                    </a:cubicBezTo>
                    <a:close/>
                  </a:path>
                </a:pathLst>
              </a:custGeom>
              <a:solidFill>
                <a:srgbClr val="E29628"/>
              </a:solidFill>
              <a:ln w="0" cap="rnd">
                <a:solidFill>
                  <a:srgbClr val="E2962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1" name="任意多边形: 形状 3400">
                <a:extLst>
                  <a:ext uri="{FF2B5EF4-FFF2-40B4-BE49-F238E27FC236}">
                    <a16:creationId xmlns:a16="http://schemas.microsoft.com/office/drawing/2014/main" id="{1BC479A7-FDF6-8635-A973-9836C764AB33}"/>
                  </a:ext>
                </a:extLst>
              </p:cNvPr>
              <p:cNvSpPr/>
              <p:nvPr/>
            </p:nvSpPr>
            <p:spPr>
              <a:xfrm>
                <a:off x="2987125" y="4217923"/>
                <a:ext cx="14520" cy="22195"/>
              </a:xfrm>
              <a:custGeom>
                <a:avLst/>
                <a:gdLst>
                  <a:gd name="connsiteX0" fmla="*/ 8668 w 14520"/>
                  <a:gd name="connsiteY0" fmla="*/ 32 h 22195"/>
                  <a:gd name="connsiteX1" fmla="*/ 38 w 14520"/>
                  <a:gd name="connsiteY1" fmla="*/ 11528 h 22195"/>
                  <a:gd name="connsiteX2" fmla="*/ 5934 w 14520"/>
                  <a:gd name="connsiteY2" fmla="*/ 22168 h 22195"/>
                  <a:gd name="connsiteX3" fmla="*/ 14402 w 14520"/>
                  <a:gd name="connsiteY3" fmla="*/ 11528 h 22195"/>
                  <a:gd name="connsiteX4" fmla="*/ 8668 w 14520"/>
                  <a:gd name="connsiteY4" fmla="*/ 32 h 2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20" h="22195">
                    <a:moveTo>
                      <a:pt x="8668" y="32"/>
                    </a:moveTo>
                    <a:cubicBezTo>
                      <a:pt x="5067" y="-359"/>
                      <a:pt x="552" y="2813"/>
                      <a:pt x="38" y="11528"/>
                    </a:cubicBezTo>
                    <a:cubicBezTo>
                      <a:pt x="-391" y="18911"/>
                      <a:pt x="2886" y="21863"/>
                      <a:pt x="5934" y="22168"/>
                    </a:cubicBezTo>
                    <a:cubicBezTo>
                      <a:pt x="9344" y="22511"/>
                      <a:pt x="13573" y="19749"/>
                      <a:pt x="14402" y="11528"/>
                    </a:cubicBezTo>
                    <a:cubicBezTo>
                      <a:pt x="15192" y="3766"/>
                      <a:pt x="11887" y="384"/>
                      <a:pt x="8668" y="32"/>
                    </a:cubicBezTo>
                    <a:close/>
                  </a:path>
                </a:pathLst>
              </a:custGeom>
              <a:solidFill>
                <a:srgbClr val="E29628"/>
              </a:solidFill>
              <a:ln w="0" cap="rnd">
                <a:solidFill>
                  <a:srgbClr val="E2962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2" name="任意多边形: 形状 3401">
                <a:extLst>
                  <a:ext uri="{FF2B5EF4-FFF2-40B4-BE49-F238E27FC236}">
                    <a16:creationId xmlns:a16="http://schemas.microsoft.com/office/drawing/2014/main" id="{2EABDE96-5827-A52A-4A88-CB232AA046C3}"/>
                  </a:ext>
                </a:extLst>
              </p:cNvPr>
              <p:cNvSpPr/>
              <p:nvPr/>
            </p:nvSpPr>
            <p:spPr>
              <a:xfrm>
                <a:off x="2999736" y="4236860"/>
                <a:ext cx="7319" cy="10314"/>
              </a:xfrm>
              <a:custGeom>
                <a:avLst/>
                <a:gdLst>
                  <a:gd name="connsiteX0" fmla="*/ 3344 w 7319"/>
                  <a:gd name="connsiteY0" fmla="*/ 2 h 10314"/>
                  <a:gd name="connsiteX1" fmla="*/ 7316 w 7319"/>
                  <a:gd name="connsiteY1" fmla="*/ 5584 h 10314"/>
                  <a:gd name="connsiteX2" fmla="*/ 4506 w 7319"/>
                  <a:gd name="connsiteY2" fmla="*/ 10289 h 10314"/>
                  <a:gd name="connsiteX3" fmla="*/ 29 w 7319"/>
                  <a:gd name="connsiteY3" fmla="*/ 5279 h 10314"/>
                  <a:gd name="connsiteX4" fmla="*/ 3344 w 7319"/>
                  <a:gd name="connsiteY4" fmla="*/ 2 h 1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9" h="10314">
                    <a:moveTo>
                      <a:pt x="3344" y="2"/>
                    </a:moveTo>
                    <a:cubicBezTo>
                      <a:pt x="4992" y="-64"/>
                      <a:pt x="7211" y="1212"/>
                      <a:pt x="7316" y="5584"/>
                    </a:cubicBezTo>
                    <a:cubicBezTo>
                      <a:pt x="7411" y="9089"/>
                      <a:pt x="5811" y="10127"/>
                      <a:pt x="4506" y="10289"/>
                    </a:cubicBezTo>
                    <a:cubicBezTo>
                      <a:pt x="2906" y="10489"/>
                      <a:pt x="363" y="9556"/>
                      <a:pt x="29" y="5279"/>
                    </a:cubicBezTo>
                    <a:cubicBezTo>
                      <a:pt x="-276" y="1307"/>
                      <a:pt x="1858" y="69"/>
                      <a:pt x="3344" y="2"/>
                    </a:cubicBezTo>
                    <a:close/>
                  </a:path>
                </a:pathLst>
              </a:custGeom>
              <a:solidFill>
                <a:srgbClr val="E29628"/>
              </a:solidFill>
              <a:ln w="0" cap="rnd">
                <a:solidFill>
                  <a:srgbClr val="E2962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41" name="图形 1">
              <a:extLst>
                <a:ext uri="{FF2B5EF4-FFF2-40B4-BE49-F238E27FC236}">
                  <a16:creationId xmlns:a16="http://schemas.microsoft.com/office/drawing/2014/main" id="{A7A5BD44-7037-AC98-1FC8-2218518B062A}"/>
                </a:ext>
              </a:extLst>
            </p:cNvPr>
            <p:cNvGrpSpPr/>
            <p:nvPr/>
          </p:nvGrpSpPr>
          <p:grpSpPr>
            <a:xfrm>
              <a:off x="2780268" y="3592310"/>
              <a:ext cx="542289" cy="421095"/>
              <a:chOff x="2780268" y="3592310"/>
              <a:chExt cx="542289" cy="421095"/>
            </a:xfrm>
          </p:grpSpPr>
          <p:sp>
            <p:nvSpPr>
              <p:cNvPr id="3378" name="任意多边形: 形状 3377">
                <a:extLst>
                  <a:ext uri="{FF2B5EF4-FFF2-40B4-BE49-F238E27FC236}">
                    <a16:creationId xmlns:a16="http://schemas.microsoft.com/office/drawing/2014/main" id="{D8DFB571-4B46-743A-480C-30DBCA876219}"/>
                  </a:ext>
                </a:extLst>
              </p:cNvPr>
              <p:cNvSpPr/>
              <p:nvPr/>
            </p:nvSpPr>
            <p:spPr>
              <a:xfrm>
                <a:off x="2780268" y="3592390"/>
                <a:ext cx="541960" cy="420969"/>
              </a:xfrm>
              <a:custGeom>
                <a:avLst/>
                <a:gdLst>
                  <a:gd name="connsiteX0" fmla="*/ 156984 w 541960"/>
                  <a:gd name="connsiteY0" fmla="*/ 19099 h 420969"/>
                  <a:gd name="connsiteX1" fmla="*/ 136353 w 541960"/>
                  <a:gd name="connsiteY1" fmla="*/ 35787 h 420969"/>
                  <a:gd name="connsiteX2" fmla="*/ 115951 w 541960"/>
                  <a:gd name="connsiteY2" fmla="*/ 63152 h 420969"/>
                  <a:gd name="connsiteX3" fmla="*/ 103892 w 541960"/>
                  <a:gd name="connsiteY3" fmla="*/ 89813 h 420969"/>
                  <a:gd name="connsiteX4" fmla="*/ 91833 w 541960"/>
                  <a:gd name="connsiteY4" fmla="*/ 126141 h 420969"/>
                  <a:gd name="connsiteX5" fmla="*/ 84032 w 541960"/>
                  <a:gd name="connsiteY5" fmla="*/ 155545 h 420969"/>
                  <a:gd name="connsiteX6" fmla="*/ 70574 w 541960"/>
                  <a:gd name="connsiteY6" fmla="*/ 202865 h 420969"/>
                  <a:gd name="connsiteX7" fmla="*/ 52505 w 541960"/>
                  <a:gd name="connsiteY7" fmla="*/ 241727 h 420969"/>
                  <a:gd name="connsiteX8" fmla="*/ 34626 w 541960"/>
                  <a:gd name="connsiteY8" fmla="*/ 269511 h 420969"/>
                  <a:gd name="connsiteX9" fmla="*/ 19596 w 541960"/>
                  <a:gd name="connsiteY9" fmla="*/ 289314 h 420969"/>
                  <a:gd name="connsiteX10" fmla="*/ 12385 w 541960"/>
                  <a:gd name="connsiteY10" fmla="*/ 301401 h 420969"/>
                  <a:gd name="connsiteX11" fmla="*/ 6547 w 541960"/>
                  <a:gd name="connsiteY11" fmla="*/ 312593 h 420969"/>
                  <a:gd name="connsiteX12" fmla="*/ 879 w 541960"/>
                  <a:gd name="connsiteY12" fmla="*/ 330776 h 420969"/>
                  <a:gd name="connsiteX13" fmla="*/ 174 w 541960"/>
                  <a:gd name="connsiteY13" fmla="*/ 344797 h 420969"/>
                  <a:gd name="connsiteX14" fmla="*/ 3784 w 541960"/>
                  <a:gd name="connsiteY14" fmla="*/ 358617 h 420969"/>
                  <a:gd name="connsiteX15" fmla="*/ 10795 w 541960"/>
                  <a:gd name="connsiteY15" fmla="*/ 370829 h 420969"/>
                  <a:gd name="connsiteX16" fmla="*/ 29788 w 541960"/>
                  <a:gd name="connsiteY16" fmla="*/ 389231 h 420969"/>
                  <a:gd name="connsiteX17" fmla="*/ 60106 w 541960"/>
                  <a:gd name="connsiteY17" fmla="*/ 404995 h 420969"/>
                  <a:gd name="connsiteX18" fmla="*/ 87309 w 541960"/>
                  <a:gd name="connsiteY18" fmla="*/ 412272 h 420969"/>
                  <a:gd name="connsiteX19" fmla="*/ 116770 w 541960"/>
                  <a:gd name="connsiteY19" fmla="*/ 417472 h 420969"/>
                  <a:gd name="connsiteX20" fmla="*/ 175473 w 541960"/>
                  <a:gd name="connsiteY20" fmla="*/ 420911 h 420969"/>
                  <a:gd name="connsiteX21" fmla="*/ 230727 w 541960"/>
                  <a:gd name="connsiteY21" fmla="*/ 419339 h 420969"/>
                  <a:gd name="connsiteX22" fmla="*/ 305632 w 541960"/>
                  <a:gd name="connsiteY22" fmla="*/ 409138 h 420969"/>
                  <a:gd name="connsiteX23" fmla="*/ 371697 w 541960"/>
                  <a:gd name="connsiteY23" fmla="*/ 391203 h 420969"/>
                  <a:gd name="connsiteX24" fmla="*/ 458813 w 541960"/>
                  <a:gd name="connsiteY24" fmla="*/ 353026 h 420969"/>
                  <a:gd name="connsiteX25" fmla="*/ 511191 w 541960"/>
                  <a:gd name="connsiteY25" fmla="*/ 318593 h 420969"/>
                  <a:gd name="connsiteX26" fmla="*/ 533184 w 541960"/>
                  <a:gd name="connsiteY26" fmla="*/ 291104 h 420969"/>
                  <a:gd name="connsiteX27" fmla="*/ 540128 w 541960"/>
                  <a:gd name="connsiteY27" fmla="*/ 274607 h 420969"/>
                  <a:gd name="connsiteX28" fmla="*/ 541947 w 541960"/>
                  <a:gd name="connsiteY28" fmla="*/ 260462 h 420969"/>
                  <a:gd name="connsiteX29" fmla="*/ 538547 w 541960"/>
                  <a:gd name="connsiteY29" fmla="*/ 243641 h 420969"/>
                  <a:gd name="connsiteX30" fmla="*/ 536699 w 541960"/>
                  <a:gd name="connsiteY30" fmla="*/ 238403 h 420969"/>
                  <a:gd name="connsiteX31" fmla="*/ 523478 w 541960"/>
                  <a:gd name="connsiteY31" fmla="*/ 215847 h 420969"/>
                  <a:gd name="connsiteX32" fmla="*/ 502104 w 541960"/>
                  <a:gd name="connsiteY32" fmla="*/ 198369 h 420969"/>
                  <a:gd name="connsiteX33" fmla="*/ 470424 w 541960"/>
                  <a:gd name="connsiteY33" fmla="*/ 181729 h 420969"/>
                  <a:gd name="connsiteX34" fmla="*/ 438820 w 541960"/>
                  <a:gd name="connsiteY34" fmla="*/ 164488 h 420969"/>
                  <a:gd name="connsiteX35" fmla="*/ 419075 w 541960"/>
                  <a:gd name="connsiteY35" fmla="*/ 149410 h 420969"/>
                  <a:gd name="connsiteX36" fmla="*/ 398072 w 541960"/>
                  <a:gd name="connsiteY36" fmla="*/ 126074 h 420969"/>
                  <a:gd name="connsiteX37" fmla="*/ 379936 w 541960"/>
                  <a:gd name="connsiteY37" fmla="*/ 99509 h 420969"/>
                  <a:gd name="connsiteX38" fmla="*/ 353600 w 541960"/>
                  <a:gd name="connsiteY38" fmla="*/ 65914 h 420969"/>
                  <a:gd name="connsiteX39" fmla="*/ 332997 w 541960"/>
                  <a:gd name="connsiteY39" fmla="*/ 43826 h 420969"/>
                  <a:gd name="connsiteX40" fmla="*/ 304755 w 541960"/>
                  <a:gd name="connsiteY40" fmla="*/ 20680 h 420969"/>
                  <a:gd name="connsiteX41" fmla="*/ 274180 w 541960"/>
                  <a:gd name="connsiteY41" fmla="*/ 6669 h 420969"/>
                  <a:gd name="connsiteX42" fmla="*/ 251034 w 541960"/>
                  <a:gd name="connsiteY42" fmla="*/ 1144 h 420969"/>
                  <a:gd name="connsiteX43" fmla="*/ 224174 w 541960"/>
                  <a:gd name="connsiteY43" fmla="*/ 154 h 420969"/>
                  <a:gd name="connsiteX44" fmla="*/ 196142 w 541960"/>
                  <a:gd name="connsiteY44" fmla="*/ 3764 h 420969"/>
                  <a:gd name="connsiteX45" fmla="*/ 177111 w 541960"/>
                  <a:gd name="connsiteY45" fmla="*/ 9117 h 420969"/>
                  <a:gd name="connsiteX46" fmla="*/ 177111 w 541960"/>
                  <a:gd name="connsiteY46" fmla="*/ 9117 h 420969"/>
                  <a:gd name="connsiteX47" fmla="*/ 156984 w 541960"/>
                  <a:gd name="connsiteY47" fmla="*/ 19099 h 42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41960" h="420969">
                    <a:moveTo>
                      <a:pt x="156984" y="19099"/>
                    </a:moveTo>
                    <a:cubicBezTo>
                      <a:pt x="150279" y="23385"/>
                      <a:pt x="141887" y="30062"/>
                      <a:pt x="136353" y="35787"/>
                    </a:cubicBezTo>
                    <a:cubicBezTo>
                      <a:pt x="129229" y="43149"/>
                      <a:pt x="121133" y="54322"/>
                      <a:pt x="115951" y="63152"/>
                    </a:cubicBezTo>
                    <a:cubicBezTo>
                      <a:pt x="111503" y="70715"/>
                      <a:pt x="107102" y="81640"/>
                      <a:pt x="103892" y="89813"/>
                    </a:cubicBezTo>
                    <a:cubicBezTo>
                      <a:pt x="99692" y="100499"/>
                      <a:pt x="95101" y="115130"/>
                      <a:pt x="91833" y="126141"/>
                    </a:cubicBezTo>
                    <a:cubicBezTo>
                      <a:pt x="89224" y="134885"/>
                      <a:pt x="86442" y="146743"/>
                      <a:pt x="84032" y="155545"/>
                    </a:cubicBezTo>
                    <a:cubicBezTo>
                      <a:pt x="80127" y="169784"/>
                      <a:pt x="75736" y="189034"/>
                      <a:pt x="70574" y="202865"/>
                    </a:cubicBezTo>
                    <a:cubicBezTo>
                      <a:pt x="66078" y="214914"/>
                      <a:pt x="58725" y="230478"/>
                      <a:pt x="52505" y="241727"/>
                    </a:cubicBezTo>
                    <a:cubicBezTo>
                      <a:pt x="47704" y="250394"/>
                      <a:pt x="40322" y="261396"/>
                      <a:pt x="34626" y="269511"/>
                    </a:cubicBezTo>
                    <a:cubicBezTo>
                      <a:pt x="30350" y="275617"/>
                      <a:pt x="23749" y="283122"/>
                      <a:pt x="19596" y="289314"/>
                    </a:cubicBezTo>
                    <a:cubicBezTo>
                      <a:pt x="17243" y="292828"/>
                      <a:pt x="14443" y="297715"/>
                      <a:pt x="12385" y="301401"/>
                    </a:cubicBezTo>
                    <a:cubicBezTo>
                      <a:pt x="10538" y="304706"/>
                      <a:pt x="8004" y="309097"/>
                      <a:pt x="6547" y="312593"/>
                    </a:cubicBezTo>
                    <a:cubicBezTo>
                      <a:pt x="4346" y="317870"/>
                      <a:pt x="1860" y="325147"/>
                      <a:pt x="879" y="330776"/>
                    </a:cubicBezTo>
                    <a:cubicBezTo>
                      <a:pt x="155" y="334929"/>
                      <a:pt x="-254" y="340606"/>
                      <a:pt x="174" y="344797"/>
                    </a:cubicBezTo>
                    <a:cubicBezTo>
                      <a:pt x="613" y="349054"/>
                      <a:pt x="2165" y="354646"/>
                      <a:pt x="3784" y="358617"/>
                    </a:cubicBezTo>
                    <a:cubicBezTo>
                      <a:pt x="5385" y="362523"/>
                      <a:pt x="8223" y="367476"/>
                      <a:pt x="10795" y="370829"/>
                    </a:cubicBezTo>
                    <a:cubicBezTo>
                      <a:pt x="15605" y="377134"/>
                      <a:pt x="23368" y="384564"/>
                      <a:pt x="29788" y="389231"/>
                    </a:cubicBezTo>
                    <a:cubicBezTo>
                      <a:pt x="38084" y="395260"/>
                      <a:pt x="50543" y="401309"/>
                      <a:pt x="60106" y="404995"/>
                    </a:cubicBezTo>
                    <a:cubicBezTo>
                      <a:pt x="67992" y="408043"/>
                      <a:pt x="79060" y="410443"/>
                      <a:pt x="87309" y="412272"/>
                    </a:cubicBezTo>
                    <a:cubicBezTo>
                      <a:pt x="96072" y="414215"/>
                      <a:pt x="107864" y="416396"/>
                      <a:pt x="116770" y="417472"/>
                    </a:cubicBezTo>
                    <a:cubicBezTo>
                      <a:pt x="134277" y="419587"/>
                      <a:pt x="157832" y="420644"/>
                      <a:pt x="175473" y="420911"/>
                    </a:cubicBezTo>
                    <a:cubicBezTo>
                      <a:pt x="192046" y="421149"/>
                      <a:pt x="214192" y="420673"/>
                      <a:pt x="230727" y="419339"/>
                    </a:cubicBezTo>
                    <a:cubicBezTo>
                      <a:pt x="253330" y="417530"/>
                      <a:pt x="283410" y="413663"/>
                      <a:pt x="305632" y="409138"/>
                    </a:cubicBezTo>
                    <a:cubicBezTo>
                      <a:pt x="325758" y="405042"/>
                      <a:pt x="352314" y="397984"/>
                      <a:pt x="371697" y="391203"/>
                    </a:cubicBezTo>
                    <a:cubicBezTo>
                      <a:pt x="398624" y="381782"/>
                      <a:pt x="433781" y="366733"/>
                      <a:pt x="458813" y="353026"/>
                    </a:cubicBezTo>
                    <a:cubicBezTo>
                      <a:pt x="475310" y="343997"/>
                      <a:pt x="497399" y="331386"/>
                      <a:pt x="511191" y="318593"/>
                    </a:cubicBezTo>
                    <a:cubicBezTo>
                      <a:pt x="518934" y="311412"/>
                      <a:pt x="527859" y="300229"/>
                      <a:pt x="533184" y="291104"/>
                    </a:cubicBezTo>
                    <a:cubicBezTo>
                      <a:pt x="535880" y="286466"/>
                      <a:pt x="538747" y="279798"/>
                      <a:pt x="540128" y="274607"/>
                    </a:cubicBezTo>
                    <a:cubicBezTo>
                      <a:pt x="541223" y="270473"/>
                      <a:pt x="542080" y="264739"/>
                      <a:pt x="541947" y="260462"/>
                    </a:cubicBezTo>
                    <a:cubicBezTo>
                      <a:pt x="541775" y="255319"/>
                      <a:pt x="539956" y="248594"/>
                      <a:pt x="538547" y="243641"/>
                    </a:cubicBezTo>
                    <a:cubicBezTo>
                      <a:pt x="538099" y="242041"/>
                      <a:pt x="537384" y="239926"/>
                      <a:pt x="536699" y="238403"/>
                    </a:cubicBezTo>
                    <a:cubicBezTo>
                      <a:pt x="533479" y="231249"/>
                      <a:pt x="528564" y="221810"/>
                      <a:pt x="523478" y="215847"/>
                    </a:cubicBezTo>
                    <a:cubicBezTo>
                      <a:pt x="518096" y="209551"/>
                      <a:pt x="509000" y="202950"/>
                      <a:pt x="502104" y="198369"/>
                    </a:cubicBezTo>
                    <a:cubicBezTo>
                      <a:pt x="493169" y="192416"/>
                      <a:pt x="479882" y="186796"/>
                      <a:pt x="470424" y="181729"/>
                    </a:cubicBezTo>
                    <a:cubicBezTo>
                      <a:pt x="460899" y="176633"/>
                      <a:pt x="447859" y="170394"/>
                      <a:pt x="438820" y="164488"/>
                    </a:cubicBezTo>
                    <a:cubicBezTo>
                      <a:pt x="432581" y="160412"/>
                      <a:pt x="424561" y="154459"/>
                      <a:pt x="419075" y="149410"/>
                    </a:cubicBezTo>
                    <a:cubicBezTo>
                      <a:pt x="412140" y="143038"/>
                      <a:pt x="403892" y="133485"/>
                      <a:pt x="398072" y="126074"/>
                    </a:cubicBezTo>
                    <a:cubicBezTo>
                      <a:pt x="392109" y="118492"/>
                      <a:pt x="385632" y="107300"/>
                      <a:pt x="379936" y="99509"/>
                    </a:cubicBezTo>
                    <a:cubicBezTo>
                      <a:pt x="372383" y="89165"/>
                      <a:pt x="361934" y="75630"/>
                      <a:pt x="353600" y="65914"/>
                    </a:cubicBezTo>
                    <a:cubicBezTo>
                      <a:pt x="347694" y="59037"/>
                      <a:pt x="339598" y="50036"/>
                      <a:pt x="332997" y="43826"/>
                    </a:cubicBezTo>
                    <a:cubicBezTo>
                      <a:pt x="325015" y="36320"/>
                      <a:pt x="314052" y="26471"/>
                      <a:pt x="304755" y="20680"/>
                    </a:cubicBezTo>
                    <a:cubicBezTo>
                      <a:pt x="296192" y="15346"/>
                      <a:pt x="283734" y="9926"/>
                      <a:pt x="274180" y="6669"/>
                    </a:cubicBezTo>
                    <a:cubicBezTo>
                      <a:pt x="267427" y="4364"/>
                      <a:pt x="258102" y="2116"/>
                      <a:pt x="251034" y="1144"/>
                    </a:cubicBezTo>
                    <a:cubicBezTo>
                      <a:pt x="243043" y="49"/>
                      <a:pt x="232223" y="-208"/>
                      <a:pt x="224174" y="154"/>
                    </a:cubicBezTo>
                    <a:cubicBezTo>
                      <a:pt x="215697" y="544"/>
                      <a:pt x="204447" y="2049"/>
                      <a:pt x="196142" y="3764"/>
                    </a:cubicBezTo>
                    <a:cubicBezTo>
                      <a:pt x="190331" y="4964"/>
                      <a:pt x="182826" y="7516"/>
                      <a:pt x="177111" y="9117"/>
                    </a:cubicBezTo>
                    <a:cubicBezTo>
                      <a:pt x="177111" y="9117"/>
                      <a:pt x="177111" y="9117"/>
                      <a:pt x="177111" y="9117"/>
                    </a:cubicBezTo>
                    <a:cubicBezTo>
                      <a:pt x="177130" y="9117"/>
                      <a:pt x="162671" y="15470"/>
                      <a:pt x="156984" y="19099"/>
                    </a:cubicBezTo>
                    <a:close/>
                  </a:path>
                </a:pathLst>
              </a:custGeom>
              <a:solidFill>
                <a:srgbClr val="BE0027"/>
              </a:solidFill>
              <a:ln w="0" cap="rnd">
                <a:solidFill>
                  <a:srgbClr val="BE002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9" name="任意多边形: 形状 3378">
                <a:extLst>
                  <a:ext uri="{FF2B5EF4-FFF2-40B4-BE49-F238E27FC236}">
                    <a16:creationId xmlns:a16="http://schemas.microsoft.com/office/drawing/2014/main" id="{0952C598-9495-6201-0A90-D7C5F7403E79}"/>
                  </a:ext>
                </a:extLst>
              </p:cNvPr>
              <p:cNvSpPr/>
              <p:nvPr/>
            </p:nvSpPr>
            <p:spPr>
              <a:xfrm>
                <a:off x="2991149" y="3592310"/>
                <a:ext cx="146233" cy="112273"/>
              </a:xfrm>
              <a:custGeom>
                <a:avLst/>
                <a:gdLst>
                  <a:gd name="connsiteX0" fmla="*/ 135660 w 146233"/>
                  <a:gd name="connsiteY0" fmla="*/ 80044 h 112273"/>
                  <a:gd name="connsiteX1" fmla="*/ 146233 w 146233"/>
                  <a:gd name="connsiteY1" fmla="*/ 69290 h 112273"/>
                  <a:gd name="connsiteX2" fmla="*/ 127412 w 146233"/>
                  <a:gd name="connsiteY2" fmla="*/ 48535 h 112273"/>
                  <a:gd name="connsiteX3" fmla="*/ 107104 w 146233"/>
                  <a:gd name="connsiteY3" fmla="*/ 30323 h 112273"/>
                  <a:gd name="connsiteX4" fmla="*/ 85959 w 146233"/>
                  <a:gd name="connsiteY4" fmla="*/ 16617 h 112273"/>
                  <a:gd name="connsiteX5" fmla="*/ 63527 w 146233"/>
                  <a:gd name="connsiteY5" fmla="*/ 6711 h 112273"/>
                  <a:gd name="connsiteX6" fmla="*/ 43487 w 146233"/>
                  <a:gd name="connsiteY6" fmla="*/ 1863 h 112273"/>
                  <a:gd name="connsiteX7" fmla="*/ 21875 w 146233"/>
                  <a:gd name="connsiteY7" fmla="*/ 5 h 112273"/>
                  <a:gd name="connsiteX8" fmla="*/ 9692 w 146233"/>
                  <a:gd name="connsiteY8" fmla="*/ 558 h 112273"/>
                  <a:gd name="connsiteX9" fmla="*/ 5339 w 146233"/>
                  <a:gd name="connsiteY9" fmla="*/ 10483 h 112273"/>
                  <a:gd name="connsiteX10" fmla="*/ 1024 w 146233"/>
                  <a:gd name="connsiteY10" fmla="*/ 24294 h 112273"/>
                  <a:gd name="connsiteX11" fmla="*/ 539 w 146233"/>
                  <a:gd name="connsiteY11" fmla="*/ 48278 h 112273"/>
                  <a:gd name="connsiteX12" fmla="*/ 2596 w 146233"/>
                  <a:gd name="connsiteY12" fmla="*/ 56993 h 112273"/>
                  <a:gd name="connsiteX13" fmla="*/ 15712 w 146233"/>
                  <a:gd name="connsiteY13" fmla="*/ 81872 h 112273"/>
                  <a:gd name="connsiteX14" fmla="*/ 35067 w 146233"/>
                  <a:gd name="connsiteY14" fmla="*/ 98503 h 112273"/>
                  <a:gd name="connsiteX15" fmla="*/ 56660 w 146233"/>
                  <a:gd name="connsiteY15" fmla="*/ 108676 h 112273"/>
                  <a:gd name="connsiteX16" fmla="*/ 66956 w 146233"/>
                  <a:gd name="connsiteY16" fmla="*/ 111162 h 112273"/>
                  <a:gd name="connsiteX17" fmla="*/ 86073 w 146233"/>
                  <a:gd name="connsiteY17" fmla="*/ 111905 h 112273"/>
                  <a:gd name="connsiteX18" fmla="*/ 102351 w 146233"/>
                  <a:gd name="connsiteY18" fmla="*/ 106314 h 112273"/>
                  <a:gd name="connsiteX19" fmla="*/ 121173 w 146233"/>
                  <a:gd name="connsiteY19" fmla="*/ 94484 h 112273"/>
                  <a:gd name="connsiteX20" fmla="*/ 135660 w 146233"/>
                  <a:gd name="connsiteY20" fmla="*/ 80044 h 112273"/>
                  <a:gd name="connsiteX21" fmla="*/ 9692 w 146233"/>
                  <a:gd name="connsiteY21" fmla="*/ 558 h 112273"/>
                  <a:gd name="connsiteX22" fmla="*/ 9692 w 146233"/>
                  <a:gd name="connsiteY22" fmla="*/ 558 h 11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6233" h="112273">
                    <a:moveTo>
                      <a:pt x="135660" y="80044"/>
                    </a:moveTo>
                    <a:cubicBezTo>
                      <a:pt x="138851" y="76834"/>
                      <a:pt x="143061" y="72519"/>
                      <a:pt x="146233" y="69290"/>
                    </a:cubicBezTo>
                    <a:cubicBezTo>
                      <a:pt x="146223" y="69290"/>
                      <a:pt x="133365" y="54460"/>
                      <a:pt x="127412" y="48535"/>
                    </a:cubicBezTo>
                    <a:cubicBezTo>
                      <a:pt x="121601" y="42772"/>
                      <a:pt x="113600" y="35295"/>
                      <a:pt x="107104" y="30323"/>
                    </a:cubicBezTo>
                    <a:cubicBezTo>
                      <a:pt x="101094" y="25732"/>
                      <a:pt x="92607" y="20208"/>
                      <a:pt x="85959" y="16617"/>
                    </a:cubicBezTo>
                    <a:cubicBezTo>
                      <a:pt x="79491" y="13121"/>
                      <a:pt x="70500" y="9063"/>
                      <a:pt x="63527" y="6711"/>
                    </a:cubicBezTo>
                    <a:cubicBezTo>
                      <a:pt x="57670" y="4739"/>
                      <a:pt x="49592" y="2863"/>
                      <a:pt x="43487" y="1863"/>
                    </a:cubicBezTo>
                    <a:cubicBezTo>
                      <a:pt x="37067" y="815"/>
                      <a:pt x="28380" y="119"/>
                      <a:pt x="21875" y="5"/>
                    </a:cubicBezTo>
                    <a:cubicBezTo>
                      <a:pt x="18217" y="-52"/>
                      <a:pt x="13350" y="386"/>
                      <a:pt x="9692" y="558"/>
                    </a:cubicBezTo>
                    <a:cubicBezTo>
                      <a:pt x="8387" y="3529"/>
                      <a:pt x="6482" y="7444"/>
                      <a:pt x="5339" y="10483"/>
                    </a:cubicBezTo>
                    <a:cubicBezTo>
                      <a:pt x="3806" y="14550"/>
                      <a:pt x="1758" y="20017"/>
                      <a:pt x="1024" y="24294"/>
                    </a:cubicBezTo>
                    <a:cubicBezTo>
                      <a:pt x="-176" y="31390"/>
                      <a:pt x="-300" y="41134"/>
                      <a:pt x="539" y="48278"/>
                    </a:cubicBezTo>
                    <a:cubicBezTo>
                      <a:pt x="853" y="50945"/>
                      <a:pt x="1682" y="54469"/>
                      <a:pt x="2596" y="56993"/>
                    </a:cubicBezTo>
                    <a:cubicBezTo>
                      <a:pt x="5454" y="64937"/>
                      <a:pt x="10435" y="75291"/>
                      <a:pt x="15712" y="81872"/>
                    </a:cubicBezTo>
                    <a:cubicBezTo>
                      <a:pt x="20494" y="87854"/>
                      <a:pt x="28637" y="94341"/>
                      <a:pt x="35067" y="98503"/>
                    </a:cubicBezTo>
                    <a:cubicBezTo>
                      <a:pt x="41077" y="102389"/>
                      <a:pt x="49888" y="106352"/>
                      <a:pt x="56660" y="108676"/>
                    </a:cubicBezTo>
                    <a:cubicBezTo>
                      <a:pt x="59670" y="109704"/>
                      <a:pt x="63813" y="110705"/>
                      <a:pt x="66956" y="111162"/>
                    </a:cubicBezTo>
                    <a:cubicBezTo>
                      <a:pt x="72633" y="111981"/>
                      <a:pt x="80396" y="112753"/>
                      <a:pt x="86073" y="111905"/>
                    </a:cubicBezTo>
                    <a:cubicBezTo>
                      <a:pt x="91179" y="111143"/>
                      <a:pt x="97684" y="108533"/>
                      <a:pt x="102351" y="106314"/>
                    </a:cubicBezTo>
                    <a:cubicBezTo>
                      <a:pt x="108381" y="103456"/>
                      <a:pt x="115962" y="98637"/>
                      <a:pt x="121173" y="94484"/>
                    </a:cubicBezTo>
                    <a:cubicBezTo>
                      <a:pt x="125973" y="90654"/>
                      <a:pt x="131336" y="84397"/>
                      <a:pt x="135660" y="80044"/>
                    </a:cubicBezTo>
                    <a:moveTo>
                      <a:pt x="9692" y="558"/>
                    </a:moveTo>
                    <a:cubicBezTo>
                      <a:pt x="9692" y="558"/>
                      <a:pt x="9692" y="558"/>
                      <a:pt x="9692" y="558"/>
                    </a:cubicBezTo>
                    <a:close/>
                  </a:path>
                </a:pathLst>
              </a:custGeom>
              <a:solidFill>
                <a:srgbClr val="E22B5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0" name="任意多边形: 形状 3379">
                <a:extLst>
                  <a:ext uri="{FF2B5EF4-FFF2-40B4-BE49-F238E27FC236}">
                    <a16:creationId xmlns:a16="http://schemas.microsoft.com/office/drawing/2014/main" id="{609AB36F-7DD7-BE2E-5115-5BCA4D0803C8}"/>
                  </a:ext>
                </a:extLst>
              </p:cNvPr>
              <p:cNvSpPr/>
              <p:nvPr/>
            </p:nvSpPr>
            <p:spPr>
              <a:xfrm>
                <a:off x="2991149" y="3592310"/>
                <a:ext cx="146233" cy="112273"/>
              </a:xfrm>
              <a:custGeom>
                <a:avLst/>
                <a:gdLst>
                  <a:gd name="connsiteX0" fmla="*/ 146233 w 146233"/>
                  <a:gd name="connsiteY0" fmla="*/ 69290 h 112273"/>
                  <a:gd name="connsiteX1" fmla="*/ 146233 w 146233"/>
                  <a:gd name="connsiteY1" fmla="*/ 69290 h 112273"/>
                  <a:gd name="connsiteX2" fmla="*/ 135660 w 146233"/>
                  <a:gd name="connsiteY2" fmla="*/ 80044 h 112273"/>
                  <a:gd name="connsiteX3" fmla="*/ 121173 w 146233"/>
                  <a:gd name="connsiteY3" fmla="*/ 94484 h 112273"/>
                  <a:gd name="connsiteX4" fmla="*/ 102351 w 146233"/>
                  <a:gd name="connsiteY4" fmla="*/ 106314 h 112273"/>
                  <a:gd name="connsiteX5" fmla="*/ 86073 w 146233"/>
                  <a:gd name="connsiteY5" fmla="*/ 111905 h 112273"/>
                  <a:gd name="connsiteX6" fmla="*/ 66956 w 146233"/>
                  <a:gd name="connsiteY6" fmla="*/ 111162 h 112273"/>
                  <a:gd name="connsiteX7" fmla="*/ 56660 w 146233"/>
                  <a:gd name="connsiteY7" fmla="*/ 108676 h 112273"/>
                  <a:gd name="connsiteX8" fmla="*/ 35067 w 146233"/>
                  <a:gd name="connsiteY8" fmla="*/ 98503 h 112273"/>
                  <a:gd name="connsiteX9" fmla="*/ 15712 w 146233"/>
                  <a:gd name="connsiteY9" fmla="*/ 81872 h 112273"/>
                  <a:gd name="connsiteX10" fmla="*/ 2596 w 146233"/>
                  <a:gd name="connsiteY10" fmla="*/ 56993 h 112273"/>
                  <a:gd name="connsiteX11" fmla="*/ 539 w 146233"/>
                  <a:gd name="connsiteY11" fmla="*/ 48278 h 112273"/>
                  <a:gd name="connsiteX12" fmla="*/ 1024 w 146233"/>
                  <a:gd name="connsiteY12" fmla="*/ 24294 h 112273"/>
                  <a:gd name="connsiteX13" fmla="*/ 5339 w 146233"/>
                  <a:gd name="connsiteY13" fmla="*/ 10483 h 112273"/>
                  <a:gd name="connsiteX14" fmla="*/ 9692 w 146233"/>
                  <a:gd name="connsiteY14" fmla="*/ 558 h 112273"/>
                  <a:gd name="connsiteX15" fmla="*/ 9692 w 146233"/>
                  <a:gd name="connsiteY15" fmla="*/ 558 h 112273"/>
                  <a:gd name="connsiteX16" fmla="*/ 21875 w 146233"/>
                  <a:gd name="connsiteY16" fmla="*/ 5 h 112273"/>
                  <a:gd name="connsiteX17" fmla="*/ 43487 w 146233"/>
                  <a:gd name="connsiteY17" fmla="*/ 1863 h 112273"/>
                  <a:gd name="connsiteX18" fmla="*/ 63527 w 146233"/>
                  <a:gd name="connsiteY18" fmla="*/ 6711 h 112273"/>
                  <a:gd name="connsiteX19" fmla="*/ 85959 w 146233"/>
                  <a:gd name="connsiteY19" fmla="*/ 16617 h 112273"/>
                  <a:gd name="connsiteX20" fmla="*/ 107104 w 146233"/>
                  <a:gd name="connsiteY20" fmla="*/ 30323 h 112273"/>
                  <a:gd name="connsiteX21" fmla="*/ 127412 w 146233"/>
                  <a:gd name="connsiteY21" fmla="*/ 48535 h 112273"/>
                  <a:gd name="connsiteX22" fmla="*/ 146233 w 146233"/>
                  <a:gd name="connsiteY22" fmla="*/ 69290 h 11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6233" h="112273">
                    <a:moveTo>
                      <a:pt x="146233" y="69290"/>
                    </a:moveTo>
                    <a:cubicBezTo>
                      <a:pt x="146233" y="69290"/>
                      <a:pt x="146233" y="69290"/>
                      <a:pt x="146233" y="69290"/>
                    </a:cubicBezTo>
                    <a:cubicBezTo>
                      <a:pt x="143061" y="72519"/>
                      <a:pt x="138851" y="76834"/>
                      <a:pt x="135660" y="80044"/>
                    </a:cubicBezTo>
                    <a:cubicBezTo>
                      <a:pt x="131336" y="84397"/>
                      <a:pt x="125973" y="90654"/>
                      <a:pt x="121173" y="94484"/>
                    </a:cubicBezTo>
                    <a:cubicBezTo>
                      <a:pt x="115962" y="98637"/>
                      <a:pt x="108381" y="103456"/>
                      <a:pt x="102351" y="106314"/>
                    </a:cubicBezTo>
                    <a:cubicBezTo>
                      <a:pt x="97684" y="108533"/>
                      <a:pt x="91179" y="111143"/>
                      <a:pt x="86073" y="111905"/>
                    </a:cubicBezTo>
                    <a:cubicBezTo>
                      <a:pt x="80396" y="112753"/>
                      <a:pt x="72633" y="111981"/>
                      <a:pt x="66956" y="111162"/>
                    </a:cubicBezTo>
                    <a:cubicBezTo>
                      <a:pt x="63813" y="110705"/>
                      <a:pt x="59670" y="109704"/>
                      <a:pt x="56660" y="108676"/>
                    </a:cubicBezTo>
                    <a:cubicBezTo>
                      <a:pt x="49888" y="106352"/>
                      <a:pt x="41077" y="102389"/>
                      <a:pt x="35067" y="98503"/>
                    </a:cubicBezTo>
                    <a:cubicBezTo>
                      <a:pt x="28637" y="94341"/>
                      <a:pt x="20494" y="87854"/>
                      <a:pt x="15712" y="81872"/>
                    </a:cubicBezTo>
                    <a:cubicBezTo>
                      <a:pt x="10435" y="75291"/>
                      <a:pt x="5454" y="64937"/>
                      <a:pt x="2596" y="56993"/>
                    </a:cubicBezTo>
                    <a:cubicBezTo>
                      <a:pt x="1682" y="54469"/>
                      <a:pt x="853" y="50945"/>
                      <a:pt x="539" y="48278"/>
                    </a:cubicBezTo>
                    <a:cubicBezTo>
                      <a:pt x="-300" y="41134"/>
                      <a:pt x="-176" y="31390"/>
                      <a:pt x="1024" y="24294"/>
                    </a:cubicBezTo>
                    <a:cubicBezTo>
                      <a:pt x="1758" y="20017"/>
                      <a:pt x="3806" y="14550"/>
                      <a:pt x="5339" y="10483"/>
                    </a:cubicBezTo>
                    <a:cubicBezTo>
                      <a:pt x="6482" y="7444"/>
                      <a:pt x="8387" y="3529"/>
                      <a:pt x="9692" y="558"/>
                    </a:cubicBezTo>
                    <a:cubicBezTo>
                      <a:pt x="9692" y="558"/>
                      <a:pt x="9692" y="558"/>
                      <a:pt x="9692" y="558"/>
                    </a:cubicBezTo>
                    <a:cubicBezTo>
                      <a:pt x="13350" y="386"/>
                      <a:pt x="18217" y="-52"/>
                      <a:pt x="21875" y="5"/>
                    </a:cubicBezTo>
                    <a:cubicBezTo>
                      <a:pt x="28380" y="119"/>
                      <a:pt x="37067" y="815"/>
                      <a:pt x="43487" y="1863"/>
                    </a:cubicBezTo>
                    <a:cubicBezTo>
                      <a:pt x="49592" y="2863"/>
                      <a:pt x="57670" y="4739"/>
                      <a:pt x="63527" y="6711"/>
                    </a:cubicBezTo>
                    <a:cubicBezTo>
                      <a:pt x="70500" y="9063"/>
                      <a:pt x="79491" y="13121"/>
                      <a:pt x="85959" y="16617"/>
                    </a:cubicBezTo>
                    <a:cubicBezTo>
                      <a:pt x="92607" y="20208"/>
                      <a:pt x="101094" y="25732"/>
                      <a:pt x="107104" y="30323"/>
                    </a:cubicBezTo>
                    <a:cubicBezTo>
                      <a:pt x="113600" y="35295"/>
                      <a:pt x="121601" y="42772"/>
                      <a:pt x="127412" y="48535"/>
                    </a:cubicBezTo>
                    <a:cubicBezTo>
                      <a:pt x="133365" y="54460"/>
                      <a:pt x="146223" y="69290"/>
                      <a:pt x="146233" y="69290"/>
                    </a:cubicBezTo>
                  </a:path>
                </a:pathLst>
              </a:custGeom>
              <a:noFill/>
              <a:ln w="0" cap="rnd">
                <a:solidFill>
                  <a:srgbClr val="E22B5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1" name="任意多边形: 形状 3380">
                <a:extLst>
                  <a:ext uri="{FF2B5EF4-FFF2-40B4-BE49-F238E27FC236}">
                    <a16:creationId xmlns:a16="http://schemas.microsoft.com/office/drawing/2014/main" id="{B18B53D9-1FED-AF5C-5BEA-2FCD57171ABE}"/>
                  </a:ext>
                </a:extLst>
              </p:cNvPr>
              <p:cNvSpPr/>
              <p:nvPr/>
            </p:nvSpPr>
            <p:spPr>
              <a:xfrm>
                <a:off x="2867015" y="3631615"/>
                <a:ext cx="89891" cy="111971"/>
              </a:xfrm>
              <a:custGeom>
                <a:avLst/>
                <a:gdLst>
                  <a:gd name="connsiteX0" fmla="*/ 16459 w 89891"/>
                  <a:gd name="connsiteY0" fmla="*/ 110795 h 111971"/>
                  <a:gd name="connsiteX1" fmla="*/ 0 w 89891"/>
                  <a:gd name="connsiteY1" fmla="*/ 104575 h 111971"/>
                  <a:gd name="connsiteX2" fmla="*/ 5572 w 89891"/>
                  <a:gd name="connsiteY2" fmla="*/ 84696 h 111971"/>
                  <a:gd name="connsiteX3" fmla="*/ 17917 w 89891"/>
                  <a:gd name="connsiteY3" fmla="*/ 48015 h 111971"/>
                  <a:gd name="connsiteX4" fmla="*/ 28499 w 89891"/>
                  <a:gd name="connsiteY4" fmla="*/ 25460 h 111971"/>
                  <a:gd name="connsiteX5" fmla="*/ 44215 w 89891"/>
                  <a:gd name="connsiteY5" fmla="*/ 2877 h 111971"/>
                  <a:gd name="connsiteX6" fmla="*/ 46634 w 89891"/>
                  <a:gd name="connsiteY6" fmla="*/ 0 h 111971"/>
                  <a:gd name="connsiteX7" fmla="*/ 53616 w 89891"/>
                  <a:gd name="connsiteY7" fmla="*/ 2515 h 111971"/>
                  <a:gd name="connsiteX8" fmla="*/ 63922 w 89891"/>
                  <a:gd name="connsiteY8" fmla="*/ 8106 h 111971"/>
                  <a:gd name="connsiteX9" fmla="*/ 79277 w 89891"/>
                  <a:gd name="connsiteY9" fmla="*/ 21631 h 111971"/>
                  <a:gd name="connsiteX10" fmla="*/ 87335 w 89891"/>
                  <a:gd name="connsiteY10" fmla="*/ 35919 h 111971"/>
                  <a:gd name="connsiteX11" fmla="*/ 89488 w 89891"/>
                  <a:gd name="connsiteY11" fmla="*/ 43434 h 111971"/>
                  <a:gd name="connsiteX12" fmla="*/ 89373 w 89891"/>
                  <a:gd name="connsiteY12" fmla="*/ 58579 h 111971"/>
                  <a:gd name="connsiteX13" fmla="*/ 85878 w 89891"/>
                  <a:gd name="connsiteY13" fmla="*/ 72838 h 111971"/>
                  <a:gd name="connsiteX14" fmla="*/ 76705 w 89891"/>
                  <a:gd name="connsiteY14" fmla="*/ 88897 h 111971"/>
                  <a:gd name="connsiteX15" fmla="*/ 63084 w 89891"/>
                  <a:gd name="connsiteY15" fmla="*/ 101794 h 111971"/>
                  <a:gd name="connsiteX16" fmla="*/ 48606 w 89891"/>
                  <a:gd name="connsiteY16" fmla="*/ 109394 h 111971"/>
                  <a:gd name="connsiteX17" fmla="*/ 38024 w 89891"/>
                  <a:gd name="connsiteY17" fmla="*/ 111623 h 111971"/>
                  <a:gd name="connsiteX18" fmla="*/ 16459 w 89891"/>
                  <a:gd name="connsiteY18" fmla="*/ 110795 h 111971"/>
                  <a:gd name="connsiteX19" fmla="*/ 46634 w 89891"/>
                  <a:gd name="connsiteY19" fmla="*/ 0 h 111971"/>
                  <a:gd name="connsiteX20" fmla="*/ 46634 w 89891"/>
                  <a:gd name="connsiteY20" fmla="*/ 0 h 111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891" h="111971">
                    <a:moveTo>
                      <a:pt x="16459" y="110795"/>
                    </a:moveTo>
                    <a:cubicBezTo>
                      <a:pt x="11287" y="109728"/>
                      <a:pt x="4934" y="106442"/>
                      <a:pt x="0" y="104575"/>
                    </a:cubicBezTo>
                    <a:cubicBezTo>
                      <a:pt x="0" y="104575"/>
                      <a:pt x="3753" y="90621"/>
                      <a:pt x="5572" y="84696"/>
                    </a:cubicBezTo>
                    <a:cubicBezTo>
                      <a:pt x="8973" y="73600"/>
                      <a:pt x="13564" y="58788"/>
                      <a:pt x="17917" y="48015"/>
                    </a:cubicBezTo>
                    <a:cubicBezTo>
                      <a:pt x="20717" y="41091"/>
                      <a:pt x="24765" y="31937"/>
                      <a:pt x="28499" y="25460"/>
                    </a:cubicBezTo>
                    <a:cubicBezTo>
                      <a:pt x="32614" y="18307"/>
                      <a:pt x="39157" y="9401"/>
                      <a:pt x="44215" y="2877"/>
                    </a:cubicBezTo>
                    <a:cubicBezTo>
                      <a:pt x="44910" y="1991"/>
                      <a:pt x="45911" y="867"/>
                      <a:pt x="46634" y="0"/>
                    </a:cubicBezTo>
                    <a:cubicBezTo>
                      <a:pt x="48730" y="762"/>
                      <a:pt x="51578" y="1619"/>
                      <a:pt x="53616" y="2515"/>
                    </a:cubicBezTo>
                    <a:cubicBezTo>
                      <a:pt x="56826" y="3943"/>
                      <a:pt x="61027" y="6105"/>
                      <a:pt x="63922" y="8106"/>
                    </a:cubicBezTo>
                    <a:cubicBezTo>
                      <a:pt x="68980" y="11582"/>
                      <a:pt x="75429" y="16850"/>
                      <a:pt x="79277" y="21631"/>
                    </a:cubicBezTo>
                    <a:cubicBezTo>
                      <a:pt x="82363" y="25470"/>
                      <a:pt x="85477" y="31366"/>
                      <a:pt x="87335" y="35919"/>
                    </a:cubicBezTo>
                    <a:cubicBezTo>
                      <a:pt x="88220" y="38090"/>
                      <a:pt x="89145" y="41119"/>
                      <a:pt x="89488" y="43434"/>
                    </a:cubicBezTo>
                    <a:cubicBezTo>
                      <a:pt x="90135" y="47930"/>
                      <a:pt x="89935" y="54073"/>
                      <a:pt x="89373" y="58579"/>
                    </a:cubicBezTo>
                    <a:cubicBezTo>
                      <a:pt x="88830" y="62951"/>
                      <a:pt x="87497" y="68742"/>
                      <a:pt x="85878" y="72838"/>
                    </a:cubicBezTo>
                    <a:cubicBezTo>
                      <a:pt x="83839" y="78000"/>
                      <a:pt x="80134" y="84525"/>
                      <a:pt x="76705" y="88897"/>
                    </a:cubicBezTo>
                    <a:cubicBezTo>
                      <a:pt x="73228" y="93316"/>
                      <a:pt x="67675" y="98527"/>
                      <a:pt x="63084" y="101794"/>
                    </a:cubicBezTo>
                    <a:cubicBezTo>
                      <a:pt x="59093" y="104642"/>
                      <a:pt x="53235" y="107756"/>
                      <a:pt x="48606" y="109394"/>
                    </a:cubicBezTo>
                    <a:cubicBezTo>
                      <a:pt x="45549" y="110471"/>
                      <a:pt x="41253" y="111328"/>
                      <a:pt x="38024" y="111623"/>
                    </a:cubicBezTo>
                    <a:cubicBezTo>
                      <a:pt x="31575" y="112223"/>
                      <a:pt x="22793" y="112109"/>
                      <a:pt x="16459" y="110795"/>
                    </a:cubicBezTo>
                    <a:moveTo>
                      <a:pt x="46634" y="0"/>
                    </a:moveTo>
                    <a:cubicBezTo>
                      <a:pt x="46634" y="0"/>
                      <a:pt x="46634" y="0"/>
                      <a:pt x="46634" y="0"/>
                    </a:cubicBezTo>
                    <a:close/>
                  </a:path>
                </a:pathLst>
              </a:custGeom>
              <a:solidFill>
                <a:srgbClr val="E22B5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2" name="任意多边形: 形状 3381">
                <a:extLst>
                  <a:ext uri="{FF2B5EF4-FFF2-40B4-BE49-F238E27FC236}">
                    <a16:creationId xmlns:a16="http://schemas.microsoft.com/office/drawing/2014/main" id="{E69341FF-C424-E502-EBC7-B82AD7641150}"/>
                  </a:ext>
                </a:extLst>
              </p:cNvPr>
              <p:cNvSpPr/>
              <p:nvPr/>
            </p:nvSpPr>
            <p:spPr>
              <a:xfrm>
                <a:off x="2867015" y="3631615"/>
                <a:ext cx="89891" cy="111971"/>
              </a:xfrm>
              <a:custGeom>
                <a:avLst/>
                <a:gdLst>
                  <a:gd name="connsiteX0" fmla="*/ 0 w 89891"/>
                  <a:gd name="connsiteY0" fmla="*/ 104575 h 111971"/>
                  <a:gd name="connsiteX1" fmla="*/ 0 w 89891"/>
                  <a:gd name="connsiteY1" fmla="*/ 104575 h 111971"/>
                  <a:gd name="connsiteX2" fmla="*/ 16459 w 89891"/>
                  <a:gd name="connsiteY2" fmla="*/ 110795 h 111971"/>
                  <a:gd name="connsiteX3" fmla="*/ 38024 w 89891"/>
                  <a:gd name="connsiteY3" fmla="*/ 111623 h 111971"/>
                  <a:gd name="connsiteX4" fmla="*/ 48606 w 89891"/>
                  <a:gd name="connsiteY4" fmla="*/ 109394 h 111971"/>
                  <a:gd name="connsiteX5" fmla="*/ 63084 w 89891"/>
                  <a:gd name="connsiteY5" fmla="*/ 101794 h 111971"/>
                  <a:gd name="connsiteX6" fmla="*/ 76705 w 89891"/>
                  <a:gd name="connsiteY6" fmla="*/ 88897 h 111971"/>
                  <a:gd name="connsiteX7" fmla="*/ 85878 w 89891"/>
                  <a:gd name="connsiteY7" fmla="*/ 72838 h 111971"/>
                  <a:gd name="connsiteX8" fmla="*/ 89373 w 89891"/>
                  <a:gd name="connsiteY8" fmla="*/ 58579 h 111971"/>
                  <a:gd name="connsiteX9" fmla="*/ 89488 w 89891"/>
                  <a:gd name="connsiteY9" fmla="*/ 43434 h 111971"/>
                  <a:gd name="connsiteX10" fmla="*/ 87335 w 89891"/>
                  <a:gd name="connsiteY10" fmla="*/ 35919 h 111971"/>
                  <a:gd name="connsiteX11" fmla="*/ 79277 w 89891"/>
                  <a:gd name="connsiteY11" fmla="*/ 21631 h 111971"/>
                  <a:gd name="connsiteX12" fmla="*/ 63922 w 89891"/>
                  <a:gd name="connsiteY12" fmla="*/ 8106 h 111971"/>
                  <a:gd name="connsiteX13" fmla="*/ 53616 w 89891"/>
                  <a:gd name="connsiteY13" fmla="*/ 2515 h 111971"/>
                  <a:gd name="connsiteX14" fmla="*/ 46634 w 89891"/>
                  <a:gd name="connsiteY14" fmla="*/ 0 h 111971"/>
                  <a:gd name="connsiteX15" fmla="*/ 46634 w 89891"/>
                  <a:gd name="connsiteY15" fmla="*/ 0 h 111971"/>
                  <a:gd name="connsiteX16" fmla="*/ 44215 w 89891"/>
                  <a:gd name="connsiteY16" fmla="*/ 2877 h 111971"/>
                  <a:gd name="connsiteX17" fmla="*/ 28499 w 89891"/>
                  <a:gd name="connsiteY17" fmla="*/ 25460 h 111971"/>
                  <a:gd name="connsiteX18" fmla="*/ 17917 w 89891"/>
                  <a:gd name="connsiteY18" fmla="*/ 48015 h 111971"/>
                  <a:gd name="connsiteX19" fmla="*/ 5572 w 89891"/>
                  <a:gd name="connsiteY19" fmla="*/ 84696 h 111971"/>
                  <a:gd name="connsiteX20" fmla="*/ 0 w 89891"/>
                  <a:gd name="connsiteY20" fmla="*/ 104575 h 111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9891" h="111971">
                    <a:moveTo>
                      <a:pt x="0" y="104575"/>
                    </a:moveTo>
                    <a:cubicBezTo>
                      <a:pt x="0" y="104575"/>
                      <a:pt x="0" y="104575"/>
                      <a:pt x="0" y="104575"/>
                    </a:cubicBezTo>
                    <a:cubicBezTo>
                      <a:pt x="4934" y="106442"/>
                      <a:pt x="11287" y="109728"/>
                      <a:pt x="16459" y="110795"/>
                    </a:cubicBezTo>
                    <a:cubicBezTo>
                      <a:pt x="22793" y="112109"/>
                      <a:pt x="31575" y="112223"/>
                      <a:pt x="38024" y="111623"/>
                    </a:cubicBezTo>
                    <a:cubicBezTo>
                      <a:pt x="41253" y="111328"/>
                      <a:pt x="45549" y="110471"/>
                      <a:pt x="48606" y="109394"/>
                    </a:cubicBezTo>
                    <a:cubicBezTo>
                      <a:pt x="53235" y="107756"/>
                      <a:pt x="59093" y="104642"/>
                      <a:pt x="63084" y="101794"/>
                    </a:cubicBezTo>
                    <a:cubicBezTo>
                      <a:pt x="67675" y="98527"/>
                      <a:pt x="73228" y="93316"/>
                      <a:pt x="76705" y="88897"/>
                    </a:cubicBezTo>
                    <a:cubicBezTo>
                      <a:pt x="80134" y="84525"/>
                      <a:pt x="83839" y="78000"/>
                      <a:pt x="85878" y="72838"/>
                    </a:cubicBezTo>
                    <a:cubicBezTo>
                      <a:pt x="87497" y="68742"/>
                      <a:pt x="88830" y="62951"/>
                      <a:pt x="89373" y="58579"/>
                    </a:cubicBezTo>
                    <a:cubicBezTo>
                      <a:pt x="89935" y="54073"/>
                      <a:pt x="90135" y="47930"/>
                      <a:pt x="89488" y="43434"/>
                    </a:cubicBezTo>
                    <a:cubicBezTo>
                      <a:pt x="89145" y="41119"/>
                      <a:pt x="88220" y="38090"/>
                      <a:pt x="87335" y="35919"/>
                    </a:cubicBezTo>
                    <a:cubicBezTo>
                      <a:pt x="85477" y="31366"/>
                      <a:pt x="82363" y="25470"/>
                      <a:pt x="79277" y="21631"/>
                    </a:cubicBezTo>
                    <a:cubicBezTo>
                      <a:pt x="75429" y="16850"/>
                      <a:pt x="68980" y="11582"/>
                      <a:pt x="63922" y="8106"/>
                    </a:cubicBezTo>
                    <a:cubicBezTo>
                      <a:pt x="61027" y="6105"/>
                      <a:pt x="56826" y="3943"/>
                      <a:pt x="53616" y="2515"/>
                    </a:cubicBezTo>
                    <a:cubicBezTo>
                      <a:pt x="51578" y="1619"/>
                      <a:pt x="48730" y="762"/>
                      <a:pt x="46634" y="0"/>
                    </a:cubicBezTo>
                    <a:cubicBezTo>
                      <a:pt x="46634" y="0"/>
                      <a:pt x="46634" y="0"/>
                      <a:pt x="46634" y="0"/>
                    </a:cubicBezTo>
                    <a:cubicBezTo>
                      <a:pt x="45911" y="867"/>
                      <a:pt x="44910" y="1991"/>
                      <a:pt x="44215" y="2877"/>
                    </a:cubicBezTo>
                    <a:cubicBezTo>
                      <a:pt x="39157" y="9401"/>
                      <a:pt x="32614" y="18307"/>
                      <a:pt x="28499" y="25460"/>
                    </a:cubicBezTo>
                    <a:cubicBezTo>
                      <a:pt x="24765" y="31937"/>
                      <a:pt x="20717" y="41091"/>
                      <a:pt x="17917" y="48015"/>
                    </a:cubicBezTo>
                    <a:cubicBezTo>
                      <a:pt x="13564" y="58788"/>
                      <a:pt x="8973" y="73600"/>
                      <a:pt x="5572" y="84696"/>
                    </a:cubicBezTo>
                    <a:cubicBezTo>
                      <a:pt x="3753" y="90621"/>
                      <a:pt x="0" y="104575"/>
                      <a:pt x="0" y="104575"/>
                    </a:cubicBezTo>
                  </a:path>
                </a:pathLst>
              </a:custGeom>
              <a:noFill/>
              <a:ln w="0" cap="rnd">
                <a:solidFill>
                  <a:srgbClr val="E22B5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3" name="任意多边形: 形状 3382">
                <a:extLst>
                  <a:ext uri="{FF2B5EF4-FFF2-40B4-BE49-F238E27FC236}">
                    <a16:creationId xmlns:a16="http://schemas.microsoft.com/office/drawing/2014/main" id="{C41485B5-BDB0-0597-A2AD-A73A65FDF526}"/>
                  </a:ext>
                </a:extLst>
              </p:cNvPr>
              <p:cNvSpPr/>
              <p:nvPr/>
            </p:nvSpPr>
            <p:spPr>
              <a:xfrm>
                <a:off x="2789196" y="3781577"/>
                <a:ext cx="84465" cy="117160"/>
              </a:xfrm>
              <a:custGeom>
                <a:avLst/>
                <a:gdLst>
                  <a:gd name="connsiteX0" fmla="*/ 23041 w 84465"/>
                  <a:gd name="connsiteY0" fmla="*/ 116643 h 117160"/>
                  <a:gd name="connsiteX1" fmla="*/ 0 w 84465"/>
                  <a:gd name="connsiteY1" fmla="*/ 116843 h 117160"/>
                  <a:gd name="connsiteX2" fmla="*/ 7868 w 84465"/>
                  <a:gd name="connsiteY2" fmla="*/ 103499 h 117160"/>
                  <a:gd name="connsiteX3" fmla="*/ 19117 w 84465"/>
                  <a:gd name="connsiteY3" fmla="*/ 88449 h 117160"/>
                  <a:gd name="connsiteX4" fmla="*/ 29632 w 84465"/>
                  <a:gd name="connsiteY4" fmla="*/ 74009 h 117160"/>
                  <a:gd name="connsiteX5" fmla="*/ 39243 w 84465"/>
                  <a:gd name="connsiteY5" fmla="*/ 59874 h 117160"/>
                  <a:gd name="connsiteX6" fmla="*/ 46930 w 84465"/>
                  <a:gd name="connsiteY6" fmla="*/ 46644 h 117160"/>
                  <a:gd name="connsiteX7" fmla="*/ 55740 w 84465"/>
                  <a:gd name="connsiteY7" fmla="*/ 28137 h 117160"/>
                  <a:gd name="connsiteX8" fmla="*/ 62379 w 84465"/>
                  <a:gd name="connsiteY8" fmla="*/ 10058 h 117160"/>
                  <a:gd name="connsiteX9" fmla="*/ 65265 w 84465"/>
                  <a:gd name="connsiteY9" fmla="*/ 0 h 117160"/>
                  <a:gd name="connsiteX10" fmla="*/ 70704 w 84465"/>
                  <a:gd name="connsiteY10" fmla="*/ 5191 h 117160"/>
                  <a:gd name="connsiteX11" fmla="*/ 80220 w 84465"/>
                  <a:gd name="connsiteY11" fmla="*/ 23727 h 117160"/>
                  <a:gd name="connsiteX12" fmla="*/ 84039 w 84465"/>
                  <a:gd name="connsiteY12" fmla="*/ 40996 h 117160"/>
                  <a:gd name="connsiteX13" fmla="*/ 83991 w 84465"/>
                  <a:gd name="connsiteY13" fmla="*/ 57074 h 117160"/>
                  <a:gd name="connsiteX14" fmla="*/ 78352 w 84465"/>
                  <a:gd name="connsiteY14" fmla="*/ 76143 h 117160"/>
                  <a:gd name="connsiteX15" fmla="*/ 66675 w 84465"/>
                  <a:gd name="connsiteY15" fmla="*/ 93469 h 117160"/>
                  <a:gd name="connsiteX16" fmla="*/ 50159 w 84465"/>
                  <a:gd name="connsiteY16" fmla="*/ 105813 h 117160"/>
                  <a:gd name="connsiteX17" fmla="*/ 32461 w 84465"/>
                  <a:gd name="connsiteY17" fmla="*/ 113929 h 117160"/>
                  <a:gd name="connsiteX18" fmla="*/ 23041 w 84465"/>
                  <a:gd name="connsiteY18" fmla="*/ 116643 h 117160"/>
                  <a:gd name="connsiteX19" fmla="*/ 65265 w 84465"/>
                  <a:gd name="connsiteY19" fmla="*/ 0 h 117160"/>
                  <a:gd name="connsiteX20" fmla="*/ 65265 w 84465"/>
                  <a:gd name="connsiteY20" fmla="*/ 0 h 11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4465" h="117160">
                    <a:moveTo>
                      <a:pt x="23041" y="116643"/>
                    </a:moveTo>
                    <a:cubicBezTo>
                      <a:pt x="16212" y="117710"/>
                      <a:pt x="6915" y="116786"/>
                      <a:pt x="0" y="116843"/>
                    </a:cubicBezTo>
                    <a:cubicBezTo>
                      <a:pt x="0" y="116843"/>
                      <a:pt x="5296" y="107366"/>
                      <a:pt x="7868" y="103499"/>
                    </a:cubicBezTo>
                    <a:cubicBezTo>
                      <a:pt x="10982" y="98803"/>
                      <a:pt x="15764" y="92983"/>
                      <a:pt x="19117" y="88449"/>
                    </a:cubicBezTo>
                    <a:cubicBezTo>
                      <a:pt x="22298" y="84144"/>
                      <a:pt x="26546" y="78391"/>
                      <a:pt x="29632" y="74009"/>
                    </a:cubicBezTo>
                    <a:cubicBezTo>
                      <a:pt x="32575" y="69818"/>
                      <a:pt x="36509" y="64218"/>
                      <a:pt x="39243" y="59874"/>
                    </a:cubicBezTo>
                    <a:cubicBezTo>
                      <a:pt x="41681" y="55988"/>
                      <a:pt x="44777" y="50702"/>
                      <a:pt x="46930" y="46644"/>
                    </a:cubicBezTo>
                    <a:cubicBezTo>
                      <a:pt x="49806" y="41215"/>
                      <a:pt x="53359" y="33814"/>
                      <a:pt x="55740" y="28137"/>
                    </a:cubicBezTo>
                    <a:cubicBezTo>
                      <a:pt x="57978" y="22813"/>
                      <a:pt x="60598" y="15554"/>
                      <a:pt x="62379" y="10058"/>
                    </a:cubicBezTo>
                    <a:cubicBezTo>
                      <a:pt x="63341" y="7068"/>
                      <a:pt x="64398" y="3020"/>
                      <a:pt x="65265" y="0"/>
                    </a:cubicBezTo>
                    <a:cubicBezTo>
                      <a:pt x="66894" y="1553"/>
                      <a:pt x="69323" y="3410"/>
                      <a:pt x="70704" y="5191"/>
                    </a:cubicBezTo>
                    <a:cubicBezTo>
                      <a:pt x="74524" y="10144"/>
                      <a:pt x="78105" y="17850"/>
                      <a:pt x="80220" y="23727"/>
                    </a:cubicBezTo>
                    <a:cubicBezTo>
                      <a:pt x="82001" y="28728"/>
                      <a:pt x="83477" y="35719"/>
                      <a:pt x="84039" y="40996"/>
                    </a:cubicBezTo>
                    <a:cubicBezTo>
                      <a:pt x="84553" y="45796"/>
                      <a:pt x="84677" y="52302"/>
                      <a:pt x="83991" y="57074"/>
                    </a:cubicBezTo>
                    <a:cubicBezTo>
                      <a:pt x="83153" y="62979"/>
                      <a:pt x="80896" y="70752"/>
                      <a:pt x="78352" y="76143"/>
                    </a:cubicBezTo>
                    <a:cubicBezTo>
                      <a:pt x="75686" y="81820"/>
                      <a:pt x="70999" y="88925"/>
                      <a:pt x="66675" y="93469"/>
                    </a:cubicBezTo>
                    <a:cubicBezTo>
                      <a:pt x="62408" y="97946"/>
                      <a:pt x="55483" y="102661"/>
                      <a:pt x="50159" y="105813"/>
                    </a:cubicBezTo>
                    <a:cubicBezTo>
                      <a:pt x="45139" y="108795"/>
                      <a:pt x="37947" y="111928"/>
                      <a:pt x="32461" y="113929"/>
                    </a:cubicBezTo>
                    <a:cubicBezTo>
                      <a:pt x="29699" y="114938"/>
                      <a:pt x="25946" y="116186"/>
                      <a:pt x="23041" y="116643"/>
                    </a:cubicBezTo>
                    <a:moveTo>
                      <a:pt x="65265" y="0"/>
                    </a:moveTo>
                    <a:cubicBezTo>
                      <a:pt x="65265" y="0"/>
                      <a:pt x="65265" y="0"/>
                      <a:pt x="65265" y="0"/>
                    </a:cubicBezTo>
                    <a:close/>
                  </a:path>
                </a:pathLst>
              </a:custGeom>
              <a:solidFill>
                <a:srgbClr val="E22B5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4" name="任意多边形: 形状 3383">
                <a:extLst>
                  <a:ext uri="{FF2B5EF4-FFF2-40B4-BE49-F238E27FC236}">
                    <a16:creationId xmlns:a16="http://schemas.microsoft.com/office/drawing/2014/main" id="{432058B9-346F-328F-7B44-B610A434AE36}"/>
                  </a:ext>
                </a:extLst>
              </p:cNvPr>
              <p:cNvSpPr/>
              <p:nvPr/>
            </p:nvSpPr>
            <p:spPr>
              <a:xfrm>
                <a:off x="2789196" y="3781577"/>
                <a:ext cx="84465" cy="117160"/>
              </a:xfrm>
              <a:custGeom>
                <a:avLst/>
                <a:gdLst>
                  <a:gd name="connsiteX0" fmla="*/ 0 w 84465"/>
                  <a:gd name="connsiteY0" fmla="*/ 116843 h 117160"/>
                  <a:gd name="connsiteX1" fmla="*/ 0 w 84465"/>
                  <a:gd name="connsiteY1" fmla="*/ 116843 h 117160"/>
                  <a:gd name="connsiteX2" fmla="*/ 23041 w 84465"/>
                  <a:gd name="connsiteY2" fmla="*/ 116643 h 117160"/>
                  <a:gd name="connsiteX3" fmla="*/ 32461 w 84465"/>
                  <a:gd name="connsiteY3" fmla="*/ 113929 h 117160"/>
                  <a:gd name="connsiteX4" fmla="*/ 50159 w 84465"/>
                  <a:gd name="connsiteY4" fmla="*/ 105813 h 117160"/>
                  <a:gd name="connsiteX5" fmla="*/ 66675 w 84465"/>
                  <a:gd name="connsiteY5" fmla="*/ 93469 h 117160"/>
                  <a:gd name="connsiteX6" fmla="*/ 78352 w 84465"/>
                  <a:gd name="connsiteY6" fmla="*/ 76143 h 117160"/>
                  <a:gd name="connsiteX7" fmla="*/ 83991 w 84465"/>
                  <a:gd name="connsiteY7" fmla="*/ 57074 h 117160"/>
                  <a:gd name="connsiteX8" fmla="*/ 84039 w 84465"/>
                  <a:gd name="connsiteY8" fmla="*/ 40996 h 117160"/>
                  <a:gd name="connsiteX9" fmla="*/ 80220 w 84465"/>
                  <a:gd name="connsiteY9" fmla="*/ 23727 h 117160"/>
                  <a:gd name="connsiteX10" fmla="*/ 70704 w 84465"/>
                  <a:gd name="connsiteY10" fmla="*/ 5191 h 117160"/>
                  <a:gd name="connsiteX11" fmla="*/ 65265 w 84465"/>
                  <a:gd name="connsiteY11" fmla="*/ 0 h 117160"/>
                  <a:gd name="connsiteX12" fmla="*/ 65265 w 84465"/>
                  <a:gd name="connsiteY12" fmla="*/ 0 h 117160"/>
                  <a:gd name="connsiteX13" fmla="*/ 62379 w 84465"/>
                  <a:gd name="connsiteY13" fmla="*/ 10058 h 117160"/>
                  <a:gd name="connsiteX14" fmla="*/ 55740 w 84465"/>
                  <a:gd name="connsiteY14" fmla="*/ 28137 h 117160"/>
                  <a:gd name="connsiteX15" fmla="*/ 46930 w 84465"/>
                  <a:gd name="connsiteY15" fmla="*/ 46644 h 117160"/>
                  <a:gd name="connsiteX16" fmla="*/ 39243 w 84465"/>
                  <a:gd name="connsiteY16" fmla="*/ 59874 h 117160"/>
                  <a:gd name="connsiteX17" fmla="*/ 29632 w 84465"/>
                  <a:gd name="connsiteY17" fmla="*/ 74009 h 117160"/>
                  <a:gd name="connsiteX18" fmla="*/ 19117 w 84465"/>
                  <a:gd name="connsiteY18" fmla="*/ 88449 h 117160"/>
                  <a:gd name="connsiteX19" fmla="*/ 7868 w 84465"/>
                  <a:gd name="connsiteY19" fmla="*/ 103499 h 117160"/>
                  <a:gd name="connsiteX20" fmla="*/ 0 w 84465"/>
                  <a:gd name="connsiteY20" fmla="*/ 116843 h 11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4465" h="117160">
                    <a:moveTo>
                      <a:pt x="0" y="116843"/>
                    </a:moveTo>
                    <a:cubicBezTo>
                      <a:pt x="0" y="116843"/>
                      <a:pt x="0" y="116843"/>
                      <a:pt x="0" y="116843"/>
                    </a:cubicBezTo>
                    <a:cubicBezTo>
                      <a:pt x="6915" y="116786"/>
                      <a:pt x="16212" y="117710"/>
                      <a:pt x="23041" y="116643"/>
                    </a:cubicBezTo>
                    <a:cubicBezTo>
                      <a:pt x="25946" y="116186"/>
                      <a:pt x="29699" y="114938"/>
                      <a:pt x="32461" y="113929"/>
                    </a:cubicBezTo>
                    <a:cubicBezTo>
                      <a:pt x="37947" y="111928"/>
                      <a:pt x="45139" y="108795"/>
                      <a:pt x="50159" y="105813"/>
                    </a:cubicBezTo>
                    <a:cubicBezTo>
                      <a:pt x="55483" y="102661"/>
                      <a:pt x="62408" y="97946"/>
                      <a:pt x="66675" y="93469"/>
                    </a:cubicBezTo>
                    <a:cubicBezTo>
                      <a:pt x="70999" y="88925"/>
                      <a:pt x="75686" y="81820"/>
                      <a:pt x="78352" y="76143"/>
                    </a:cubicBezTo>
                    <a:cubicBezTo>
                      <a:pt x="80896" y="70752"/>
                      <a:pt x="83153" y="62979"/>
                      <a:pt x="83991" y="57074"/>
                    </a:cubicBezTo>
                    <a:cubicBezTo>
                      <a:pt x="84677" y="52302"/>
                      <a:pt x="84553" y="45796"/>
                      <a:pt x="84039" y="40996"/>
                    </a:cubicBezTo>
                    <a:cubicBezTo>
                      <a:pt x="83477" y="35719"/>
                      <a:pt x="82001" y="28728"/>
                      <a:pt x="80220" y="23727"/>
                    </a:cubicBezTo>
                    <a:cubicBezTo>
                      <a:pt x="78105" y="17850"/>
                      <a:pt x="74524" y="10144"/>
                      <a:pt x="70704" y="5191"/>
                    </a:cubicBezTo>
                    <a:cubicBezTo>
                      <a:pt x="69323" y="3410"/>
                      <a:pt x="66894" y="1553"/>
                      <a:pt x="65265" y="0"/>
                    </a:cubicBezTo>
                    <a:cubicBezTo>
                      <a:pt x="65265" y="0"/>
                      <a:pt x="65265" y="0"/>
                      <a:pt x="65265" y="0"/>
                    </a:cubicBezTo>
                    <a:cubicBezTo>
                      <a:pt x="64398" y="3020"/>
                      <a:pt x="63341" y="7068"/>
                      <a:pt x="62379" y="10058"/>
                    </a:cubicBezTo>
                    <a:cubicBezTo>
                      <a:pt x="60598" y="15554"/>
                      <a:pt x="57978" y="22813"/>
                      <a:pt x="55740" y="28137"/>
                    </a:cubicBezTo>
                    <a:cubicBezTo>
                      <a:pt x="53359" y="33814"/>
                      <a:pt x="49806" y="41215"/>
                      <a:pt x="46930" y="46644"/>
                    </a:cubicBezTo>
                    <a:cubicBezTo>
                      <a:pt x="44777" y="50702"/>
                      <a:pt x="41681" y="55988"/>
                      <a:pt x="39243" y="59874"/>
                    </a:cubicBezTo>
                    <a:cubicBezTo>
                      <a:pt x="36509" y="64218"/>
                      <a:pt x="32575" y="69818"/>
                      <a:pt x="29632" y="74009"/>
                    </a:cubicBezTo>
                    <a:cubicBezTo>
                      <a:pt x="26546" y="78391"/>
                      <a:pt x="22298" y="84144"/>
                      <a:pt x="19117" y="88449"/>
                    </a:cubicBezTo>
                    <a:cubicBezTo>
                      <a:pt x="15764" y="92983"/>
                      <a:pt x="10982" y="98803"/>
                      <a:pt x="7868" y="103499"/>
                    </a:cubicBezTo>
                    <a:cubicBezTo>
                      <a:pt x="5296" y="107366"/>
                      <a:pt x="0" y="116843"/>
                      <a:pt x="0" y="116843"/>
                    </a:cubicBezTo>
                  </a:path>
                </a:pathLst>
              </a:custGeom>
              <a:noFill/>
              <a:ln w="0" cap="rnd">
                <a:solidFill>
                  <a:srgbClr val="E22B5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5" name="任意多边形: 形状 3384">
                <a:extLst>
                  <a:ext uri="{FF2B5EF4-FFF2-40B4-BE49-F238E27FC236}">
                    <a16:creationId xmlns:a16="http://schemas.microsoft.com/office/drawing/2014/main" id="{9AD903B0-B637-F7A9-E33F-653097844EB4}"/>
                  </a:ext>
                </a:extLst>
              </p:cNvPr>
              <p:cNvSpPr/>
              <p:nvPr/>
            </p:nvSpPr>
            <p:spPr>
              <a:xfrm>
                <a:off x="2797511" y="3934480"/>
                <a:ext cx="184670" cy="78926"/>
              </a:xfrm>
              <a:custGeom>
                <a:avLst/>
                <a:gdLst>
                  <a:gd name="connsiteX0" fmla="*/ 9601 w 184670"/>
                  <a:gd name="connsiteY0" fmla="*/ 26044 h 78926"/>
                  <a:gd name="connsiteX1" fmla="*/ 24403 w 184670"/>
                  <a:gd name="connsiteY1" fmla="*/ 14156 h 78926"/>
                  <a:gd name="connsiteX2" fmla="*/ 40405 w 184670"/>
                  <a:gd name="connsiteY2" fmla="*/ 6641 h 78926"/>
                  <a:gd name="connsiteX3" fmla="*/ 61874 w 184670"/>
                  <a:gd name="connsiteY3" fmla="*/ 1307 h 78926"/>
                  <a:gd name="connsiteX4" fmla="*/ 73743 w 184670"/>
                  <a:gd name="connsiteY4" fmla="*/ 679 h 78926"/>
                  <a:gd name="connsiteX5" fmla="*/ 92707 w 184670"/>
                  <a:gd name="connsiteY5" fmla="*/ 240 h 78926"/>
                  <a:gd name="connsiteX6" fmla="*/ 114871 w 184670"/>
                  <a:gd name="connsiteY6" fmla="*/ 6146 h 78926"/>
                  <a:gd name="connsiteX7" fmla="*/ 136341 w 184670"/>
                  <a:gd name="connsiteY7" fmla="*/ 17671 h 78926"/>
                  <a:gd name="connsiteX8" fmla="*/ 153886 w 184670"/>
                  <a:gd name="connsiteY8" fmla="*/ 32892 h 78926"/>
                  <a:gd name="connsiteX9" fmla="*/ 168259 w 184670"/>
                  <a:gd name="connsiteY9" fmla="*/ 50332 h 78926"/>
                  <a:gd name="connsiteX10" fmla="*/ 174536 w 184670"/>
                  <a:gd name="connsiteY10" fmla="*/ 60133 h 78926"/>
                  <a:gd name="connsiteX11" fmla="*/ 184671 w 184670"/>
                  <a:gd name="connsiteY11" fmla="*/ 78926 h 78926"/>
                  <a:gd name="connsiteX12" fmla="*/ 184671 w 184670"/>
                  <a:gd name="connsiteY12" fmla="*/ 78926 h 78926"/>
                  <a:gd name="connsiteX13" fmla="*/ 118148 w 184670"/>
                  <a:gd name="connsiteY13" fmla="*/ 77497 h 78926"/>
                  <a:gd name="connsiteX14" fmla="*/ 75581 w 184670"/>
                  <a:gd name="connsiteY14" fmla="*/ 71630 h 78926"/>
                  <a:gd name="connsiteX15" fmla="*/ 35052 w 184670"/>
                  <a:gd name="connsiteY15" fmla="*/ 60038 h 78926"/>
                  <a:gd name="connsiteX16" fmla="*/ 8001 w 184670"/>
                  <a:gd name="connsiteY16" fmla="*/ 43808 h 78926"/>
                  <a:gd name="connsiteX17" fmla="*/ 0 w 184670"/>
                  <a:gd name="connsiteY17" fmla="*/ 36378 h 78926"/>
                  <a:gd name="connsiteX18" fmla="*/ 0 w 184670"/>
                  <a:gd name="connsiteY18" fmla="*/ 36378 h 78926"/>
                  <a:gd name="connsiteX19" fmla="*/ 9601 w 184670"/>
                  <a:gd name="connsiteY19" fmla="*/ 26044 h 78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4670" h="78926">
                    <a:moveTo>
                      <a:pt x="9601" y="26044"/>
                    </a:moveTo>
                    <a:cubicBezTo>
                      <a:pt x="13764" y="22157"/>
                      <a:pt x="19565" y="17166"/>
                      <a:pt x="24403" y="14156"/>
                    </a:cubicBezTo>
                    <a:cubicBezTo>
                      <a:pt x="28899" y="11356"/>
                      <a:pt x="35414" y="8432"/>
                      <a:pt x="40405" y="6641"/>
                    </a:cubicBezTo>
                    <a:cubicBezTo>
                      <a:pt x="46654" y="4403"/>
                      <a:pt x="55302" y="2250"/>
                      <a:pt x="61874" y="1307"/>
                    </a:cubicBezTo>
                    <a:cubicBezTo>
                      <a:pt x="65399" y="802"/>
                      <a:pt x="70180" y="821"/>
                      <a:pt x="73743" y="679"/>
                    </a:cubicBezTo>
                    <a:cubicBezTo>
                      <a:pt x="79429" y="459"/>
                      <a:pt x="87059" y="-417"/>
                      <a:pt x="92707" y="240"/>
                    </a:cubicBezTo>
                    <a:cubicBezTo>
                      <a:pt x="99546" y="1031"/>
                      <a:pt x="108471" y="3622"/>
                      <a:pt x="114871" y="6146"/>
                    </a:cubicBezTo>
                    <a:cubicBezTo>
                      <a:pt x="121663" y="8832"/>
                      <a:pt x="130321" y="13518"/>
                      <a:pt x="136341" y="17671"/>
                    </a:cubicBezTo>
                    <a:cubicBezTo>
                      <a:pt x="142075" y="21624"/>
                      <a:pt x="149019" y="27901"/>
                      <a:pt x="153886" y="32892"/>
                    </a:cubicBezTo>
                    <a:cubicBezTo>
                      <a:pt x="158620" y="37750"/>
                      <a:pt x="164287" y="44836"/>
                      <a:pt x="168259" y="50332"/>
                    </a:cubicBezTo>
                    <a:cubicBezTo>
                      <a:pt x="170307" y="53161"/>
                      <a:pt x="172764" y="57133"/>
                      <a:pt x="174536" y="60133"/>
                    </a:cubicBezTo>
                    <a:cubicBezTo>
                      <a:pt x="177803" y="65648"/>
                      <a:pt x="181632" y="73287"/>
                      <a:pt x="184671" y="78926"/>
                    </a:cubicBezTo>
                    <a:cubicBezTo>
                      <a:pt x="184671" y="78926"/>
                      <a:pt x="184671" y="78926"/>
                      <a:pt x="184671" y="78926"/>
                    </a:cubicBezTo>
                    <a:cubicBezTo>
                      <a:pt x="164716" y="78498"/>
                      <a:pt x="138046" y="79126"/>
                      <a:pt x="118148" y="77497"/>
                    </a:cubicBezTo>
                    <a:cubicBezTo>
                      <a:pt x="105299" y="76440"/>
                      <a:pt x="88192" y="74288"/>
                      <a:pt x="75581" y="71630"/>
                    </a:cubicBezTo>
                    <a:cubicBezTo>
                      <a:pt x="63208" y="69020"/>
                      <a:pt x="46634" y="65115"/>
                      <a:pt x="35052" y="60038"/>
                    </a:cubicBezTo>
                    <a:cubicBezTo>
                      <a:pt x="26384" y="56238"/>
                      <a:pt x="15507" y="49570"/>
                      <a:pt x="8001" y="43808"/>
                    </a:cubicBezTo>
                    <a:cubicBezTo>
                      <a:pt x="5401" y="41817"/>
                      <a:pt x="2400" y="38607"/>
                      <a:pt x="0" y="36378"/>
                    </a:cubicBezTo>
                    <a:cubicBezTo>
                      <a:pt x="0" y="36378"/>
                      <a:pt x="0" y="36378"/>
                      <a:pt x="0" y="36378"/>
                    </a:cubicBezTo>
                    <a:cubicBezTo>
                      <a:pt x="28" y="36292"/>
                      <a:pt x="6515" y="28929"/>
                      <a:pt x="9601" y="26044"/>
                    </a:cubicBezTo>
                    <a:close/>
                  </a:path>
                </a:pathLst>
              </a:custGeom>
              <a:solidFill>
                <a:srgbClr val="E22B51"/>
              </a:solidFill>
              <a:ln w="0" cap="rnd">
                <a:solidFill>
                  <a:srgbClr val="E22B5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6" name="任意多边形: 形状 3385">
                <a:extLst>
                  <a:ext uri="{FF2B5EF4-FFF2-40B4-BE49-F238E27FC236}">
                    <a16:creationId xmlns:a16="http://schemas.microsoft.com/office/drawing/2014/main" id="{99B4A4A0-4997-9C9C-6821-E654C7339253}"/>
                  </a:ext>
                </a:extLst>
              </p:cNvPr>
              <p:cNvSpPr/>
              <p:nvPr/>
            </p:nvSpPr>
            <p:spPr>
              <a:xfrm>
                <a:off x="3154734" y="3851077"/>
                <a:ext cx="167823" cy="131486"/>
              </a:xfrm>
              <a:custGeom>
                <a:avLst/>
                <a:gdLst>
                  <a:gd name="connsiteX0" fmla="*/ 17033 w 167823"/>
                  <a:gd name="connsiteY0" fmla="*/ 125353 h 131486"/>
                  <a:gd name="connsiteX1" fmla="*/ 67888 w 167823"/>
                  <a:gd name="connsiteY1" fmla="*/ 103293 h 131486"/>
                  <a:gd name="connsiteX2" fmla="*/ 107302 w 167823"/>
                  <a:gd name="connsiteY2" fmla="*/ 81519 h 131486"/>
                  <a:gd name="connsiteX3" fmla="*/ 128781 w 167823"/>
                  <a:gd name="connsiteY3" fmla="*/ 67174 h 131486"/>
                  <a:gd name="connsiteX4" fmla="*/ 145850 w 167823"/>
                  <a:gd name="connsiteY4" fmla="*/ 50315 h 131486"/>
                  <a:gd name="connsiteX5" fmla="*/ 159204 w 167823"/>
                  <a:gd name="connsiteY5" fmla="*/ 31674 h 131486"/>
                  <a:gd name="connsiteX6" fmla="*/ 165471 w 167823"/>
                  <a:gd name="connsiteY6" fmla="*/ 16796 h 131486"/>
                  <a:gd name="connsiteX7" fmla="*/ 167300 w 167823"/>
                  <a:gd name="connsiteY7" fmla="*/ 8709 h 131486"/>
                  <a:gd name="connsiteX8" fmla="*/ 167824 w 167823"/>
                  <a:gd name="connsiteY8" fmla="*/ 4271 h 131486"/>
                  <a:gd name="connsiteX9" fmla="*/ 167824 w 167823"/>
                  <a:gd name="connsiteY9" fmla="*/ 4271 h 131486"/>
                  <a:gd name="connsiteX10" fmla="*/ 139659 w 167823"/>
                  <a:gd name="connsiteY10" fmla="*/ 347 h 131486"/>
                  <a:gd name="connsiteX11" fmla="*/ 111760 w 167823"/>
                  <a:gd name="connsiteY11" fmla="*/ 718 h 131486"/>
                  <a:gd name="connsiteX12" fmla="*/ 86680 w 167823"/>
                  <a:gd name="connsiteY12" fmla="*/ 5624 h 131486"/>
                  <a:gd name="connsiteX13" fmla="*/ 58210 w 167823"/>
                  <a:gd name="connsiteY13" fmla="*/ 17120 h 131486"/>
                  <a:gd name="connsiteX14" fmla="*/ 43504 w 167823"/>
                  <a:gd name="connsiteY14" fmla="*/ 24854 h 131486"/>
                  <a:gd name="connsiteX15" fmla="*/ 25978 w 167823"/>
                  <a:gd name="connsiteY15" fmla="*/ 39733 h 131486"/>
                  <a:gd name="connsiteX16" fmla="*/ 13938 w 167823"/>
                  <a:gd name="connsiteY16" fmla="*/ 57792 h 131486"/>
                  <a:gd name="connsiteX17" fmla="*/ 5423 w 167823"/>
                  <a:gd name="connsiteY17" fmla="*/ 79519 h 131486"/>
                  <a:gd name="connsiteX18" fmla="*/ 1051 w 167823"/>
                  <a:gd name="connsiteY18" fmla="*/ 99559 h 131486"/>
                  <a:gd name="connsiteX19" fmla="*/ 12 w 167823"/>
                  <a:gd name="connsiteY19" fmla="*/ 116980 h 131486"/>
                  <a:gd name="connsiteX20" fmla="*/ 336 w 167823"/>
                  <a:gd name="connsiteY20" fmla="*/ 131487 h 131486"/>
                  <a:gd name="connsiteX21" fmla="*/ 17033 w 167823"/>
                  <a:gd name="connsiteY21" fmla="*/ 125353 h 131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7823" h="131486">
                    <a:moveTo>
                      <a:pt x="17033" y="125353"/>
                    </a:moveTo>
                    <a:cubicBezTo>
                      <a:pt x="32493" y="119219"/>
                      <a:pt x="52971" y="110646"/>
                      <a:pt x="67888" y="103293"/>
                    </a:cubicBezTo>
                    <a:cubicBezTo>
                      <a:pt x="80003" y="97321"/>
                      <a:pt x="95777" y="88567"/>
                      <a:pt x="107302" y="81519"/>
                    </a:cubicBezTo>
                    <a:cubicBezTo>
                      <a:pt x="113912" y="77471"/>
                      <a:pt x="122780" y="72070"/>
                      <a:pt x="128781" y="67174"/>
                    </a:cubicBezTo>
                    <a:cubicBezTo>
                      <a:pt x="134353" y="62621"/>
                      <a:pt x="141173" y="55792"/>
                      <a:pt x="145850" y="50315"/>
                    </a:cubicBezTo>
                    <a:cubicBezTo>
                      <a:pt x="150317" y="45076"/>
                      <a:pt x="155870" y="37694"/>
                      <a:pt x="159204" y="31674"/>
                    </a:cubicBezTo>
                    <a:cubicBezTo>
                      <a:pt x="161556" y="27436"/>
                      <a:pt x="164014" y="21416"/>
                      <a:pt x="165471" y="16796"/>
                    </a:cubicBezTo>
                    <a:cubicBezTo>
                      <a:pt x="166214" y="14425"/>
                      <a:pt x="166881" y="11158"/>
                      <a:pt x="167300" y="8709"/>
                    </a:cubicBezTo>
                    <a:cubicBezTo>
                      <a:pt x="167519" y="7386"/>
                      <a:pt x="167662" y="5604"/>
                      <a:pt x="167824" y="4271"/>
                    </a:cubicBezTo>
                    <a:cubicBezTo>
                      <a:pt x="167824" y="4271"/>
                      <a:pt x="167824" y="4271"/>
                      <a:pt x="167824" y="4271"/>
                    </a:cubicBezTo>
                    <a:cubicBezTo>
                      <a:pt x="159375" y="3090"/>
                      <a:pt x="148174" y="870"/>
                      <a:pt x="139659" y="347"/>
                    </a:cubicBezTo>
                    <a:cubicBezTo>
                      <a:pt x="131305" y="-177"/>
                      <a:pt x="120084" y="-149"/>
                      <a:pt x="111760" y="718"/>
                    </a:cubicBezTo>
                    <a:cubicBezTo>
                      <a:pt x="104130" y="1518"/>
                      <a:pt x="94034" y="3452"/>
                      <a:pt x="86680" y="5624"/>
                    </a:cubicBezTo>
                    <a:cubicBezTo>
                      <a:pt x="77841" y="8224"/>
                      <a:pt x="66554" y="13224"/>
                      <a:pt x="58210" y="17120"/>
                    </a:cubicBezTo>
                    <a:cubicBezTo>
                      <a:pt x="53695" y="19235"/>
                      <a:pt x="47647" y="22083"/>
                      <a:pt x="43504" y="24854"/>
                    </a:cubicBezTo>
                    <a:cubicBezTo>
                      <a:pt x="37779" y="28693"/>
                      <a:pt x="30559" y="34579"/>
                      <a:pt x="25978" y="39733"/>
                    </a:cubicBezTo>
                    <a:cubicBezTo>
                      <a:pt x="21653" y="44600"/>
                      <a:pt x="16957" y="52020"/>
                      <a:pt x="13938" y="57792"/>
                    </a:cubicBezTo>
                    <a:cubicBezTo>
                      <a:pt x="10700" y="63993"/>
                      <a:pt x="7451" y="72813"/>
                      <a:pt x="5423" y="79519"/>
                    </a:cubicBezTo>
                    <a:cubicBezTo>
                      <a:pt x="3651" y="85414"/>
                      <a:pt x="1889" y="93463"/>
                      <a:pt x="1051" y="99559"/>
                    </a:cubicBezTo>
                    <a:cubicBezTo>
                      <a:pt x="346" y="104750"/>
                      <a:pt x="108" y="111742"/>
                      <a:pt x="12" y="116980"/>
                    </a:cubicBezTo>
                    <a:cubicBezTo>
                      <a:pt x="-64" y="121333"/>
                      <a:pt x="232" y="127134"/>
                      <a:pt x="336" y="131487"/>
                    </a:cubicBezTo>
                    <a:cubicBezTo>
                      <a:pt x="336" y="131487"/>
                      <a:pt x="12071" y="127315"/>
                      <a:pt x="17033" y="125353"/>
                    </a:cubicBezTo>
                    <a:close/>
                  </a:path>
                </a:pathLst>
              </a:custGeom>
              <a:solidFill>
                <a:srgbClr val="E22B51"/>
              </a:solidFill>
              <a:ln w="0" cap="rnd">
                <a:solidFill>
                  <a:srgbClr val="E22B5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7" name="任意多边形: 形状 3386">
                <a:extLst>
                  <a:ext uri="{FF2B5EF4-FFF2-40B4-BE49-F238E27FC236}">
                    <a16:creationId xmlns:a16="http://schemas.microsoft.com/office/drawing/2014/main" id="{5BF7BC53-4F61-55FA-102A-EAC3431DEDA9}"/>
                  </a:ext>
                </a:extLst>
              </p:cNvPr>
              <p:cNvSpPr/>
              <p:nvPr/>
            </p:nvSpPr>
            <p:spPr>
              <a:xfrm>
                <a:off x="3179687" y="3720093"/>
                <a:ext cx="111552" cy="87316"/>
              </a:xfrm>
              <a:custGeom>
                <a:avLst/>
                <a:gdLst>
                  <a:gd name="connsiteX0" fmla="*/ 108467 w 111552"/>
                  <a:gd name="connsiteY0" fmla="*/ 78591 h 87316"/>
                  <a:gd name="connsiteX1" fmla="*/ 111553 w 111552"/>
                  <a:gd name="connsiteY1" fmla="*/ 76724 h 87316"/>
                  <a:gd name="connsiteX2" fmla="*/ 99380 w 111552"/>
                  <a:gd name="connsiteY2" fmla="*/ 68494 h 87316"/>
                  <a:gd name="connsiteX3" fmla="*/ 87188 w 111552"/>
                  <a:gd name="connsiteY3" fmla="*/ 61931 h 87316"/>
                  <a:gd name="connsiteX4" fmla="*/ 78339 w 111552"/>
                  <a:gd name="connsiteY4" fmla="*/ 57350 h 87316"/>
                  <a:gd name="connsiteX5" fmla="*/ 66795 w 111552"/>
                  <a:gd name="connsiteY5" fmla="*/ 51616 h 87316"/>
                  <a:gd name="connsiteX6" fmla="*/ 50441 w 111552"/>
                  <a:gd name="connsiteY6" fmla="*/ 42901 h 87316"/>
                  <a:gd name="connsiteX7" fmla="*/ 32810 w 111552"/>
                  <a:gd name="connsiteY7" fmla="*/ 32404 h 87316"/>
                  <a:gd name="connsiteX8" fmla="*/ 20094 w 111552"/>
                  <a:gd name="connsiteY8" fmla="*/ 22155 h 87316"/>
                  <a:gd name="connsiteX9" fmla="*/ 8264 w 111552"/>
                  <a:gd name="connsiteY9" fmla="*/ 9944 h 87316"/>
                  <a:gd name="connsiteX10" fmla="*/ 25 w 111552"/>
                  <a:gd name="connsiteY10" fmla="*/ 0 h 87316"/>
                  <a:gd name="connsiteX11" fmla="*/ 44 w 111552"/>
                  <a:gd name="connsiteY11" fmla="*/ 14221 h 87316"/>
                  <a:gd name="connsiteX12" fmla="*/ 482 w 111552"/>
                  <a:gd name="connsiteY12" fmla="*/ 26394 h 87316"/>
                  <a:gd name="connsiteX13" fmla="*/ 9388 w 111552"/>
                  <a:gd name="connsiteY13" fmla="*/ 49759 h 87316"/>
                  <a:gd name="connsiteX14" fmla="*/ 22409 w 111552"/>
                  <a:gd name="connsiteY14" fmla="*/ 68094 h 87316"/>
                  <a:gd name="connsiteX15" fmla="*/ 38772 w 111552"/>
                  <a:gd name="connsiteY15" fmla="*/ 79743 h 87316"/>
                  <a:gd name="connsiteX16" fmla="*/ 52669 w 111552"/>
                  <a:gd name="connsiteY16" fmla="*/ 85334 h 87316"/>
                  <a:gd name="connsiteX17" fmla="*/ 66681 w 111552"/>
                  <a:gd name="connsiteY17" fmla="*/ 87239 h 87316"/>
                  <a:gd name="connsiteX18" fmla="*/ 82864 w 111552"/>
                  <a:gd name="connsiteY18" fmla="*/ 86458 h 87316"/>
                  <a:gd name="connsiteX19" fmla="*/ 98084 w 111552"/>
                  <a:gd name="connsiteY19" fmla="*/ 82391 h 87316"/>
                  <a:gd name="connsiteX20" fmla="*/ 108467 w 111552"/>
                  <a:gd name="connsiteY20" fmla="*/ 78591 h 87316"/>
                  <a:gd name="connsiteX21" fmla="*/ 25 w 111552"/>
                  <a:gd name="connsiteY21" fmla="*/ 0 h 87316"/>
                  <a:gd name="connsiteX22" fmla="*/ 25 w 111552"/>
                  <a:gd name="connsiteY22" fmla="*/ 0 h 87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552" h="87316">
                    <a:moveTo>
                      <a:pt x="108467" y="78591"/>
                    </a:moveTo>
                    <a:cubicBezTo>
                      <a:pt x="109438" y="78114"/>
                      <a:pt x="110629" y="77286"/>
                      <a:pt x="111553" y="76724"/>
                    </a:cubicBezTo>
                    <a:cubicBezTo>
                      <a:pt x="111553" y="76724"/>
                      <a:pt x="103152" y="70771"/>
                      <a:pt x="99380" y="68494"/>
                    </a:cubicBezTo>
                    <a:cubicBezTo>
                      <a:pt x="95827" y="66342"/>
                      <a:pt x="90855" y="63875"/>
                      <a:pt x="87188" y="61931"/>
                    </a:cubicBezTo>
                    <a:cubicBezTo>
                      <a:pt x="84540" y="60541"/>
                      <a:pt x="81006" y="58703"/>
                      <a:pt x="78339" y="57350"/>
                    </a:cubicBezTo>
                    <a:cubicBezTo>
                      <a:pt x="74891" y="55607"/>
                      <a:pt x="70233" y="53387"/>
                      <a:pt x="66795" y="51616"/>
                    </a:cubicBezTo>
                    <a:cubicBezTo>
                      <a:pt x="61851" y="49073"/>
                      <a:pt x="55289" y="45634"/>
                      <a:pt x="50441" y="42901"/>
                    </a:cubicBezTo>
                    <a:cubicBezTo>
                      <a:pt x="45078" y="39881"/>
                      <a:pt x="37858" y="35928"/>
                      <a:pt x="32810" y="32404"/>
                    </a:cubicBezTo>
                    <a:cubicBezTo>
                      <a:pt x="28790" y="29594"/>
                      <a:pt x="23713" y="25451"/>
                      <a:pt x="20094" y="22155"/>
                    </a:cubicBezTo>
                    <a:cubicBezTo>
                      <a:pt x="16322" y="18717"/>
                      <a:pt x="11664" y="13745"/>
                      <a:pt x="8264" y="9944"/>
                    </a:cubicBezTo>
                    <a:cubicBezTo>
                      <a:pt x="5682" y="7058"/>
                      <a:pt x="2492" y="2981"/>
                      <a:pt x="25" y="0"/>
                    </a:cubicBezTo>
                    <a:cubicBezTo>
                      <a:pt x="25" y="4267"/>
                      <a:pt x="-42" y="9953"/>
                      <a:pt x="44" y="14221"/>
                    </a:cubicBezTo>
                    <a:cubicBezTo>
                      <a:pt x="110" y="17869"/>
                      <a:pt x="-204" y="22803"/>
                      <a:pt x="482" y="26394"/>
                    </a:cubicBezTo>
                    <a:cubicBezTo>
                      <a:pt x="1882" y="33766"/>
                      <a:pt x="5844" y="43148"/>
                      <a:pt x="9388" y="49759"/>
                    </a:cubicBezTo>
                    <a:cubicBezTo>
                      <a:pt x="12579" y="55702"/>
                      <a:pt x="17636" y="63332"/>
                      <a:pt x="22409" y="68094"/>
                    </a:cubicBezTo>
                    <a:cubicBezTo>
                      <a:pt x="26676" y="72352"/>
                      <a:pt x="33476" y="76876"/>
                      <a:pt x="38772" y="79743"/>
                    </a:cubicBezTo>
                    <a:cubicBezTo>
                      <a:pt x="42725" y="81886"/>
                      <a:pt x="48326" y="84191"/>
                      <a:pt x="52669" y="85334"/>
                    </a:cubicBezTo>
                    <a:cubicBezTo>
                      <a:pt x="56775" y="86420"/>
                      <a:pt x="62442" y="87049"/>
                      <a:pt x="66681" y="87239"/>
                    </a:cubicBezTo>
                    <a:cubicBezTo>
                      <a:pt x="71538" y="87459"/>
                      <a:pt x="78063" y="87211"/>
                      <a:pt x="82864" y="86458"/>
                    </a:cubicBezTo>
                    <a:cubicBezTo>
                      <a:pt x="87531" y="85735"/>
                      <a:pt x="93579" y="83829"/>
                      <a:pt x="98084" y="82391"/>
                    </a:cubicBezTo>
                    <a:cubicBezTo>
                      <a:pt x="101247" y="81391"/>
                      <a:pt x="105495" y="80058"/>
                      <a:pt x="108467" y="78591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E22B5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8" name="任意多边形: 形状 3387">
                <a:extLst>
                  <a:ext uri="{FF2B5EF4-FFF2-40B4-BE49-F238E27FC236}">
                    <a16:creationId xmlns:a16="http://schemas.microsoft.com/office/drawing/2014/main" id="{6A1E42C0-C618-1045-32BA-3EEFB1CD1E9B}"/>
                  </a:ext>
                </a:extLst>
              </p:cNvPr>
              <p:cNvSpPr/>
              <p:nvPr/>
            </p:nvSpPr>
            <p:spPr>
              <a:xfrm>
                <a:off x="3179687" y="3720093"/>
                <a:ext cx="111552" cy="87316"/>
              </a:xfrm>
              <a:custGeom>
                <a:avLst/>
                <a:gdLst>
                  <a:gd name="connsiteX0" fmla="*/ 111553 w 111552"/>
                  <a:gd name="connsiteY0" fmla="*/ 76724 h 87316"/>
                  <a:gd name="connsiteX1" fmla="*/ 111553 w 111552"/>
                  <a:gd name="connsiteY1" fmla="*/ 76724 h 87316"/>
                  <a:gd name="connsiteX2" fmla="*/ 108467 w 111552"/>
                  <a:gd name="connsiteY2" fmla="*/ 78591 h 87316"/>
                  <a:gd name="connsiteX3" fmla="*/ 98084 w 111552"/>
                  <a:gd name="connsiteY3" fmla="*/ 82391 h 87316"/>
                  <a:gd name="connsiteX4" fmla="*/ 82864 w 111552"/>
                  <a:gd name="connsiteY4" fmla="*/ 86458 h 87316"/>
                  <a:gd name="connsiteX5" fmla="*/ 66681 w 111552"/>
                  <a:gd name="connsiteY5" fmla="*/ 87239 h 87316"/>
                  <a:gd name="connsiteX6" fmla="*/ 52669 w 111552"/>
                  <a:gd name="connsiteY6" fmla="*/ 85334 h 87316"/>
                  <a:gd name="connsiteX7" fmla="*/ 38772 w 111552"/>
                  <a:gd name="connsiteY7" fmla="*/ 79743 h 87316"/>
                  <a:gd name="connsiteX8" fmla="*/ 22409 w 111552"/>
                  <a:gd name="connsiteY8" fmla="*/ 68094 h 87316"/>
                  <a:gd name="connsiteX9" fmla="*/ 9388 w 111552"/>
                  <a:gd name="connsiteY9" fmla="*/ 49759 h 87316"/>
                  <a:gd name="connsiteX10" fmla="*/ 482 w 111552"/>
                  <a:gd name="connsiteY10" fmla="*/ 26394 h 87316"/>
                  <a:gd name="connsiteX11" fmla="*/ 44 w 111552"/>
                  <a:gd name="connsiteY11" fmla="*/ 14221 h 87316"/>
                  <a:gd name="connsiteX12" fmla="*/ 25 w 111552"/>
                  <a:gd name="connsiteY12" fmla="*/ 0 h 87316"/>
                  <a:gd name="connsiteX13" fmla="*/ 25 w 111552"/>
                  <a:gd name="connsiteY13" fmla="*/ 0 h 87316"/>
                  <a:gd name="connsiteX14" fmla="*/ 8264 w 111552"/>
                  <a:gd name="connsiteY14" fmla="*/ 9944 h 87316"/>
                  <a:gd name="connsiteX15" fmla="*/ 20094 w 111552"/>
                  <a:gd name="connsiteY15" fmla="*/ 22155 h 87316"/>
                  <a:gd name="connsiteX16" fmla="*/ 32810 w 111552"/>
                  <a:gd name="connsiteY16" fmla="*/ 32404 h 87316"/>
                  <a:gd name="connsiteX17" fmla="*/ 50441 w 111552"/>
                  <a:gd name="connsiteY17" fmla="*/ 42901 h 87316"/>
                  <a:gd name="connsiteX18" fmla="*/ 66795 w 111552"/>
                  <a:gd name="connsiteY18" fmla="*/ 51616 h 87316"/>
                  <a:gd name="connsiteX19" fmla="*/ 78339 w 111552"/>
                  <a:gd name="connsiteY19" fmla="*/ 57350 h 87316"/>
                  <a:gd name="connsiteX20" fmla="*/ 87188 w 111552"/>
                  <a:gd name="connsiteY20" fmla="*/ 61931 h 87316"/>
                  <a:gd name="connsiteX21" fmla="*/ 99380 w 111552"/>
                  <a:gd name="connsiteY21" fmla="*/ 68494 h 87316"/>
                  <a:gd name="connsiteX22" fmla="*/ 111553 w 111552"/>
                  <a:gd name="connsiteY22" fmla="*/ 76724 h 87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552" h="87316">
                    <a:moveTo>
                      <a:pt x="111553" y="76724"/>
                    </a:moveTo>
                    <a:cubicBezTo>
                      <a:pt x="111553" y="76724"/>
                      <a:pt x="111553" y="76724"/>
                      <a:pt x="111553" y="76724"/>
                    </a:cubicBezTo>
                    <a:cubicBezTo>
                      <a:pt x="110629" y="77286"/>
                      <a:pt x="109438" y="78114"/>
                      <a:pt x="108467" y="78591"/>
                    </a:cubicBezTo>
                    <a:cubicBezTo>
                      <a:pt x="105495" y="80058"/>
                      <a:pt x="101247" y="81391"/>
                      <a:pt x="98084" y="82391"/>
                    </a:cubicBezTo>
                    <a:cubicBezTo>
                      <a:pt x="93579" y="83829"/>
                      <a:pt x="87531" y="85735"/>
                      <a:pt x="82864" y="86458"/>
                    </a:cubicBezTo>
                    <a:cubicBezTo>
                      <a:pt x="78063" y="87211"/>
                      <a:pt x="71538" y="87459"/>
                      <a:pt x="66681" y="87239"/>
                    </a:cubicBezTo>
                    <a:cubicBezTo>
                      <a:pt x="62442" y="87049"/>
                      <a:pt x="56775" y="86420"/>
                      <a:pt x="52669" y="85334"/>
                    </a:cubicBezTo>
                    <a:cubicBezTo>
                      <a:pt x="48326" y="84191"/>
                      <a:pt x="42725" y="81886"/>
                      <a:pt x="38772" y="79743"/>
                    </a:cubicBezTo>
                    <a:cubicBezTo>
                      <a:pt x="33476" y="76876"/>
                      <a:pt x="26676" y="72352"/>
                      <a:pt x="22409" y="68094"/>
                    </a:cubicBezTo>
                    <a:cubicBezTo>
                      <a:pt x="17636" y="63332"/>
                      <a:pt x="12579" y="55702"/>
                      <a:pt x="9388" y="49759"/>
                    </a:cubicBezTo>
                    <a:cubicBezTo>
                      <a:pt x="5844" y="43148"/>
                      <a:pt x="1882" y="33766"/>
                      <a:pt x="482" y="26394"/>
                    </a:cubicBezTo>
                    <a:cubicBezTo>
                      <a:pt x="-204" y="22803"/>
                      <a:pt x="110" y="17869"/>
                      <a:pt x="44" y="14221"/>
                    </a:cubicBezTo>
                    <a:cubicBezTo>
                      <a:pt x="-42" y="9953"/>
                      <a:pt x="25" y="4267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92" y="2981"/>
                      <a:pt x="5682" y="7058"/>
                      <a:pt x="8264" y="9944"/>
                    </a:cubicBezTo>
                    <a:cubicBezTo>
                      <a:pt x="11664" y="13745"/>
                      <a:pt x="16322" y="18717"/>
                      <a:pt x="20094" y="22155"/>
                    </a:cubicBezTo>
                    <a:cubicBezTo>
                      <a:pt x="23713" y="25451"/>
                      <a:pt x="28790" y="29594"/>
                      <a:pt x="32810" y="32404"/>
                    </a:cubicBezTo>
                    <a:cubicBezTo>
                      <a:pt x="37858" y="35928"/>
                      <a:pt x="45078" y="39881"/>
                      <a:pt x="50441" y="42901"/>
                    </a:cubicBezTo>
                    <a:cubicBezTo>
                      <a:pt x="55289" y="45634"/>
                      <a:pt x="61851" y="49073"/>
                      <a:pt x="66795" y="51616"/>
                    </a:cubicBezTo>
                    <a:cubicBezTo>
                      <a:pt x="70233" y="53387"/>
                      <a:pt x="74891" y="55607"/>
                      <a:pt x="78339" y="57350"/>
                    </a:cubicBezTo>
                    <a:cubicBezTo>
                      <a:pt x="81006" y="58703"/>
                      <a:pt x="84540" y="60541"/>
                      <a:pt x="87188" y="61931"/>
                    </a:cubicBezTo>
                    <a:cubicBezTo>
                      <a:pt x="90855" y="63875"/>
                      <a:pt x="95827" y="66342"/>
                      <a:pt x="99380" y="68494"/>
                    </a:cubicBezTo>
                    <a:cubicBezTo>
                      <a:pt x="103152" y="70771"/>
                      <a:pt x="111553" y="76724"/>
                      <a:pt x="111553" y="76724"/>
                    </a:cubicBezTo>
                  </a:path>
                </a:pathLst>
              </a:custGeom>
              <a:noFill/>
              <a:ln w="0" cap="rnd">
                <a:solidFill>
                  <a:srgbClr val="E22B5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9" name="任意多边形: 形状 3388">
                <a:extLst>
                  <a:ext uri="{FF2B5EF4-FFF2-40B4-BE49-F238E27FC236}">
                    <a16:creationId xmlns:a16="http://schemas.microsoft.com/office/drawing/2014/main" id="{E71DA048-040F-B675-D420-BB3FA85FBD9A}"/>
                  </a:ext>
                </a:extLst>
              </p:cNvPr>
              <p:cNvSpPr/>
              <p:nvPr/>
            </p:nvSpPr>
            <p:spPr>
              <a:xfrm>
                <a:off x="2930661" y="3743033"/>
                <a:ext cx="197303" cy="159483"/>
              </a:xfrm>
              <a:custGeom>
                <a:avLst/>
                <a:gdLst>
                  <a:gd name="connsiteX0" fmla="*/ 31527 w 197303"/>
                  <a:gd name="connsiteY0" fmla="*/ 30000 h 159483"/>
                  <a:gd name="connsiteX1" fmla="*/ 54702 w 197303"/>
                  <a:gd name="connsiteY1" fmla="*/ 15188 h 159483"/>
                  <a:gd name="connsiteX2" fmla="*/ 82658 w 197303"/>
                  <a:gd name="connsiteY2" fmla="*/ 5149 h 159483"/>
                  <a:gd name="connsiteX3" fmla="*/ 104632 w 197303"/>
                  <a:gd name="connsiteY3" fmla="*/ 1330 h 159483"/>
                  <a:gd name="connsiteX4" fmla="*/ 129006 w 197303"/>
                  <a:gd name="connsiteY4" fmla="*/ 129 h 159483"/>
                  <a:gd name="connsiteX5" fmla="*/ 154562 w 197303"/>
                  <a:gd name="connsiteY5" fmla="*/ 4673 h 159483"/>
                  <a:gd name="connsiteX6" fmla="*/ 170764 w 197303"/>
                  <a:gd name="connsiteY6" fmla="*/ 12207 h 159483"/>
                  <a:gd name="connsiteX7" fmla="*/ 185671 w 197303"/>
                  <a:gd name="connsiteY7" fmla="*/ 24313 h 159483"/>
                  <a:gd name="connsiteX8" fmla="*/ 193033 w 197303"/>
                  <a:gd name="connsiteY8" fmla="*/ 36943 h 159483"/>
                  <a:gd name="connsiteX9" fmla="*/ 196605 w 197303"/>
                  <a:gd name="connsiteY9" fmla="*/ 50574 h 159483"/>
                  <a:gd name="connsiteX10" fmla="*/ 195529 w 197303"/>
                  <a:gd name="connsiteY10" fmla="*/ 86112 h 159483"/>
                  <a:gd name="connsiteX11" fmla="*/ 187909 w 197303"/>
                  <a:gd name="connsiteY11" fmla="*/ 112086 h 159483"/>
                  <a:gd name="connsiteX12" fmla="*/ 173402 w 197303"/>
                  <a:gd name="connsiteY12" fmla="*/ 133765 h 159483"/>
                  <a:gd name="connsiteX13" fmla="*/ 150447 w 197303"/>
                  <a:gd name="connsiteY13" fmla="*/ 148910 h 159483"/>
                  <a:gd name="connsiteX14" fmla="*/ 111537 w 197303"/>
                  <a:gd name="connsiteY14" fmla="*/ 158473 h 159483"/>
                  <a:gd name="connsiteX15" fmla="*/ 72123 w 197303"/>
                  <a:gd name="connsiteY15" fmla="*/ 158073 h 159483"/>
                  <a:gd name="connsiteX16" fmla="*/ 33918 w 197303"/>
                  <a:gd name="connsiteY16" fmla="*/ 146005 h 159483"/>
                  <a:gd name="connsiteX17" fmla="*/ 14344 w 197303"/>
                  <a:gd name="connsiteY17" fmla="*/ 129860 h 159483"/>
                  <a:gd name="connsiteX18" fmla="*/ 2162 w 197303"/>
                  <a:gd name="connsiteY18" fmla="*/ 105704 h 159483"/>
                  <a:gd name="connsiteX19" fmla="*/ 95 w 197303"/>
                  <a:gd name="connsiteY19" fmla="*/ 85673 h 159483"/>
                  <a:gd name="connsiteX20" fmla="*/ 5257 w 197303"/>
                  <a:gd name="connsiteY20" fmla="*/ 63785 h 159483"/>
                  <a:gd name="connsiteX21" fmla="*/ 12868 w 197303"/>
                  <a:gd name="connsiteY21" fmla="*/ 50002 h 159483"/>
                  <a:gd name="connsiteX22" fmla="*/ 17545 w 197303"/>
                  <a:gd name="connsiteY22" fmla="*/ 43278 h 159483"/>
                  <a:gd name="connsiteX23" fmla="*/ 17545 w 197303"/>
                  <a:gd name="connsiteY23" fmla="*/ 43278 h 159483"/>
                  <a:gd name="connsiteX24" fmla="*/ 31527 w 197303"/>
                  <a:gd name="connsiteY24" fmla="*/ 30000 h 159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7303" h="159483">
                    <a:moveTo>
                      <a:pt x="31527" y="30000"/>
                    </a:moveTo>
                    <a:cubicBezTo>
                      <a:pt x="38014" y="24885"/>
                      <a:pt x="47301" y="18827"/>
                      <a:pt x="54702" y="15188"/>
                    </a:cubicBezTo>
                    <a:cubicBezTo>
                      <a:pt x="62693" y="11245"/>
                      <a:pt x="74038" y="7407"/>
                      <a:pt x="82658" y="5149"/>
                    </a:cubicBezTo>
                    <a:cubicBezTo>
                      <a:pt x="89135" y="3454"/>
                      <a:pt x="97983" y="2073"/>
                      <a:pt x="104632" y="1330"/>
                    </a:cubicBezTo>
                    <a:cubicBezTo>
                      <a:pt x="111909" y="511"/>
                      <a:pt x="121701" y="-328"/>
                      <a:pt x="129006" y="129"/>
                    </a:cubicBezTo>
                    <a:cubicBezTo>
                      <a:pt x="136779" y="625"/>
                      <a:pt x="147151" y="2292"/>
                      <a:pt x="154562" y="4673"/>
                    </a:cubicBezTo>
                    <a:cubicBezTo>
                      <a:pt x="159667" y="6311"/>
                      <a:pt x="166211" y="9369"/>
                      <a:pt x="170764" y="12207"/>
                    </a:cubicBezTo>
                    <a:cubicBezTo>
                      <a:pt x="175650" y="15255"/>
                      <a:pt x="181946" y="19913"/>
                      <a:pt x="185671" y="24313"/>
                    </a:cubicBezTo>
                    <a:cubicBezTo>
                      <a:pt x="188509" y="27657"/>
                      <a:pt x="191366" y="32886"/>
                      <a:pt x="193033" y="36943"/>
                    </a:cubicBezTo>
                    <a:cubicBezTo>
                      <a:pt x="194653" y="40849"/>
                      <a:pt x="196081" y="46383"/>
                      <a:pt x="196605" y="50574"/>
                    </a:cubicBezTo>
                    <a:cubicBezTo>
                      <a:pt x="197939" y="61156"/>
                      <a:pt x="197243" y="75586"/>
                      <a:pt x="195529" y="86112"/>
                    </a:cubicBezTo>
                    <a:cubicBezTo>
                      <a:pt x="194224" y="94122"/>
                      <a:pt x="191357" y="104733"/>
                      <a:pt x="187909" y="112086"/>
                    </a:cubicBezTo>
                    <a:cubicBezTo>
                      <a:pt x="184594" y="119173"/>
                      <a:pt x="178946" y="128241"/>
                      <a:pt x="173402" y="133765"/>
                    </a:cubicBezTo>
                    <a:cubicBezTo>
                      <a:pt x="167554" y="139585"/>
                      <a:pt x="157991" y="145557"/>
                      <a:pt x="150447" y="148910"/>
                    </a:cubicBezTo>
                    <a:cubicBezTo>
                      <a:pt x="139465" y="153796"/>
                      <a:pt x="123482" y="157092"/>
                      <a:pt x="111537" y="158473"/>
                    </a:cubicBezTo>
                    <a:cubicBezTo>
                      <a:pt x="99793" y="159835"/>
                      <a:pt x="83801" y="159930"/>
                      <a:pt x="72123" y="158073"/>
                    </a:cubicBezTo>
                    <a:cubicBezTo>
                      <a:pt x="60255" y="156187"/>
                      <a:pt x="44424" y="151834"/>
                      <a:pt x="33918" y="146005"/>
                    </a:cubicBezTo>
                    <a:cubicBezTo>
                      <a:pt x="27260" y="142309"/>
                      <a:pt x="19097" y="135803"/>
                      <a:pt x="14344" y="129860"/>
                    </a:cubicBezTo>
                    <a:cubicBezTo>
                      <a:pt x="9267" y="123526"/>
                      <a:pt x="4400" y="113505"/>
                      <a:pt x="2162" y="105704"/>
                    </a:cubicBezTo>
                    <a:cubicBezTo>
                      <a:pt x="495" y="99894"/>
                      <a:pt x="-286" y="91703"/>
                      <a:pt x="95" y="85673"/>
                    </a:cubicBezTo>
                    <a:cubicBezTo>
                      <a:pt x="514" y="78939"/>
                      <a:pt x="2800" y="70062"/>
                      <a:pt x="5257" y="63785"/>
                    </a:cubicBezTo>
                    <a:cubicBezTo>
                      <a:pt x="6981" y="59385"/>
                      <a:pt x="10363" y="54003"/>
                      <a:pt x="12868" y="50002"/>
                    </a:cubicBezTo>
                    <a:cubicBezTo>
                      <a:pt x="14173" y="47916"/>
                      <a:pt x="16145" y="45297"/>
                      <a:pt x="17545" y="43278"/>
                    </a:cubicBezTo>
                    <a:cubicBezTo>
                      <a:pt x="17545" y="43278"/>
                      <a:pt x="17545" y="43278"/>
                      <a:pt x="17545" y="43278"/>
                    </a:cubicBezTo>
                    <a:cubicBezTo>
                      <a:pt x="17583" y="43306"/>
                      <a:pt x="26984" y="33581"/>
                      <a:pt x="31527" y="30000"/>
                    </a:cubicBezTo>
                    <a:close/>
                  </a:path>
                </a:pathLst>
              </a:custGeom>
              <a:solidFill>
                <a:srgbClr val="E22B51"/>
              </a:solidFill>
              <a:ln w="0" cap="rnd">
                <a:solidFill>
                  <a:srgbClr val="E22B5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0" name="任意多边形: 形状 3389">
                <a:extLst>
                  <a:ext uri="{FF2B5EF4-FFF2-40B4-BE49-F238E27FC236}">
                    <a16:creationId xmlns:a16="http://schemas.microsoft.com/office/drawing/2014/main" id="{7AFF154D-9AC4-ED64-3E3C-AAA844C325C2}"/>
                  </a:ext>
                </a:extLst>
              </p:cNvPr>
              <p:cNvSpPr/>
              <p:nvPr/>
            </p:nvSpPr>
            <p:spPr>
              <a:xfrm>
                <a:off x="2829331" y="3597248"/>
                <a:ext cx="440823" cy="391464"/>
              </a:xfrm>
              <a:custGeom>
                <a:avLst/>
                <a:gdLst>
                  <a:gd name="connsiteX0" fmla="*/ 197199 w 440823"/>
                  <a:gd name="connsiteY0" fmla="*/ 1544 h 391464"/>
                  <a:gd name="connsiteX1" fmla="*/ 221973 w 440823"/>
                  <a:gd name="connsiteY1" fmla="*/ 9135 h 391464"/>
                  <a:gd name="connsiteX2" fmla="*/ 257902 w 440823"/>
                  <a:gd name="connsiteY2" fmla="*/ 36806 h 391464"/>
                  <a:gd name="connsiteX3" fmla="*/ 285800 w 440823"/>
                  <a:gd name="connsiteY3" fmla="*/ 68666 h 391464"/>
                  <a:gd name="connsiteX4" fmla="*/ 319166 w 440823"/>
                  <a:gd name="connsiteY4" fmla="*/ 119406 h 391464"/>
                  <a:gd name="connsiteX5" fmla="*/ 336854 w 440823"/>
                  <a:gd name="connsiteY5" fmla="*/ 145591 h 391464"/>
                  <a:gd name="connsiteX6" fmla="*/ 354228 w 440823"/>
                  <a:gd name="connsiteY6" fmla="*/ 165984 h 391464"/>
                  <a:gd name="connsiteX7" fmla="*/ 395519 w 440823"/>
                  <a:gd name="connsiteY7" fmla="*/ 195692 h 391464"/>
                  <a:gd name="connsiteX8" fmla="*/ 418931 w 440823"/>
                  <a:gd name="connsiteY8" fmla="*/ 210799 h 391464"/>
                  <a:gd name="connsiteX9" fmla="*/ 433781 w 440823"/>
                  <a:gd name="connsiteY9" fmla="*/ 230182 h 391464"/>
                  <a:gd name="connsiteX10" fmla="*/ 440820 w 440823"/>
                  <a:gd name="connsiteY10" fmla="*/ 259243 h 391464"/>
                  <a:gd name="connsiteX11" fmla="*/ 432876 w 440823"/>
                  <a:gd name="connsiteY11" fmla="*/ 288351 h 391464"/>
                  <a:gd name="connsiteX12" fmla="*/ 411330 w 440823"/>
                  <a:gd name="connsiteY12" fmla="*/ 316707 h 391464"/>
                  <a:gd name="connsiteX13" fmla="*/ 355581 w 440823"/>
                  <a:gd name="connsiteY13" fmla="*/ 349740 h 391464"/>
                  <a:gd name="connsiteX14" fmla="*/ 269351 w 440823"/>
                  <a:gd name="connsiteY14" fmla="*/ 373400 h 391464"/>
                  <a:gd name="connsiteX15" fmla="*/ 181149 w 440823"/>
                  <a:gd name="connsiteY15" fmla="*/ 387097 h 391464"/>
                  <a:gd name="connsiteX16" fmla="*/ 111417 w 440823"/>
                  <a:gd name="connsiteY16" fmla="*/ 391459 h 391464"/>
                  <a:gd name="connsiteX17" fmla="*/ 68802 w 440823"/>
                  <a:gd name="connsiteY17" fmla="*/ 388554 h 391464"/>
                  <a:gd name="connsiteX18" fmla="*/ 29578 w 440823"/>
                  <a:gd name="connsiteY18" fmla="*/ 370152 h 391464"/>
                  <a:gd name="connsiteX19" fmla="*/ 4394 w 440823"/>
                  <a:gd name="connsiteY19" fmla="*/ 339158 h 391464"/>
                  <a:gd name="connsiteX20" fmla="*/ 41 w 440823"/>
                  <a:gd name="connsiteY20" fmla="*/ 316402 h 391464"/>
                  <a:gd name="connsiteX21" fmla="*/ 1974 w 440823"/>
                  <a:gd name="connsiteY21" fmla="*/ 308649 h 391464"/>
                  <a:gd name="connsiteX22" fmla="*/ 32969 w 440823"/>
                  <a:gd name="connsiteY22" fmla="*/ 211323 h 391464"/>
                  <a:gd name="connsiteX23" fmla="*/ 46942 w 440823"/>
                  <a:gd name="connsiteY23" fmla="*/ 162545 h 391464"/>
                  <a:gd name="connsiteX24" fmla="*/ 61115 w 440823"/>
                  <a:gd name="connsiteY24" fmla="*/ 103404 h 391464"/>
                  <a:gd name="connsiteX25" fmla="*/ 75784 w 440823"/>
                  <a:gd name="connsiteY25" fmla="*/ 63809 h 391464"/>
                  <a:gd name="connsiteX26" fmla="*/ 95824 w 440823"/>
                  <a:gd name="connsiteY26" fmla="*/ 33015 h 391464"/>
                  <a:gd name="connsiteX27" fmla="*/ 121942 w 440823"/>
                  <a:gd name="connsiteY27" fmla="*/ 11545 h 391464"/>
                  <a:gd name="connsiteX28" fmla="*/ 146145 w 440823"/>
                  <a:gd name="connsiteY28" fmla="*/ 2220 h 391464"/>
                  <a:gd name="connsiteX29" fmla="*/ 168576 w 440823"/>
                  <a:gd name="connsiteY29" fmla="*/ 1 h 391464"/>
                  <a:gd name="connsiteX30" fmla="*/ 168576 w 440823"/>
                  <a:gd name="connsiteY30" fmla="*/ 1 h 391464"/>
                  <a:gd name="connsiteX31" fmla="*/ 197199 w 440823"/>
                  <a:gd name="connsiteY31" fmla="*/ 1544 h 39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40823" h="391464">
                    <a:moveTo>
                      <a:pt x="197199" y="1544"/>
                    </a:moveTo>
                    <a:cubicBezTo>
                      <a:pt x="204848" y="2906"/>
                      <a:pt x="215030" y="5630"/>
                      <a:pt x="221973" y="9135"/>
                    </a:cubicBezTo>
                    <a:cubicBezTo>
                      <a:pt x="234118" y="15251"/>
                      <a:pt x="247986" y="27481"/>
                      <a:pt x="257902" y="36806"/>
                    </a:cubicBezTo>
                    <a:cubicBezTo>
                      <a:pt x="267160" y="45502"/>
                      <a:pt x="278085" y="58570"/>
                      <a:pt x="285800" y="68666"/>
                    </a:cubicBezTo>
                    <a:cubicBezTo>
                      <a:pt x="296868" y="83135"/>
                      <a:pt x="309060" y="104243"/>
                      <a:pt x="319166" y="119406"/>
                    </a:cubicBezTo>
                    <a:cubicBezTo>
                      <a:pt x="324424" y="127293"/>
                      <a:pt x="331111" y="138047"/>
                      <a:pt x="336854" y="145591"/>
                    </a:cubicBezTo>
                    <a:cubicBezTo>
                      <a:pt x="341722" y="151982"/>
                      <a:pt x="348361" y="160497"/>
                      <a:pt x="354228" y="165984"/>
                    </a:cubicBezTo>
                    <a:cubicBezTo>
                      <a:pt x="365372" y="176404"/>
                      <a:pt x="382898" y="187110"/>
                      <a:pt x="395519" y="195692"/>
                    </a:cubicBezTo>
                    <a:cubicBezTo>
                      <a:pt x="402424" y="200388"/>
                      <a:pt x="412797" y="205112"/>
                      <a:pt x="418931" y="210799"/>
                    </a:cubicBezTo>
                    <a:cubicBezTo>
                      <a:pt x="424303" y="215780"/>
                      <a:pt x="430590" y="223581"/>
                      <a:pt x="433781" y="230182"/>
                    </a:cubicBezTo>
                    <a:cubicBezTo>
                      <a:pt x="437686" y="238259"/>
                      <a:pt x="440944" y="250270"/>
                      <a:pt x="440820" y="259243"/>
                    </a:cubicBezTo>
                    <a:cubicBezTo>
                      <a:pt x="440696" y="268292"/>
                      <a:pt x="436858" y="280217"/>
                      <a:pt x="432876" y="288351"/>
                    </a:cubicBezTo>
                    <a:cubicBezTo>
                      <a:pt x="428190" y="297953"/>
                      <a:pt x="419227" y="309506"/>
                      <a:pt x="411330" y="316707"/>
                    </a:cubicBezTo>
                    <a:cubicBezTo>
                      <a:pt x="396967" y="329804"/>
                      <a:pt x="373449" y="342063"/>
                      <a:pt x="355581" y="349740"/>
                    </a:cubicBezTo>
                    <a:cubicBezTo>
                      <a:pt x="330930" y="360322"/>
                      <a:pt x="295583" y="367780"/>
                      <a:pt x="269351" y="373400"/>
                    </a:cubicBezTo>
                    <a:cubicBezTo>
                      <a:pt x="243166" y="379010"/>
                      <a:pt x="207772" y="384239"/>
                      <a:pt x="181149" y="387097"/>
                    </a:cubicBezTo>
                    <a:cubicBezTo>
                      <a:pt x="160308" y="389345"/>
                      <a:pt x="132372" y="391583"/>
                      <a:pt x="111417" y="391459"/>
                    </a:cubicBezTo>
                    <a:cubicBezTo>
                      <a:pt x="98605" y="391383"/>
                      <a:pt x="81203" y="391764"/>
                      <a:pt x="68802" y="388554"/>
                    </a:cubicBezTo>
                    <a:cubicBezTo>
                      <a:pt x="56219" y="385297"/>
                      <a:pt x="39798" y="378172"/>
                      <a:pt x="29578" y="370152"/>
                    </a:cubicBezTo>
                    <a:cubicBezTo>
                      <a:pt x="20158" y="362751"/>
                      <a:pt x="9309" y="350083"/>
                      <a:pt x="4394" y="339158"/>
                    </a:cubicBezTo>
                    <a:cubicBezTo>
                      <a:pt x="1546" y="332814"/>
                      <a:pt x="-302" y="323346"/>
                      <a:pt x="41" y="316402"/>
                    </a:cubicBezTo>
                    <a:cubicBezTo>
                      <a:pt x="155" y="314012"/>
                      <a:pt x="1336" y="310964"/>
                      <a:pt x="1974" y="308649"/>
                    </a:cubicBezTo>
                    <a:cubicBezTo>
                      <a:pt x="10185" y="279131"/>
                      <a:pt x="24130" y="240659"/>
                      <a:pt x="32969" y="211323"/>
                    </a:cubicBezTo>
                    <a:cubicBezTo>
                      <a:pt x="37360" y="196749"/>
                      <a:pt x="43065" y="177271"/>
                      <a:pt x="46942" y="162545"/>
                    </a:cubicBezTo>
                    <a:cubicBezTo>
                      <a:pt x="51590" y="144905"/>
                      <a:pt x="55772" y="120854"/>
                      <a:pt x="61115" y="103404"/>
                    </a:cubicBezTo>
                    <a:cubicBezTo>
                      <a:pt x="64830" y="91288"/>
                      <a:pt x="70078" y="75115"/>
                      <a:pt x="75784" y="63809"/>
                    </a:cubicBezTo>
                    <a:cubicBezTo>
                      <a:pt x="80746" y="53969"/>
                      <a:pt x="88461" y="41225"/>
                      <a:pt x="95824" y="33015"/>
                    </a:cubicBezTo>
                    <a:cubicBezTo>
                      <a:pt x="102597" y="25461"/>
                      <a:pt x="113160" y="16622"/>
                      <a:pt x="121942" y="11545"/>
                    </a:cubicBezTo>
                    <a:cubicBezTo>
                      <a:pt x="128686" y="7659"/>
                      <a:pt x="138573" y="4002"/>
                      <a:pt x="146145" y="2220"/>
                    </a:cubicBezTo>
                    <a:cubicBezTo>
                      <a:pt x="152727" y="668"/>
                      <a:pt x="161842" y="668"/>
                      <a:pt x="168576" y="1"/>
                    </a:cubicBezTo>
                    <a:cubicBezTo>
                      <a:pt x="168576" y="1"/>
                      <a:pt x="168576" y="1"/>
                      <a:pt x="168576" y="1"/>
                    </a:cubicBezTo>
                    <a:cubicBezTo>
                      <a:pt x="168662" y="-9"/>
                      <a:pt x="188731" y="29"/>
                      <a:pt x="197199" y="1544"/>
                    </a:cubicBezTo>
                    <a:close/>
                  </a:path>
                </a:pathLst>
              </a:custGeom>
              <a:solidFill>
                <a:srgbClr val="F66F8C">
                  <a:alpha val="38000"/>
                </a:srgbClr>
              </a:solidFill>
              <a:ln w="0" cap="rnd">
                <a:solidFill>
                  <a:srgbClr val="F66F8C">
                    <a:alpha val="30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1" name="任意多边形: 形状 3390">
                <a:extLst>
                  <a:ext uri="{FF2B5EF4-FFF2-40B4-BE49-F238E27FC236}">
                    <a16:creationId xmlns:a16="http://schemas.microsoft.com/office/drawing/2014/main" id="{2C49A21F-FDE7-9B9B-8157-632A477182A8}"/>
                  </a:ext>
                </a:extLst>
              </p:cNvPr>
              <p:cNvSpPr/>
              <p:nvPr/>
            </p:nvSpPr>
            <p:spPr>
              <a:xfrm>
                <a:off x="2921109" y="3610427"/>
                <a:ext cx="52363" cy="46984"/>
              </a:xfrm>
              <a:custGeom>
                <a:avLst/>
                <a:gdLst>
                  <a:gd name="connsiteX0" fmla="*/ 49567 w 52363"/>
                  <a:gd name="connsiteY0" fmla="*/ 3996 h 46984"/>
                  <a:gd name="connsiteX1" fmla="*/ 18477 w 52363"/>
                  <a:gd name="connsiteY1" fmla="*/ 12997 h 46984"/>
                  <a:gd name="connsiteX2" fmla="*/ 2713 w 52363"/>
                  <a:gd name="connsiteY2" fmla="*/ 42972 h 46984"/>
                  <a:gd name="connsiteX3" fmla="*/ 33393 w 52363"/>
                  <a:gd name="connsiteY3" fmla="*/ 34533 h 46984"/>
                  <a:gd name="connsiteX4" fmla="*/ 49567 w 52363"/>
                  <a:gd name="connsiteY4" fmla="*/ 3996 h 46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63" h="46984">
                    <a:moveTo>
                      <a:pt x="49567" y="3996"/>
                    </a:moveTo>
                    <a:cubicBezTo>
                      <a:pt x="41042" y="-6167"/>
                      <a:pt x="27869" y="5367"/>
                      <a:pt x="18477" y="12997"/>
                    </a:cubicBezTo>
                    <a:cubicBezTo>
                      <a:pt x="8657" y="20979"/>
                      <a:pt x="-6135" y="32285"/>
                      <a:pt x="2713" y="42972"/>
                    </a:cubicBezTo>
                    <a:cubicBezTo>
                      <a:pt x="11038" y="53011"/>
                      <a:pt x="24087" y="41934"/>
                      <a:pt x="33393" y="34533"/>
                    </a:cubicBezTo>
                    <a:cubicBezTo>
                      <a:pt x="43490" y="26484"/>
                      <a:pt x="58673" y="14845"/>
                      <a:pt x="49567" y="3996"/>
                    </a:cubicBezTo>
                    <a:close/>
                  </a:path>
                </a:pathLst>
              </a:custGeom>
              <a:solidFill>
                <a:srgbClr val="F8F8F8"/>
              </a:solidFill>
              <a:ln w="0" cap="rnd">
                <a:solidFill>
                  <a:srgbClr val="F8F8F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2" name="任意多边形: 形状 3391">
                <a:extLst>
                  <a:ext uri="{FF2B5EF4-FFF2-40B4-BE49-F238E27FC236}">
                    <a16:creationId xmlns:a16="http://schemas.microsoft.com/office/drawing/2014/main" id="{3759629B-5971-78D3-0E00-FBF892718DA2}"/>
                  </a:ext>
                </a:extLst>
              </p:cNvPr>
              <p:cNvSpPr/>
              <p:nvPr/>
            </p:nvSpPr>
            <p:spPr>
              <a:xfrm>
                <a:off x="2908246" y="3658661"/>
                <a:ext cx="17275" cy="17502"/>
              </a:xfrm>
              <a:custGeom>
                <a:avLst/>
                <a:gdLst>
                  <a:gd name="connsiteX0" fmla="*/ 15415 w 17275"/>
                  <a:gd name="connsiteY0" fmla="*/ 1501 h 17502"/>
                  <a:gd name="connsiteX1" fmla="*/ 3575 w 17275"/>
                  <a:gd name="connsiteY1" fmla="*/ 3968 h 17502"/>
                  <a:gd name="connsiteX2" fmla="*/ 1679 w 17275"/>
                  <a:gd name="connsiteY2" fmla="*/ 15827 h 17502"/>
                  <a:gd name="connsiteX3" fmla="*/ 13795 w 17275"/>
                  <a:gd name="connsiteY3" fmla="*/ 13646 h 17502"/>
                  <a:gd name="connsiteX4" fmla="*/ 15415 w 17275"/>
                  <a:gd name="connsiteY4" fmla="*/ 1501 h 17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5" h="17502">
                    <a:moveTo>
                      <a:pt x="15415" y="1501"/>
                    </a:moveTo>
                    <a:cubicBezTo>
                      <a:pt x="12262" y="-1423"/>
                      <a:pt x="7175" y="206"/>
                      <a:pt x="3575" y="3968"/>
                    </a:cubicBezTo>
                    <a:cubicBezTo>
                      <a:pt x="13" y="7711"/>
                      <a:pt x="-1369" y="12826"/>
                      <a:pt x="1679" y="15827"/>
                    </a:cubicBezTo>
                    <a:cubicBezTo>
                      <a:pt x="4794" y="18913"/>
                      <a:pt x="10138" y="17475"/>
                      <a:pt x="13795" y="13646"/>
                    </a:cubicBezTo>
                    <a:cubicBezTo>
                      <a:pt x="17434" y="9826"/>
                      <a:pt x="18615" y="4463"/>
                      <a:pt x="15415" y="1501"/>
                    </a:cubicBezTo>
                    <a:close/>
                  </a:path>
                </a:pathLst>
              </a:custGeom>
              <a:solidFill>
                <a:srgbClr val="F8F8F8"/>
              </a:solidFill>
              <a:ln w="0" cap="rnd">
                <a:solidFill>
                  <a:srgbClr val="F8F8F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342" name="任意多边形: 形状 3341">
              <a:extLst>
                <a:ext uri="{FF2B5EF4-FFF2-40B4-BE49-F238E27FC236}">
                  <a16:creationId xmlns:a16="http://schemas.microsoft.com/office/drawing/2014/main" id="{F814CC3D-5D4A-52D6-E60F-396748FCF3FA}"/>
                </a:ext>
              </a:extLst>
            </p:cNvPr>
            <p:cNvSpPr/>
            <p:nvPr/>
          </p:nvSpPr>
          <p:spPr>
            <a:xfrm>
              <a:off x="2950302" y="4220136"/>
              <a:ext cx="290302" cy="142970"/>
            </a:xfrm>
            <a:custGeom>
              <a:avLst/>
              <a:gdLst>
                <a:gd name="connsiteX0" fmla="*/ 57778 w 290302"/>
                <a:gd name="connsiteY0" fmla="*/ 126225 h 142970"/>
                <a:gd name="connsiteX1" fmla="*/ 57778 w 290302"/>
                <a:gd name="connsiteY1" fmla="*/ 126225 h 142970"/>
                <a:gd name="connsiteX2" fmla="*/ 72123 w 290302"/>
                <a:gd name="connsiteY2" fmla="*/ 113062 h 142970"/>
                <a:gd name="connsiteX3" fmla="*/ 81753 w 290302"/>
                <a:gd name="connsiteY3" fmla="*/ 106185 h 142970"/>
                <a:gd name="connsiteX4" fmla="*/ 95907 w 290302"/>
                <a:gd name="connsiteY4" fmla="*/ 99498 h 142970"/>
                <a:gd name="connsiteX5" fmla="*/ 104442 w 290302"/>
                <a:gd name="connsiteY5" fmla="*/ 99746 h 142970"/>
                <a:gd name="connsiteX6" fmla="*/ 104442 w 290302"/>
                <a:gd name="connsiteY6" fmla="*/ 99746 h 142970"/>
                <a:gd name="connsiteX7" fmla="*/ 104899 w 290302"/>
                <a:gd name="connsiteY7" fmla="*/ 103175 h 142970"/>
                <a:gd name="connsiteX8" fmla="*/ 103994 w 290302"/>
                <a:gd name="connsiteY8" fmla="*/ 112490 h 142970"/>
                <a:gd name="connsiteX9" fmla="*/ 104261 w 290302"/>
                <a:gd name="connsiteY9" fmla="*/ 114033 h 142970"/>
                <a:gd name="connsiteX10" fmla="*/ 102994 w 290302"/>
                <a:gd name="connsiteY10" fmla="*/ 124978 h 142970"/>
                <a:gd name="connsiteX11" fmla="*/ 103727 w 290302"/>
                <a:gd name="connsiteY11" fmla="*/ 123949 h 142970"/>
                <a:gd name="connsiteX12" fmla="*/ 105527 w 290302"/>
                <a:gd name="connsiteY12" fmla="*/ 121539 h 142970"/>
                <a:gd name="connsiteX13" fmla="*/ 113214 w 290302"/>
                <a:gd name="connsiteY13" fmla="*/ 114119 h 142970"/>
                <a:gd name="connsiteX14" fmla="*/ 123530 w 290302"/>
                <a:gd name="connsiteY14" fmla="*/ 107252 h 142970"/>
                <a:gd name="connsiteX15" fmla="*/ 129587 w 290302"/>
                <a:gd name="connsiteY15" fmla="*/ 105346 h 142970"/>
                <a:gd name="connsiteX16" fmla="*/ 129683 w 290302"/>
                <a:gd name="connsiteY16" fmla="*/ 115843 h 142970"/>
                <a:gd name="connsiteX17" fmla="*/ 131397 w 290302"/>
                <a:gd name="connsiteY17" fmla="*/ 129769 h 142970"/>
                <a:gd name="connsiteX18" fmla="*/ 134474 w 290302"/>
                <a:gd name="connsiteY18" fmla="*/ 142970 h 142970"/>
                <a:gd name="connsiteX19" fmla="*/ 136645 w 290302"/>
                <a:gd name="connsiteY19" fmla="*/ 134198 h 142970"/>
                <a:gd name="connsiteX20" fmla="*/ 138836 w 290302"/>
                <a:gd name="connsiteY20" fmla="*/ 125530 h 142970"/>
                <a:gd name="connsiteX21" fmla="*/ 144913 w 290302"/>
                <a:gd name="connsiteY21" fmla="*/ 113043 h 142970"/>
                <a:gd name="connsiteX22" fmla="*/ 152190 w 290302"/>
                <a:gd name="connsiteY22" fmla="*/ 102108 h 142970"/>
                <a:gd name="connsiteX23" fmla="*/ 157401 w 290302"/>
                <a:gd name="connsiteY23" fmla="*/ 107318 h 142970"/>
                <a:gd name="connsiteX24" fmla="*/ 167630 w 290302"/>
                <a:gd name="connsiteY24" fmla="*/ 122234 h 142970"/>
                <a:gd name="connsiteX25" fmla="*/ 171269 w 290302"/>
                <a:gd name="connsiteY25" fmla="*/ 136979 h 142970"/>
                <a:gd name="connsiteX26" fmla="*/ 172831 w 290302"/>
                <a:gd name="connsiteY26" fmla="*/ 128130 h 142970"/>
                <a:gd name="connsiteX27" fmla="*/ 174393 w 290302"/>
                <a:gd name="connsiteY27" fmla="*/ 111824 h 142970"/>
                <a:gd name="connsiteX28" fmla="*/ 172660 w 290302"/>
                <a:gd name="connsiteY28" fmla="*/ 101765 h 142970"/>
                <a:gd name="connsiteX29" fmla="*/ 187747 w 290302"/>
                <a:gd name="connsiteY29" fmla="*/ 102461 h 142970"/>
                <a:gd name="connsiteX30" fmla="*/ 200063 w 290302"/>
                <a:gd name="connsiteY30" fmla="*/ 106794 h 142970"/>
                <a:gd name="connsiteX31" fmla="*/ 215503 w 290302"/>
                <a:gd name="connsiteY31" fmla="*/ 115814 h 142970"/>
                <a:gd name="connsiteX32" fmla="*/ 229552 w 290302"/>
                <a:gd name="connsiteY32" fmla="*/ 127435 h 142970"/>
                <a:gd name="connsiteX33" fmla="*/ 238573 w 290302"/>
                <a:gd name="connsiteY33" fmla="*/ 140446 h 142970"/>
                <a:gd name="connsiteX34" fmla="*/ 232324 w 290302"/>
                <a:gd name="connsiteY34" fmla="*/ 119977 h 142970"/>
                <a:gd name="connsiteX35" fmla="*/ 228047 w 290302"/>
                <a:gd name="connsiteY35" fmla="*/ 108614 h 142970"/>
                <a:gd name="connsiteX36" fmla="*/ 220980 w 290302"/>
                <a:gd name="connsiteY36" fmla="*/ 96660 h 142970"/>
                <a:gd name="connsiteX37" fmla="*/ 232210 w 290302"/>
                <a:gd name="connsiteY37" fmla="*/ 98946 h 142970"/>
                <a:gd name="connsiteX38" fmla="*/ 242392 w 290302"/>
                <a:gd name="connsiteY38" fmla="*/ 101965 h 142970"/>
                <a:gd name="connsiteX39" fmla="*/ 254146 w 290302"/>
                <a:gd name="connsiteY39" fmla="*/ 107680 h 142970"/>
                <a:gd name="connsiteX40" fmla="*/ 259861 w 290302"/>
                <a:gd name="connsiteY40" fmla="*/ 112148 h 142970"/>
                <a:gd name="connsiteX41" fmla="*/ 259756 w 290302"/>
                <a:gd name="connsiteY41" fmla="*/ 107890 h 142970"/>
                <a:gd name="connsiteX42" fmla="*/ 255908 w 290302"/>
                <a:gd name="connsiteY42" fmla="*/ 99470 h 142970"/>
                <a:gd name="connsiteX43" fmla="*/ 249393 w 290302"/>
                <a:gd name="connsiteY43" fmla="*/ 91240 h 142970"/>
                <a:gd name="connsiteX44" fmla="*/ 239420 w 290302"/>
                <a:gd name="connsiteY44" fmla="*/ 80448 h 142970"/>
                <a:gd name="connsiteX45" fmla="*/ 246688 w 290302"/>
                <a:gd name="connsiteY45" fmla="*/ 78781 h 142970"/>
                <a:gd name="connsiteX46" fmla="*/ 262271 w 290302"/>
                <a:gd name="connsiteY46" fmla="*/ 78781 h 142970"/>
                <a:gd name="connsiteX47" fmla="*/ 279502 w 290302"/>
                <a:gd name="connsiteY47" fmla="*/ 81687 h 142970"/>
                <a:gd name="connsiteX48" fmla="*/ 290303 w 290302"/>
                <a:gd name="connsiteY48" fmla="*/ 87087 h 142970"/>
                <a:gd name="connsiteX49" fmla="*/ 290303 w 290302"/>
                <a:gd name="connsiteY49" fmla="*/ 87087 h 142970"/>
                <a:gd name="connsiteX50" fmla="*/ 284693 w 290302"/>
                <a:gd name="connsiteY50" fmla="*/ 79820 h 142970"/>
                <a:gd name="connsiteX51" fmla="*/ 270367 w 290302"/>
                <a:gd name="connsiteY51" fmla="*/ 66951 h 142970"/>
                <a:gd name="connsiteX52" fmla="*/ 256003 w 290302"/>
                <a:gd name="connsiteY52" fmla="*/ 61532 h 142970"/>
                <a:gd name="connsiteX53" fmla="*/ 235629 w 290302"/>
                <a:gd name="connsiteY53" fmla="*/ 61074 h 142970"/>
                <a:gd name="connsiteX54" fmla="*/ 237792 w 290302"/>
                <a:gd name="connsiteY54" fmla="*/ 57521 h 142970"/>
                <a:gd name="connsiteX55" fmla="*/ 244735 w 290302"/>
                <a:gd name="connsiteY55" fmla="*/ 50425 h 142970"/>
                <a:gd name="connsiteX56" fmla="*/ 256308 w 290302"/>
                <a:gd name="connsiteY56" fmla="*/ 43015 h 142970"/>
                <a:gd name="connsiteX57" fmla="*/ 270662 w 290302"/>
                <a:gd name="connsiteY57" fmla="*/ 39005 h 142970"/>
                <a:gd name="connsiteX58" fmla="*/ 265109 w 290302"/>
                <a:gd name="connsiteY58" fmla="*/ 37614 h 142970"/>
                <a:gd name="connsiteX59" fmla="*/ 249183 w 290302"/>
                <a:gd name="connsiteY59" fmla="*/ 36090 h 142970"/>
                <a:gd name="connsiteX60" fmla="*/ 240697 w 290302"/>
                <a:gd name="connsiteY60" fmla="*/ 36433 h 142970"/>
                <a:gd name="connsiteX61" fmla="*/ 230486 w 290302"/>
                <a:gd name="connsiteY61" fmla="*/ 38843 h 142970"/>
                <a:gd name="connsiteX62" fmla="*/ 217827 w 290302"/>
                <a:gd name="connsiteY62" fmla="*/ 43691 h 142970"/>
                <a:gd name="connsiteX63" fmla="*/ 204654 w 290302"/>
                <a:gd name="connsiteY63" fmla="*/ 54245 h 142970"/>
                <a:gd name="connsiteX64" fmla="*/ 207197 w 290302"/>
                <a:gd name="connsiteY64" fmla="*/ 49664 h 142970"/>
                <a:gd name="connsiteX65" fmla="*/ 213246 w 290302"/>
                <a:gd name="connsiteY65" fmla="*/ 44101 h 142970"/>
                <a:gd name="connsiteX66" fmla="*/ 219142 w 290302"/>
                <a:gd name="connsiteY66" fmla="*/ 38291 h 142970"/>
                <a:gd name="connsiteX67" fmla="*/ 213989 w 290302"/>
                <a:gd name="connsiteY67" fmla="*/ 38776 h 142970"/>
                <a:gd name="connsiteX68" fmla="*/ 206950 w 290302"/>
                <a:gd name="connsiteY68" fmla="*/ 41234 h 142970"/>
                <a:gd name="connsiteX69" fmla="*/ 197291 w 290302"/>
                <a:gd name="connsiteY69" fmla="*/ 48273 h 142970"/>
                <a:gd name="connsiteX70" fmla="*/ 198358 w 290302"/>
                <a:gd name="connsiteY70" fmla="*/ 42377 h 142970"/>
                <a:gd name="connsiteX71" fmla="*/ 202854 w 290302"/>
                <a:gd name="connsiteY71" fmla="*/ 32233 h 142970"/>
                <a:gd name="connsiteX72" fmla="*/ 210712 w 290302"/>
                <a:gd name="connsiteY72" fmla="*/ 19964 h 142970"/>
                <a:gd name="connsiteX73" fmla="*/ 200282 w 290302"/>
                <a:gd name="connsiteY73" fmla="*/ 24851 h 142970"/>
                <a:gd name="connsiteX74" fmla="*/ 188261 w 290302"/>
                <a:gd name="connsiteY74" fmla="*/ 37100 h 142970"/>
                <a:gd name="connsiteX75" fmla="*/ 179098 w 290302"/>
                <a:gd name="connsiteY75" fmla="*/ 52216 h 142970"/>
                <a:gd name="connsiteX76" fmla="*/ 178651 w 290302"/>
                <a:gd name="connsiteY76" fmla="*/ 51016 h 142970"/>
                <a:gd name="connsiteX77" fmla="*/ 179156 w 290302"/>
                <a:gd name="connsiteY77" fmla="*/ 23336 h 142970"/>
                <a:gd name="connsiteX78" fmla="*/ 174184 w 290302"/>
                <a:gd name="connsiteY78" fmla="*/ 27289 h 142970"/>
                <a:gd name="connsiteX79" fmla="*/ 169593 w 290302"/>
                <a:gd name="connsiteY79" fmla="*/ 38129 h 142970"/>
                <a:gd name="connsiteX80" fmla="*/ 165897 w 290302"/>
                <a:gd name="connsiteY80" fmla="*/ 50378 h 142970"/>
                <a:gd name="connsiteX81" fmla="*/ 164744 w 290302"/>
                <a:gd name="connsiteY81" fmla="*/ 40177 h 142970"/>
                <a:gd name="connsiteX82" fmla="*/ 160791 w 290302"/>
                <a:gd name="connsiteY82" fmla="*/ 23851 h 142970"/>
                <a:gd name="connsiteX83" fmla="*/ 154038 w 290302"/>
                <a:gd name="connsiteY83" fmla="*/ 8420 h 142970"/>
                <a:gd name="connsiteX84" fmla="*/ 146132 w 290302"/>
                <a:gd name="connsiteY84" fmla="*/ 0 h 142970"/>
                <a:gd name="connsiteX85" fmla="*/ 149066 w 290302"/>
                <a:gd name="connsiteY85" fmla="*/ 7144 h 142970"/>
                <a:gd name="connsiteX86" fmla="*/ 151486 w 290302"/>
                <a:gd name="connsiteY86" fmla="*/ 20403 h 142970"/>
                <a:gd name="connsiteX87" fmla="*/ 151609 w 290302"/>
                <a:gd name="connsiteY87" fmla="*/ 37243 h 142970"/>
                <a:gd name="connsiteX88" fmla="*/ 150590 w 290302"/>
                <a:gd name="connsiteY88" fmla="*/ 53312 h 142970"/>
                <a:gd name="connsiteX89" fmla="*/ 147790 w 290302"/>
                <a:gd name="connsiteY89" fmla="*/ 48330 h 142970"/>
                <a:gd name="connsiteX90" fmla="*/ 137331 w 290302"/>
                <a:gd name="connsiteY90" fmla="*/ 31242 h 142970"/>
                <a:gd name="connsiteX91" fmla="*/ 119605 w 290302"/>
                <a:gd name="connsiteY91" fmla="*/ 13011 h 142970"/>
                <a:gd name="connsiteX92" fmla="*/ 109147 w 290302"/>
                <a:gd name="connsiteY92" fmla="*/ 9058 h 142970"/>
                <a:gd name="connsiteX93" fmla="*/ 113357 w 290302"/>
                <a:gd name="connsiteY93" fmla="*/ 12754 h 142970"/>
                <a:gd name="connsiteX94" fmla="*/ 119472 w 290302"/>
                <a:gd name="connsiteY94" fmla="*/ 24232 h 142970"/>
                <a:gd name="connsiteX95" fmla="*/ 124063 w 290302"/>
                <a:gd name="connsiteY95" fmla="*/ 38386 h 142970"/>
                <a:gd name="connsiteX96" fmla="*/ 126949 w 290302"/>
                <a:gd name="connsiteY96" fmla="*/ 52140 h 142970"/>
                <a:gd name="connsiteX97" fmla="*/ 119882 w 290302"/>
                <a:gd name="connsiteY97" fmla="*/ 41329 h 142970"/>
                <a:gd name="connsiteX98" fmla="*/ 109852 w 290302"/>
                <a:gd name="connsiteY98" fmla="*/ 32880 h 142970"/>
                <a:gd name="connsiteX99" fmla="*/ 99441 w 290302"/>
                <a:gd name="connsiteY99" fmla="*/ 28356 h 142970"/>
                <a:gd name="connsiteX100" fmla="*/ 106118 w 290302"/>
                <a:gd name="connsiteY100" fmla="*/ 34652 h 142970"/>
                <a:gd name="connsiteX101" fmla="*/ 112604 w 290302"/>
                <a:gd name="connsiteY101" fmla="*/ 44472 h 142970"/>
                <a:gd name="connsiteX102" fmla="*/ 114576 w 290302"/>
                <a:gd name="connsiteY102" fmla="*/ 50959 h 142970"/>
                <a:gd name="connsiteX103" fmla="*/ 103175 w 290302"/>
                <a:gd name="connsiteY103" fmla="*/ 39757 h 142970"/>
                <a:gd name="connsiteX104" fmla="*/ 84115 w 290302"/>
                <a:gd name="connsiteY104" fmla="*/ 25613 h 142970"/>
                <a:gd name="connsiteX105" fmla="*/ 73895 w 290302"/>
                <a:gd name="connsiteY105" fmla="*/ 23451 h 142970"/>
                <a:gd name="connsiteX106" fmla="*/ 80381 w 290302"/>
                <a:gd name="connsiteY106" fmla="*/ 30128 h 142970"/>
                <a:gd name="connsiteX107" fmla="*/ 88830 w 290302"/>
                <a:gd name="connsiteY107" fmla="*/ 42120 h 142970"/>
                <a:gd name="connsiteX108" fmla="*/ 91383 w 290302"/>
                <a:gd name="connsiteY108" fmla="*/ 54102 h 142970"/>
                <a:gd name="connsiteX109" fmla="*/ 68589 w 290302"/>
                <a:gd name="connsiteY109" fmla="*/ 46044 h 142970"/>
                <a:gd name="connsiteX110" fmla="*/ 47558 w 290302"/>
                <a:gd name="connsiteY110" fmla="*/ 43691 h 142970"/>
                <a:gd name="connsiteX111" fmla="*/ 26136 w 290302"/>
                <a:gd name="connsiteY111" fmla="*/ 47425 h 142970"/>
                <a:gd name="connsiteX112" fmla="*/ 8649 w 290302"/>
                <a:gd name="connsiteY112" fmla="*/ 57445 h 142970"/>
                <a:gd name="connsiteX113" fmla="*/ 28299 w 290302"/>
                <a:gd name="connsiteY113" fmla="*/ 56464 h 142970"/>
                <a:gd name="connsiteX114" fmla="*/ 52273 w 290302"/>
                <a:gd name="connsiteY114" fmla="*/ 59808 h 142970"/>
                <a:gd name="connsiteX115" fmla="*/ 70751 w 290302"/>
                <a:gd name="connsiteY115" fmla="*/ 66485 h 142970"/>
                <a:gd name="connsiteX116" fmla="*/ 60922 w 290302"/>
                <a:gd name="connsiteY116" fmla="*/ 68056 h 142970"/>
                <a:gd name="connsiteX117" fmla="*/ 39110 w 290302"/>
                <a:gd name="connsiteY117" fmla="*/ 72580 h 142970"/>
                <a:gd name="connsiteX118" fmla="*/ 22403 w 290302"/>
                <a:gd name="connsiteY118" fmla="*/ 81220 h 142970"/>
                <a:gd name="connsiteX119" fmla="*/ 6687 w 290302"/>
                <a:gd name="connsiteY119" fmla="*/ 95574 h 142970"/>
                <a:gd name="connsiteX120" fmla="*/ 0 w 290302"/>
                <a:gd name="connsiteY120" fmla="*/ 107947 h 142970"/>
                <a:gd name="connsiteX121" fmla="*/ 19260 w 290302"/>
                <a:gd name="connsiteY121" fmla="*/ 97146 h 142970"/>
                <a:gd name="connsiteX122" fmla="*/ 37147 w 290302"/>
                <a:gd name="connsiteY122" fmla="*/ 90849 h 142970"/>
                <a:gd name="connsiteX123" fmla="*/ 59741 w 290302"/>
                <a:gd name="connsiteY123" fmla="*/ 85944 h 142970"/>
                <a:gd name="connsiteX124" fmla="*/ 75076 w 290302"/>
                <a:gd name="connsiteY124" fmla="*/ 86525 h 142970"/>
                <a:gd name="connsiteX125" fmla="*/ 69961 w 290302"/>
                <a:gd name="connsiteY125" fmla="*/ 92421 h 142970"/>
                <a:gd name="connsiteX126" fmla="*/ 63875 w 290302"/>
                <a:gd name="connsiteY126" fmla="*/ 103823 h 142970"/>
                <a:gd name="connsiteX127" fmla="*/ 57778 w 290302"/>
                <a:gd name="connsiteY127" fmla="*/ 126225 h 142970"/>
                <a:gd name="connsiteX128" fmla="*/ 57778 w 290302"/>
                <a:gd name="connsiteY128" fmla="*/ 126225 h 142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290302" h="142970">
                  <a:moveTo>
                    <a:pt x="57778" y="126225"/>
                  </a:moveTo>
                  <a:cubicBezTo>
                    <a:pt x="57778" y="126225"/>
                    <a:pt x="57778" y="126225"/>
                    <a:pt x="57778" y="126225"/>
                  </a:cubicBezTo>
                  <a:cubicBezTo>
                    <a:pt x="62084" y="122272"/>
                    <a:pt x="67580" y="116729"/>
                    <a:pt x="72123" y="113062"/>
                  </a:cubicBezTo>
                  <a:cubicBezTo>
                    <a:pt x="74886" y="110833"/>
                    <a:pt x="78695" y="107985"/>
                    <a:pt x="81753" y="106185"/>
                  </a:cubicBezTo>
                  <a:cubicBezTo>
                    <a:pt x="85792" y="103794"/>
                    <a:pt x="91297" y="100394"/>
                    <a:pt x="95907" y="99498"/>
                  </a:cubicBezTo>
                  <a:cubicBezTo>
                    <a:pt x="98422" y="99013"/>
                    <a:pt x="101879" y="99670"/>
                    <a:pt x="104442" y="99746"/>
                  </a:cubicBezTo>
                  <a:cubicBezTo>
                    <a:pt x="104442" y="99746"/>
                    <a:pt x="104442" y="99746"/>
                    <a:pt x="104442" y="99746"/>
                  </a:cubicBezTo>
                  <a:cubicBezTo>
                    <a:pt x="104584" y="100775"/>
                    <a:pt x="104870" y="102137"/>
                    <a:pt x="104899" y="103175"/>
                  </a:cubicBezTo>
                  <a:cubicBezTo>
                    <a:pt x="104975" y="105985"/>
                    <a:pt x="103832" y="109690"/>
                    <a:pt x="103994" y="112490"/>
                  </a:cubicBezTo>
                  <a:cubicBezTo>
                    <a:pt x="104022" y="112967"/>
                    <a:pt x="104242" y="113567"/>
                    <a:pt x="104261" y="114033"/>
                  </a:cubicBezTo>
                  <a:cubicBezTo>
                    <a:pt x="104432" y="117329"/>
                    <a:pt x="102994" y="124978"/>
                    <a:pt x="102994" y="124978"/>
                  </a:cubicBezTo>
                  <a:cubicBezTo>
                    <a:pt x="103213" y="124673"/>
                    <a:pt x="103508" y="124254"/>
                    <a:pt x="103727" y="123949"/>
                  </a:cubicBezTo>
                  <a:cubicBezTo>
                    <a:pt x="104261" y="123225"/>
                    <a:pt x="104937" y="122225"/>
                    <a:pt x="105527" y="121539"/>
                  </a:cubicBezTo>
                  <a:cubicBezTo>
                    <a:pt x="107623" y="119120"/>
                    <a:pt x="110728" y="116139"/>
                    <a:pt x="113214" y="114119"/>
                  </a:cubicBezTo>
                  <a:cubicBezTo>
                    <a:pt x="116110" y="111786"/>
                    <a:pt x="120158" y="108823"/>
                    <a:pt x="123530" y="107252"/>
                  </a:cubicBezTo>
                  <a:cubicBezTo>
                    <a:pt x="125254" y="106442"/>
                    <a:pt x="129587" y="105346"/>
                    <a:pt x="129587" y="105346"/>
                  </a:cubicBezTo>
                  <a:cubicBezTo>
                    <a:pt x="129616" y="108499"/>
                    <a:pt x="129473" y="112700"/>
                    <a:pt x="129683" y="115843"/>
                  </a:cubicBezTo>
                  <a:cubicBezTo>
                    <a:pt x="129949" y="120044"/>
                    <a:pt x="130664" y="125625"/>
                    <a:pt x="131397" y="129769"/>
                  </a:cubicBezTo>
                  <a:cubicBezTo>
                    <a:pt x="132112" y="133769"/>
                    <a:pt x="134474" y="142970"/>
                    <a:pt x="134474" y="142970"/>
                  </a:cubicBezTo>
                  <a:cubicBezTo>
                    <a:pt x="135121" y="140341"/>
                    <a:pt x="135988" y="136827"/>
                    <a:pt x="136645" y="134198"/>
                  </a:cubicBezTo>
                  <a:cubicBezTo>
                    <a:pt x="137293" y="131597"/>
                    <a:pt x="137931" y="128054"/>
                    <a:pt x="138836" y="125530"/>
                  </a:cubicBezTo>
                  <a:cubicBezTo>
                    <a:pt x="140246" y="121606"/>
                    <a:pt x="142837" y="116653"/>
                    <a:pt x="144913" y="113043"/>
                  </a:cubicBezTo>
                  <a:cubicBezTo>
                    <a:pt x="146866" y="109623"/>
                    <a:pt x="152190" y="102108"/>
                    <a:pt x="152190" y="102108"/>
                  </a:cubicBezTo>
                  <a:cubicBezTo>
                    <a:pt x="153753" y="103670"/>
                    <a:pt x="155972" y="105632"/>
                    <a:pt x="157401" y="107318"/>
                  </a:cubicBezTo>
                  <a:cubicBezTo>
                    <a:pt x="160896" y="111462"/>
                    <a:pt x="165420" y="117272"/>
                    <a:pt x="167630" y="122234"/>
                  </a:cubicBezTo>
                  <a:cubicBezTo>
                    <a:pt x="169478" y="126397"/>
                    <a:pt x="171269" y="136970"/>
                    <a:pt x="171269" y="136979"/>
                  </a:cubicBezTo>
                  <a:cubicBezTo>
                    <a:pt x="171745" y="134322"/>
                    <a:pt x="172469" y="130797"/>
                    <a:pt x="172831" y="128130"/>
                  </a:cubicBezTo>
                  <a:cubicBezTo>
                    <a:pt x="173507" y="123263"/>
                    <a:pt x="174612" y="116729"/>
                    <a:pt x="174393" y="111824"/>
                  </a:cubicBezTo>
                  <a:cubicBezTo>
                    <a:pt x="174260" y="108766"/>
                    <a:pt x="172660" y="101765"/>
                    <a:pt x="172660" y="101765"/>
                  </a:cubicBezTo>
                  <a:cubicBezTo>
                    <a:pt x="177184" y="101975"/>
                    <a:pt x="183309" y="101584"/>
                    <a:pt x="187747" y="102461"/>
                  </a:cubicBezTo>
                  <a:cubicBezTo>
                    <a:pt x="191595" y="103213"/>
                    <a:pt x="196510" y="105156"/>
                    <a:pt x="200063" y="106794"/>
                  </a:cubicBezTo>
                  <a:cubicBezTo>
                    <a:pt x="204940" y="109033"/>
                    <a:pt x="211103" y="112738"/>
                    <a:pt x="215503" y="115814"/>
                  </a:cubicBezTo>
                  <a:cubicBezTo>
                    <a:pt x="219989" y="118948"/>
                    <a:pt x="225857" y="123397"/>
                    <a:pt x="229552" y="127435"/>
                  </a:cubicBezTo>
                  <a:cubicBezTo>
                    <a:pt x="232753" y="130940"/>
                    <a:pt x="238573" y="140446"/>
                    <a:pt x="238573" y="140446"/>
                  </a:cubicBezTo>
                  <a:cubicBezTo>
                    <a:pt x="236696" y="134303"/>
                    <a:pt x="234410" y="126054"/>
                    <a:pt x="232324" y="119977"/>
                  </a:cubicBezTo>
                  <a:cubicBezTo>
                    <a:pt x="231143" y="116529"/>
                    <a:pt x="229619" y="111900"/>
                    <a:pt x="228047" y="108614"/>
                  </a:cubicBezTo>
                  <a:cubicBezTo>
                    <a:pt x="226257" y="104861"/>
                    <a:pt x="220980" y="96660"/>
                    <a:pt x="220980" y="96660"/>
                  </a:cubicBezTo>
                  <a:cubicBezTo>
                    <a:pt x="224352" y="97346"/>
                    <a:pt x="228876" y="98117"/>
                    <a:pt x="232210" y="98946"/>
                  </a:cubicBezTo>
                  <a:cubicBezTo>
                    <a:pt x="235305" y="99717"/>
                    <a:pt x="239420" y="100813"/>
                    <a:pt x="242392" y="101965"/>
                  </a:cubicBezTo>
                  <a:cubicBezTo>
                    <a:pt x="246050" y="103375"/>
                    <a:pt x="250831" y="105585"/>
                    <a:pt x="254146" y="107680"/>
                  </a:cubicBezTo>
                  <a:cubicBezTo>
                    <a:pt x="255984" y="108842"/>
                    <a:pt x="259861" y="112148"/>
                    <a:pt x="259861" y="112148"/>
                  </a:cubicBezTo>
                  <a:cubicBezTo>
                    <a:pt x="259832" y="110871"/>
                    <a:pt x="260023" y="109138"/>
                    <a:pt x="259756" y="107890"/>
                  </a:cubicBezTo>
                  <a:cubicBezTo>
                    <a:pt x="259175" y="105175"/>
                    <a:pt x="257356" y="101841"/>
                    <a:pt x="255908" y="99470"/>
                  </a:cubicBezTo>
                  <a:cubicBezTo>
                    <a:pt x="254270" y="96784"/>
                    <a:pt x="251441" y="93641"/>
                    <a:pt x="249393" y="91240"/>
                  </a:cubicBezTo>
                  <a:cubicBezTo>
                    <a:pt x="246526" y="87887"/>
                    <a:pt x="239430" y="80448"/>
                    <a:pt x="239420" y="80448"/>
                  </a:cubicBezTo>
                  <a:cubicBezTo>
                    <a:pt x="241602" y="79943"/>
                    <a:pt x="244469" y="79048"/>
                    <a:pt x="246688" y="78781"/>
                  </a:cubicBezTo>
                  <a:cubicBezTo>
                    <a:pt x="251327" y="78219"/>
                    <a:pt x="257613" y="78400"/>
                    <a:pt x="262271" y="78781"/>
                  </a:cubicBezTo>
                  <a:cubicBezTo>
                    <a:pt x="267490" y="79220"/>
                    <a:pt x="274529" y="80039"/>
                    <a:pt x="279502" y="81687"/>
                  </a:cubicBezTo>
                  <a:cubicBezTo>
                    <a:pt x="282940" y="82830"/>
                    <a:pt x="287064" y="85468"/>
                    <a:pt x="290303" y="87087"/>
                  </a:cubicBezTo>
                  <a:cubicBezTo>
                    <a:pt x="290303" y="87087"/>
                    <a:pt x="290303" y="87087"/>
                    <a:pt x="290303" y="87087"/>
                  </a:cubicBezTo>
                  <a:cubicBezTo>
                    <a:pt x="288617" y="84906"/>
                    <a:pt x="286550" y="81848"/>
                    <a:pt x="284693" y="79820"/>
                  </a:cubicBezTo>
                  <a:cubicBezTo>
                    <a:pt x="280787" y="75562"/>
                    <a:pt x="275320" y="69933"/>
                    <a:pt x="270367" y="66951"/>
                  </a:cubicBezTo>
                  <a:cubicBezTo>
                    <a:pt x="266424" y="64570"/>
                    <a:pt x="260518" y="62437"/>
                    <a:pt x="256003" y="61532"/>
                  </a:cubicBezTo>
                  <a:cubicBezTo>
                    <a:pt x="250012" y="60341"/>
                    <a:pt x="235639" y="61074"/>
                    <a:pt x="235629" y="61074"/>
                  </a:cubicBezTo>
                  <a:cubicBezTo>
                    <a:pt x="236277" y="60008"/>
                    <a:pt x="237039" y="58512"/>
                    <a:pt x="237792" y="57521"/>
                  </a:cubicBezTo>
                  <a:cubicBezTo>
                    <a:pt x="239601" y="55150"/>
                    <a:pt x="242430" y="52311"/>
                    <a:pt x="244735" y="50425"/>
                  </a:cubicBezTo>
                  <a:cubicBezTo>
                    <a:pt x="247926" y="47806"/>
                    <a:pt x="252555" y="44710"/>
                    <a:pt x="256308" y="43015"/>
                  </a:cubicBezTo>
                  <a:cubicBezTo>
                    <a:pt x="260394" y="41186"/>
                    <a:pt x="270662" y="39005"/>
                    <a:pt x="270662" y="39005"/>
                  </a:cubicBezTo>
                  <a:cubicBezTo>
                    <a:pt x="268996" y="38586"/>
                    <a:pt x="266795" y="37919"/>
                    <a:pt x="265109" y="37614"/>
                  </a:cubicBezTo>
                  <a:cubicBezTo>
                    <a:pt x="260385" y="36767"/>
                    <a:pt x="253975" y="36195"/>
                    <a:pt x="249183" y="36090"/>
                  </a:cubicBezTo>
                  <a:cubicBezTo>
                    <a:pt x="246631" y="36024"/>
                    <a:pt x="243221" y="36090"/>
                    <a:pt x="240697" y="36433"/>
                  </a:cubicBezTo>
                  <a:cubicBezTo>
                    <a:pt x="237572" y="36852"/>
                    <a:pt x="233496" y="37919"/>
                    <a:pt x="230486" y="38843"/>
                  </a:cubicBezTo>
                  <a:cubicBezTo>
                    <a:pt x="226600" y="40034"/>
                    <a:pt x="221361" y="41681"/>
                    <a:pt x="217827" y="43691"/>
                  </a:cubicBezTo>
                  <a:cubicBezTo>
                    <a:pt x="213427" y="46196"/>
                    <a:pt x="204654" y="54245"/>
                    <a:pt x="204654" y="54245"/>
                  </a:cubicBezTo>
                  <a:cubicBezTo>
                    <a:pt x="205416" y="52873"/>
                    <a:pt x="206235" y="50902"/>
                    <a:pt x="207197" y="49664"/>
                  </a:cubicBezTo>
                  <a:cubicBezTo>
                    <a:pt x="208702" y="47711"/>
                    <a:pt x="211464" y="45796"/>
                    <a:pt x="213246" y="44101"/>
                  </a:cubicBezTo>
                  <a:cubicBezTo>
                    <a:pt x="215046" y="42386"/>
                    <a:pt x="219142" y="38291"/>
                    <a:pt x="219142" y="38291"/>
                  </a:cubicBezTo>
                  <a:cubicBezTo>
                    <a:pt x="217589" y="38433"/>
                    <a:pt x="215503" y="38453"/>
                    <a:pt x="213989" y="38776"/>
                  </a:cubicBezTo>
                  <a:cubicBezTo>
                    <a:pt x="211798" y="39253"/>
                    <a:pt x="208940" y="40215"/>
                    <a:pt x="206950" y="41234"/>
                  </a:cubicBezTo>
                  <a:cubicBezTo>
                    <a:pt x="203759" y="42872"/>
                    <a:pt x="197291" y="48273"/>
                    <a:pt x="197291" y="48273"/>
                  </a:cubicBezTo>
                  <a:cubicBezTo>
                    <a:pt x="197615" y="46501"/>
                    <a:pt x="197844" y="44101"/>
                    <a:pt x="198358" y="42377"/>
                  </a:cubicBezTo>
                  <a:cubicBezTo>
                    <a:pt x="199311" y="39186"/>
                    <a:pt x="201282" y="35166"/>
                    <a:pt x="202854" y="32233"/>
                  </a:cubicBezTo>
                  <a:cubicBezTo>
                    <a:pt x="204921" y="28375"/>
                    <a:pt x="210712" y="19964"/>
                    <a:pt x="210712" y="19964"/>
                  </a:cubicBezTo>
                  <a:cubicBezTo>
                    <a:pt x="207588" y="21431"/>
                    <a:pt x="203120" y="22870"/>
                    <a:pt x="200282" y="24851"/>
                  </a:cubicBezTo>
                  <a:cubicBezTo>
                    <a:pt x="196062" y="27794"/>
                    <a:pt x="191424" y="33033"/>
                    <a:pt x="188261" y="37100"/>
                  </a:cubicBezTo>
                  <a:cubicBezTo>
                    <a:pt x="185004" y="41281"/>
                    <a:pt x="179098" y="52216"/>
                    <a:pt x="179098" y="52216"/>
                  </a:cubicBezTo>
                  <a:cubicBezTo>
                    <a:pt x="178965" y="51854"/>
                    <a:pt x="178727" y="51388"/>
                    <a:pt x="178651" y="51016"/>
                  </a:cubicBezTo>
                  <a:cubicBezTo>
                    <a:pt x="176946" y="42882"/>
                    <a:pt x="179156" y="23346"/>
                    <a:pt x="179156" y="23336"/>
                  </a:cubicBezTo>
                  <a:cubicBezTo>
                    <a:pt x="177670" y="24527"/>
                    <a:pt x="175365" y="25794"/>
                    <a:pt x="174184" y="27289"/>
                  </a:cubicBezTo>
                  <a:cubicBezTo>
                    <a:pt x="172002" y="30071"/>
                    <a:pt x="170793" y="34814"/>
                    <a:pt x="169593" y="38129"/>
                  </a:cubicBezTo>
                  <a:cubicBezTo>
                    <a:pt x="168288" y="41739"/>
                    <a:pt x="165897" y="50378"/>
                    <a:pt x="165897" y="50378"/>
                  </a:cubicBezTo>
                  <a:cubicBezTo>
                    <a:pt x="165554" y="47311"/>
                    <a:pt x="165278" y="43206"/>
                    <a:pt x="164744" y="40177"/>
                  </a:cubicBezTo>
                  <a:cubicBezTo>
                    <a:pt x="163887" y="35205"/>
                    <a:pt x="162401" y="28623"/>
                    <a:pt x="160791" y="23851"/>
                  </a:cubicBezTo>
                  <a:cubicBezTo>
                    <a:pt x="159182" y="19060"/>
                    <a:pt x="156848" y="12621"/>
                    <a:pt x="154038" y="8420"/>
                  </a:cubicBezTo>
                  <a:cubicBezTo>
                    <a:pt x="152105" y="5544"/>
                    <a:pt x="146132" y="0"/>
                    <a:pt x="146132" y="0"/>
                  </a:cubicBezTo>
                  <a:cubicBezTo>
                    <a:pt x="147009" y="2143"/>
                    <a:pt x="148399" y="4924"/>
                    <a:pt x="149066" y="7144"/>
                  </a:cubicBezTo>
                  <a:cubicBezTo>
                    <a:pt x="150219" y="11021"/>
                    <a:pt x="151095" y="16383"/>
                    <a:pt x="151486" y="20403"/>
                  </a:cubicBezTo>
                  <a:cubicBezTo>
                    <a:pt x="151971" y="25432"/>
                    <a:pt x="151752" y="32195"/>
                    <a:pt x="151609" y="37243"/>
                  </a:cubicBezTo>
                  <a:cubicBezTo>
                    <a:pt x="151476" y="42072"/>
                    <a:pt x="150590" y="53302"/>
                    <a:pt x="150590" y="53312"/>
                  </a:cubicBezTo>
                  <a:cubicBezTo>
                    <a:pt x="149752" y="51816"/>
                    <a:pt x="148647" y="49816"/>
                    <a:pt x="147790" y="48330"/>
                  </a:cubicBezTo>
                  <a:cubicBezTo>
                    <a:pt x="144751" y="43148"/>
                    <a:pt x="140998" y="36004"/>
                    <a:pt x="137331" y="31242"/>
                  </a:cubicBezTo>
                  <a:cubicBezTo>
                    <a:pt x="132664" y="25203"/>
                    <a:pt x="126054" y="17088"/>
                    <a:pt x="119605" y="13011"/>
                  </a:cubicBezTo>
                  <a:cubicBezTo>
                    <a:pt x="116767" y="11221"/>
                    <a:pt x="109147" y="9058"/>
                    <a:pt x="109147" y="9058"/>
                  </a:cubicBezTo>
                  <a:cubicBezTo>
                    <a:pt x="110414" y="10163"/>
                    <a:pt x="112290" y="11449"/>
                    <a:pt x="113357" y="12754"/>
                  </a:cubicBezTo>
                  <a:cubicBezTo>
                    <a:pt x="115824" y="15783"/>
                    <a:pt x="117948" y="20641"/>
                    <a:pt x="119472" y="24232"/>
                  </a:cubicBezTo>
                  <a:cubicBezTo>
                    <a:pt x="121225" y="28337"/>
                    <a:pt x="122920" y="34071"/>
                    <a:pt x="124063" y="38386"/>
                  </a:cubicBezTo>
                  <a:cubicBezTo>
                    <a:pt x="125149" y="42463"/>
                    <a:pt x="126949" y="52140"/>
                    <a:pt x="126949" y="52140"/>
                  </a:cubicBezTo>
                  <a:cubicBezTo>
                    <a:pt x="124835" y="48892"/>
                    <a:pt x="122444" y="44234"/>
                    <a:pt x="119882" y="41329"/>
                  </a:cubicBezTo>
                  <a:cubicBezTo>
                    <a:pt x="117272" y="38386"/>
                    <a:pt x="113204" y="34947"/>
                    <a:pt x="109852" y="32880"/>
                  </a:cubicBezTo>
                  <a:cubicBezTo>
                    <a:pt x="106956" y="31090"/>
                    <a:pt x="99441" y="28356"/>
                    <a:pt x="99441" y="28356"/>
                  </a:cubicBezTo>
                  <a:cubicBezTo>
                    <a:pt x="101441" y="30242"/>
                    <a:pt x="104346" y="32547"/>
                    <a:pt x="106118" y="34652"/>
                  </a:cubicBezTo>
                  <a:cubicBezTo>
                    <a:pt x="108404" y="37348"/>
                    <a:pt x="111128" y="41262"/>
                    <a:pt x="112604" y="44472"/>
                  </a:cubicBezTo>
                  <a:cubicBezTo>
                    <a:pt x="113452" y="46320"/>
                    <a:pt x="114576" y="50959"/>
                    <a:pt x="114576" y="50959"/>
                  </a:cubicBezTo>
                  <a:cubicBezTo>
                    <a:pt x="111157" y="47597"/>
                    <a:pt x="106813" y="42882"/>
                    <a:pt x="103175" y="39757"/>
                  </a:cubicBezTo>
                  <a:cubicBezTo>
                    <a:pt x="97774" y="35109"/>
                    <a:pt x="90649" y="28423"/>
                    <a:pt x="84115" y="25613"/>
                  </a:cubicBezTo>
                  <a:cubicBezTo>
                    <a:pt x="81229" y="24365"/>
                    <a:pt x="73895" y="23451"/>
                    <a:pt x="73895" y="23451"/>
                  </a:cubicBezTo>
                  <a:cubicBezTo>
                    <a:pt x="75838" y="25451"/>
                    <a:pt x="78591" y="27985"/>
                    <a:pt x="80381" y="30128"/>
                  </a:cubicBezTo>
                  <a:cubicBezTo>
                    <a:pt x="83201" y="33509"/>
                    <a:pt x="87078" y="38081"/>
                    <a:pt x="88830" y="42120"/>
                  </a:cubicBezTo>
                  <a:cubicBezTo>
                    <a:pt x="90287" y="45491"/>
                    <a:pt x="91383" y="54102"/>
                    <a:pt x="91383" y="54102"/>
                  </a:cubicBezTo>
                  <a:cubicBezTo>
                    <a:pt x="84544" y="51683"/>
                    <a:pt x="75657" y="47663"/>
                    <a:pt x="68589" y="46044"/>
                  </a:cubicBezTo>
                  <a:cubicBezTo>
                    <a:pt x="62398" y="44634"/>
                    <a:pt x="53902" y="43501"/>
                    <a:pt x="47558" y="43691"/>
                  </a:cubicBezTo>
                  <a:cubicBezTo>
                    <a:pt x="41043" y="43882"/>
                    <a:pt x="32271" y="45196"/>
                    <a:pt x="26136" y="47425"/>
                  </a:cubicBezTo>
                  <a:cubicBezTo>
                    <a:pt x="20450" y="49482"/>
                    <a:pt x="8649" y="57445"/>
                    <a:pt x="8649" y="57445"/>
                  </a:cubicBezTo>
                  <a:cubicBezTo>
                    <a:pt x="14544" y="57150"/>
                    <a:pt x="22403" y="56217"/>
                    <a:pt x="28299" y="56464"/>
                  </a:cubicBezTo>
                  <a:cubicBezTo>
                    <a:pt x="35557" y="56769"/>
                    <a:pt x="45234" y="58046"/>
                    <a:pt x="52273" y="59808"/>
                  </a:cubicBezTo>
                  <a:cubicBezTo>
                    <a:pt x="57988" y="61236"/>
                    <a:pt x="70742" y="66485"/>
                    <a:pt x="70751" y="66485"/>
                  </a:cubicBezTo>
                  <a:cubicBezTo>
                    <a:pt x="67799" y="66961"/>
                    <a:pt x="63855" y="67523"/>
                    <a:pt x="60922" y="68056"/>
                  </a:cubicBezTo>
                  <a:cubicBezTo>
                    <a:pt x="54350" y="69256"/>
                    <a:pt x="45406" y="70323"/>
                    <a:pt x="39110" y="72580"/>
                  </a:cubicBezTo>
                  <a:cubicBezTo>
                    <a:pt x="33794" y="74476"/>
                    <a:pt x="27041" y="78000"/>
                    <a:pt x="22403" y="81220"/>
                  </a:cubicBezTo>
                  <a:cubicBezTo>
                    <a:pt x="17164" y="84868"/>
                    <a:pt x="10582" y="90507"/>
                    <a:pt x="6687" y="95574"/>
                  </a:cubicBezTo>
                  <a:cubicBezTo>
                    <a:pt x="4105" y="98917"/>
                    <a:pt x="0" y="107947"/>
                    <a:pt x="0" y="107947"/>
                  </a:cubicBezTo>
                  <a:cubicBezTo>
                    <a:pt x="5782" y="104708"/>
                    <a:pt x="13221" y="99860"/>
                    <a:pt x="19260" y="97146"/>
                  </a:cubicBezTo>
                  <a:cubicBezTo>
                    <a:pt x="24441" y="94802"/>
                    <a:pt x="31670" y="92412"/>
                    <a:pt x="37147" y="90849"/>
                  </a:cubicBezTo>
                  <a:cubicBezTo>
                    <a:pt x="43815" y="88954"/>
                    <a:pt x="52826" y="86516"/>
                    <a:pt x="59741" y="85944"/>
                  </a:cubicBezTo>
                  <a:cubicBezTo>
                    <a:pt x="64332" y="85563"/>
                    <a:pt x="75066" y="86525"/>
                    <a:pt x="75076" y="86525"/>
                  </a:cubicBezTo>
                  <a:cubicBezTo>
                    <a:pt x="73542" y="88297"/>
                    <a:pt x="71294" y="90507"/>
                    <a:pt x="69961" y="92421"/>
                  </a:cubicBezTo>
                  <a:cubicBezTo>
                    <a:pt x="67751" y="95612"/>
                    <a:pt x="65322" y="100232"/>
                    <a:pt x="63875" y="103823"/>
                  </a:cubicBezTo>
                  <a:cubicBezTo>
                    <a:pt x="61255" y="110280"/>
                    <a:pt x="57778" y="126225"/>
                    <a:pt x="57778" y="126225"/>
                  </a:cubicBezTo>
                  <a:cubicBezTo>
                    <a:pt x="57778" y="126225"/>
                    <a:pt x="57778" y="126225"/>
                    <a:pt x="57778" y="126225"/>
                  </a:cubicBezTo>
                  <a:close/>
                </a:path>
              </a:pathLst>
            </a:custGeom>
            <a:solidFill>
              <a:srgbClr val="7AA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3" name="任意多边形: 形状 3342">
              <a:extLst>
                <a:ext uri="{FF2B5EF4-FFF2-40B4-BE49-F238E27FC236}">
                  <a16:creationId xmlns:a16="http://schemas.microsoft.com/office/drawing/2014/main" id="{3A15CD90-7370-8928-E532-D017EE7361CD}"/>
                </a:ext>
              </a:extLst>
            </p:cNvPr>
            <p:cNvSpPr/>
            <p:nvPr/>
          </p:nvSpPr>
          <p:spPr>
            <a:xfrm>
              <a:off x="2950302" y="4220136"/>
              <a:ext cx="290302" cy="142970"/>
            </a:xfrm>
            <a:custGeom>
              <a:avLst/>
              <a:gdLst>
                <a:gd name="connsiteX0" fmla="*/ 0 w 290302"/>
                <a:gd name="connsiteY0" fmla="*/ 107947 h 142970"/>
                <a:gd name="connsiteX1" fmla="*/ 0 w 290302"/>
                <a:gd name="connsiteY1" fmla="*/ 107947 h 142970"/>
                <a:gd name="connsiteX2" fmla="*/ 6687 w 290302"/>
                <a:gd name="connsiteY2" fmla="*/ 95574 h 142970"/>
                <a:gd name="connsiteX3" fmla="*/ 22403 w 290302"/>
                <a:gd name="connsiteY3" fmla="*/ 81220 h 142970"/>
                <a:gd name="connsiteX4" fmla="*/ 39110 w 290302"/>
                <a:gd name="connsiteY4" fmla="*/ 72580 h 142970"/>
                <a:gd name="connsiteX5" fmla="*/ 60922 w 290302"/>
                <a:gd name="connsiteY5" fmla="*/ 68056 h 142970"/>
                <a:gd name="connsiteX6" fmla="*/ 70751 w 290302"/>
                <a:gd name="connsiteY6" fmla="*/ 66485 h 142970"/>
                <a:gd name="connsiteX7" fmla="*/ 70751 w 290302"/>
                <a:gd name="connsiteY7" fmla="*/ 66485 h 142970"/>
                <a:gd name="connsiteX8" fmla="*/ 52273 w 290302"/>
                <a:gd name="connsiteY8" fmla="*/ 59808 h 142970"/>
                <a:gd name="connsiteX9" fmla="*/ 28299 w 290302"/>
                <a:gd name="connsiteY9" fmla="*/ 56464 h 142970"/>
                <a:gd name="connsiteX10" fmla="*/ 8649 w 290302"/>
                <a:gd name="connsiteY10" fmla="*/ 57445 h 142970"/>
                <a:gd name="connsiteX11" fmla="*/ 8649 w 290302"/>
                <a:gd name="connsiteY11" fmla="*/ 57445 h 142970"/>
                <a:gd name="connsiteX12" fmla="*/ 26136 w 290302"/>
                <a:gd name="connsiteY12" fmla="*/ 47425 h 142970"/>
                <a:gd name="connsiteX13" fmla="*/ 47558 w 290302"/>
                <a:gd name="connsiteY13" fmla="*/ 43691 h 142970"/>
                <a:gd name="connsiteX14" fmla="*/ 68589 w 290302"/>
                <a:gd name="connsiteY14" fmla="*/ 46044 h 142970"/>
                <a:gd name="connsiteX15" fmla="*/ 91383 w 290302"/>
                <a:gd name="connsiteY15" fmla="*/ 54102 h 142970"/>
                <a:gd name="connsiteX16" fmla="*/ 91383 w 290302"/>
                <a:gd name="connsiteY16" fmla="*/ 54102 h 142970"/>
                <a:gd name="connsiteX17" fmla="*/ 88830 w 290302"/>
                <a:gd name="connsiteY17" fmla="*/ 42120 h 142970"/>
                <a:gd name="connsiteX18" fmla="*/ 80381 w 290302"/>
                <a:gd name="connsiteY18" fmla="*/ 30128 h 142970"/>
                <a:gd name="connsiteX19" fmla="*/ 73895 w 290302"/>
                <a:gd name="connsiteY19" fmla="*/ 23451 h 142970"/>
                <a:gd name="connsiteX20" fmla="*/ 73895 w 290302"/>
                <a:gd name="connsiteY20" fmla="*/ 23451 h 142970"/>
                <a:gd name="connsiteX21" fmla="*/ 84115 w 290302"/>
                <a:gd name="connsiteY21" fmla="*/ 25613 h 142970"/>
                <a:gd name="connsiteX22" fmla="*/ 103175 w 290302"/>
                <a:gd name="connsiteY22" fmla="*/ 39757 h 142970"/>
                <a:gd name="connsiteX23" fmla="*/ 114576 w 290302"/>
                <a:gd name="connsiteY23" fmla="*/ 50959 h 142970"/>
                <a:gd name="connsiteX24" fmla="*/ 114576 w 290302"/>
                <a:gd name="connsiteY24" fmla="*/ 50959 h 142970"/>
                <a:gd name="connsiteX25" fmla="*/ 112604 w 290302"/>
                <a:gd name="connsiteY25" fmla="*/ 44472 h 142970"/>
                <a:gd name="connsiteX26" fmla="*/ 106118 w 290302"/>
                <a:gd name="connsiteY26" fmla="*/ 34652 h 142970"/>
                <a:gd name="connsiteX27" fmla="*/ 99441 w 290302"/>
                <a:gd name="connsiteY27" fmla="*/ 28356 h 142970"/>
                <a:gd name="connsiteX28" fmla="*/ 99441 w 290302"/>
                <a:gd name="connsiteY28" fmla="*/ 28356 h 142970"/>
                <a:gd name="connsiteX29" fmla="*/ 109852 w 290302"/>
                <a:gd name="connsiteY29" fmla="*/ 32880 h 142970"/>
                <a:gd name="connsiteX30" fmla="*/ 119882 w 290302"/>
                <a:gd name="connsiteY30" fmla="*/ 41329 h 142970"/>
                <a:gd name="connsiteX31" fmla="*/ 126949 w 290302"/>
                <a:gd name="connsiteY31" fmla="*/ 52140 h 142970"/>
                <a:gd name="connsiteX32" fmla="*/ 126949 w 290302"/>
                <a:gd name="connsiteY32" fmla="*/ 52140 h 142970"/>
                <a:gd name="connsiteX33" fmla="*/ 124063 w 290302"/>
                <a:gd name="connsiteY33" fmla="*/ 38386 h 142970"/>
                <a:gd name="connsiteX34" fmla="*/ 119472 w 290302"/>
                <a:gd name="connsiteY34" fmla="*/ 24232 h 142970"/>
                <a:gd name="connsiteX35" fmla="*/ 113357 w 290302"/>
                <a:gd name="connsiteY35" fmla="*/ 12754 h 142970"/>
                <a:gd name="connsiteX36" fmla="*/ 109147 w 290302"/>
                <a:gd name="connsiteY36" fmla="*/ 9058 h 142970"/>
                <a:gd name="connsiteX37" fmla="*/ 109147 w 290302"/>
                <a:gd name="connsiteY37" fmla="*/ 9058 h 142970"/>
                <a:gd name="connsiteX38" fmla="*/ 119605 w 290302"/>
                <a:gd name="connsiteY38" fmla="*/ 13011 h 142970"/>
                <a:gd name="connsiteX39" fmla="*/ 137331 w 290302"/>
                <a:gd name="connsiteY39" fmla="*/ 31242 h 142970"/>
                <a:gd name="connsiteX40" fmla="*/ 147790 w 290302"/>
                <a:gd name="connsiteY40" fmla="*/ 48330 h 142970"/>
                <a:gd name="connsiteX41" fmla="*/ 150590 w 290302"/>
                <a:gd name="connsiteY41" fmla="*/ 53312 h 142970"/>
                <a:gd name="connsiteX42" fmla="*/ 150590 w 290302"/>
                <a:gd name="connsiteY42" fmla="*/ 53312 h 142970"/>
                <a:gd name="connsiteX43" fmla="*/ 151609 w 290302"/>
                <a:gd name="connsiteY43" fmla="*/ 37243 h 142970"/>
                <a:gd name="connsiteX44" fmla="*/ 151486 w 290302"/>
                <a:gd name="connsiteY44" fmla="*/ 20403 h 142970"/>
                <a:gd name="connsiteX45" fmla="*/ 149066 w 290302"/>
                <a:gd name="connsiteY45" fmla="*/ 7144 h 142970"/>
                <a:gd name="connsiteX46" fmla="*/ 146132 w 290302"/>
                <a:gd name="connsiteY46" fmla="*/ 0 h 142970"/>
                <a:gd name="connsiteX47" fmla="*/ 146132 w 290302"/>
                <a:gd name="connsiteY47" fmla="*/ 0 h 142970"/>
                <a:gd name="connsiteX48" fmla="*/ 154038 w 290302"/>
                <a:gd name="connsiteY48" fmla="*/ 8420 h 142970"/>
                <a:gd name="connsiteX49" fmla="*/ 160791 w 290302"/>
                <a:gd name="connsiteY49" fmla="*/ 23851 h 142970"/>
                <a:gd name="connsiteX50" fmla="*/ 164744 w 290302"/>
                <a:gd name="connsiteY50" fmla="*/ 40177 h 142970"/>
                <a:gd name="connsiteX51" fmla="*/ 165897 w 290302"/>
                <a:gd name="connsiteY51" fmla="*/ 50378 h 142970"/>
                <a:gd name="connsiteX52" fmla="*/ 165897 w 290302"/>
                <a:gd name="connsiteY52" fmla="*/ 50378 h 142970"/>
                <a:gd name="connsiteX53" fmla="*/ 169593 w 290302"/>
                <a:gd name="connsiteY53" fmla="*/ 38129 h 142970"/>
                <a:gd name="connsiteX54" fmla="*/ 174184 w 290302"/>
                <a:gd name="connsiteY54" fmla="*/ 27289 h 142970"/>
                <a:gd name="connsiteX55" fmla="*/ 179156 w 290302"/>
                <a:gd name="connsiteY55" fmla="*/ 23336 h 142970"/>
                <a:gd name="connsiteX56" fmla="*/ 179156 w 290302"/>
                <a:gd name="connsiteY56" fmla="*/ 23336 h 142970"/>
                <a:gd name="connsiteX57" fmla="*/ 178651 w 290302"/>
                <a:gd name="connsiteY57" fmla="*/ 51016 h 142970"/>
                <a:gd name="connsiteX58" fmla="*/ 179098 w 290302"/>
                <a:gd name="connsiteY58" fmla="*/ 52216 h 142970"/>
                <a:gd name="connsiteX59" fmla="*/ 179098 w 290302"/>
                <a:gd name="connsiteY59" fmla="*/ 52216 h 142970"/>
                <a:gd name="connsiteX60" fmla="*/ 188261 w 290302"/>
                <a:gd name="connsiteY60" fmla="*/ 37100 h 142970"/>
                <a:gd name="connsiteX61" fmla="*/ 200282 w 290302"/>
                <a:gd name="connsiteY61" fmla="*/ 24851 h 142970"/>
                <a:gd name="connsiteX62" fmla="*/ 210712 w 290302"/>
                <a:gd name="connsiteY62" fmla="*/ 19964 h 142970"/>
                <a:gd name="connsiteX63" fmla="*/ 210712 w 290302"/>
                <a:gd name="connsiteY63" fmla="*/ 19964 h 142970"/>
                <a:gd name="connsiteX64" fmla="*/ 202854 w 290302"/>
                <a:gd name="connsiteY64" fmla="*/ 32233 h 142970"/>
                <a:gd name="connsiteX65" fmla="*/ 198358 w 290302"/>
                <a:gd name="connsiteY65" fmla="*/ 42377 h 142970"/>
                <a:gd name="connsiteX66" fmla="*/ 197291 w 290302"/>
                <a:gd name="connsiteY66" fmla="*/ 48273 h 142970"/>
                <a:gd name="connsiteX67" fmla="*/ 197291 w 290302"/>
                <a:gd name="connsiteY67" fmla="*/ 48273 h 142970"/>
                <a:gd name="connsiteX68" fmla="*/ 206950 w 290302"/>
                <a:gd name="connsiteY68" fmla="*/ 41234 h 142970"/>
                <a:gd name="connsiteX69" fmla="*/ 213989 w 290302"/>
                <a:gd name="connsiteY69" fmla="*/ 38776 h 142970"/>
                <a:gd name="connsiteX70" fmla="*/ 219142 w 290302"/>
                <a:gd name="connsiteY70" fmla="*/ 38291 h 142970"/>
                <a:gd name="connsiteX71" fmla="*/ 219142 w 290302"/>
                <a:gd name="connsiteY71" fmla="*/ 38291 h 142970"/>
                <a:gd name="connsiteX72" fmla="*/ 213246 w 290302"/>
                <a:gd name="connsiteY72" fmla="*/ 44101 h 142970"/>
                <a:gd name="connsiteX73" fmla="*/ 207197 w 290302"/>
                <a:gd name="connsiteY73" fmla="*/ 49664 h 142970"/>
                <a:gd name="connsiteX74" fmla="*/ 204654 w 290302"/>
                <a:gd name="connsiteY74" fmla="*/ 54245 h 142970"/>
                <a:gd name="connsiteX75" fmla="*/ 204654 w 290302"/>
                <a:gd name="connsiteY75" fmla="*/ 54245 h 142970"/>
                <a:gd name="connsiteX76" fmla="*/ 217827 w 290302"/>
                <a:gd name="connsiteY76" fmla="*/ 43691 h 142970"/>
                <a:gd name="connsiteX77" fmla="*/ 230486 w 290302"/>
                <a:gd name="connsiteY77" fmla="*/ 38843 h 142970"/>
                <a:gd name="connsiteX78" fmla="*/ 240697 w 290302"/>
                <a:gd name="connsiteY78" fmla="*/ 36433 h 142970"/>
                <a:gd name="connsiteX79" fmla="*/ 249183 w 290302"/>
                <a:gd name="connsiteY79" fmla="*/ 36090 h 142970"/>
                <a:gd name="connsiteX80" fmla="*/ 265109 w 290302"/>
                <a:gd name="connsiteY80" fmla="*/ 37614 h 142970"/>
                <a:gd name="connsiteX81" fmla="*/ 270662 w 290302"/>
                <a:gd name="connsiteY81" fmla="*/ 39005 h 142970"/>
                <a:gd name="connsiteX82" fmla="*/ 270662 w 290302"/>
                <a:gd name="connsiteY82" fmla="*/ 39005 h 142970"/>
                <a:gd name="connsiteX83" fmla="*/ 256308 w 290302"/>
                <a:gd name="connsiteY83" fmla="*/ 43015 h 142970"/>
                <a:gd name="connsiteX84" fmla="*/ 244735 w 290302"/>
                <a:gd name="connsiteY84" fmla="*/ 50425 h 142970"/>
                <a:gd name="connsiteX85" fmla="*/ 237792 w 290302"/>
                <a:gd name="connsiteY85" fmla="*/ 57521 h 142970"/>
                <a:gd name="connsiteX86" fmla="*/ 235629 w 290302"/>
                <a:gd name="connsiteY86" fmla="*/ 61074 h 142970"/>
                <a:gd name="connsiteX87" fmla="*/ 235629 w 290302"/>
                <a:gd name="connsiteY87" fmla="*/ 61074 h 142970"/>
                <a:gd name="connsiteX88" fmla="*/ 256003 w 290302"/>
                <a:gd name="connsiteY88" fmla="*/ 61532 h 142970"/>
                <a:gd name="connsiteX89" fmla="*/ 270367 w 290302"/>
                <a:gd name="connsiteY89" fmla="*/ 66951 h 142970"/>
                <a:gd name="connsiteX90" fmla="*/ 284693 w 290302"/>
                <a:gd name="connsiteY90" fmla="*/ 79820 h 142970"/>
                <a:gd name="connsiteX91" fmla="*/ 290303 w 290302"/>
                <a:gd name="connsiteY91" fmla="*/ 87087 h 142970"/>
                <a:gd name="connsiteX92" fmla="*/ 279502 w 290302"/>
                <a:gd name="connsiteY92" fmla="*/ 81687 h 142970"/>
                <a:gd name="connsiteX93" fmla="*/ 262271 w 290302"/>
                <a:gd name="connsiteY93" fmla="*/ 78781 h 142970"/>
                <a:gd name="connsiteX94" fmla="*/ 246688 w 290302"/>
                <a:gd name="connsiteY94" fmla="*/ 78781 h 142970"/>
                <a:gd name="connsiteX95" fmla="*/ 239420 w 290302"/>
                <a:gd name="connsiteY95" fmla="*/ 80448 h 142970"/>
                <a:gd name="connsiteX96" fmla="*/ 239420 w 290302"/>
                <a:gd name="connsiteY96" fmla="*/ 80448 h 142970"/>
                <a:gd name="connsiteX97" fmla="*/ 249393 w 290302"/>
                <a:gd name="connsiteY97" fmla="*/ 91240 h 142970"/>
                <a:gd name="connsiteX98" fmla="*/ 255908 w 290302"/>
                <a:gd name="connsiteY98" fmla="*/ 99470 h 142970"/>
                <a:gd name="connsiteX99" fmla="*/ 259756 w 290302"/>
                <a:gd name="connsiteY99" fmla="*/ 107890 h 142970"/>
                <a:gd name="connsiteX100" fmla="*/ 259861 w 290302"/>
                <a:gd name="connsiteY100" fmla="*/ 112148 h 142970"/>
                <a:gd name="connsiteX101" fmla="*/ 259861 w 290302"/>
                <a:gd name="connsiteY101" fmla="*/ 112148 h 142970"/>
                <a:gd name="connsiteX102" fmla="*/ 254146 w 290302"/>
                <a:gd name="connsiteY102" fmla="*/ 107680 h 142970"/>
                <a:gd name="connsiteX103" fmla="*/ 242392 w 290302"/>
                <a:gd name="connsiteY103" fmla="*/ 101965 h 142970"/>
                <a:gd name="connsiteX104" fmla="*/ 232210 w 290302"/>
                <a:gd name="connsiteY104" fmla="*/ 98946 h 142970"/>
                <a:gd name="connsiteX105" fmla="*/ 220980 w 290302"/>
                <a:gd name="connsiteY105" fmla="*/ 96660 h 142970"/>
                <a:gd name="connsiteX106" fmla="*/ 220980 w 290302"/>
                <a:gd name="connsiteY106" fmla="*/ 96660 h 142970"/>
                <a:gd name="connsiteX107" fmla="*/ 228047 w 290302"/>
                <a:gd name="connsiteY107" fmla="*/ 108614 h 142970"/>
                <a:gd name="connsiteX108" fmla="*/ 232324 w 290302"/>
                <a:gd name="connsiteY108" fmla="*/ 119977 h 142970"/>
                <a:gd name="connsiteX109" fmla="*/ 238573 w 290302"/>
                <a:gd name="connsiteY109" fmla="*/ 140446 h 142970"/>
                <a:gd name="connsiteX110" fmla="*/ 238573 w 290302"/>
                <a:gd name="connsiteY110" fmla="*/ 140446 h 142970"/>
                <a:gd name="connsiteX111" fmla="*/ 229552 w 290302"/>
                <a:gd name="connsiteY111" fmla="*/ 127435 h 142970"/>
                <a:gd name="connsiteX112" fmla="*/ 215503 w 290302"/>
                <a:gd name="connsiteY112" fmla="*/ 115814 h 142970"/>
                <a:gd name="connsiteX113" fmla="*/ 200063 w 290302"/>
                <a:gd name="connsiteY113" fmla="*/ 106794 h 142970"/>
                <a:gd name="connsiteX114" fmla="*/ 187747 w 290302"/>
                <a:gd name="connsiteY114" fmla="*/ 102461 h 142970"/>
                <a:gd name="connsiteX115" fmla="*/ 172660 w 290302"/>
                <a:gd name="connsiteY115" fmla="*/ 101765 h 142970"/>
                <a:gd name="connsiteX116" fmla="*/ 172660 w 290302"/>
                <a:gd name="connsiteY116" fmla="*/ 101765 h 142970"/>
                <a:gd name="connsiteX117" fmla="*/ 174393 w 290302"/>
                <a:gd name="connsiteY117" fmla="*/ 111824 h 142970"/>
                <a:gd name="connsiteX118" fmla="*/ 172831 w 290302"/>
                <a:gd name="connsiteY118" fmla="*/ 128130 h 142970"/>
                <a:gd name="connsiteX119" fmla="*/ 171269 w 290302"/>
                <a:gd name="connsiteY119" fmla="*/ 136979 h 142970"/>
                <a:gd name="connsiteX120" fmla="*/ 171269 w 290302"/>
                <a:gd name="connsiteY120" fmla="*/ 136979 h 142970"/>
                <a:gd name="connsiteX121" fmla="*/ 167630 w 290302"/>
                <a:gd name="connsiteY121" fmla="*/ 122234 h 142970"/>
                <a:gd name="connsiteX122" fmla="*/ 157401 w 290302"/>
                <a:gd name="connsiteY122" fmla="*/ 107318 h 142970"/>
                <a:gd name="connsiteX123" fmla="*/ 152190 w 290302"/>
                <a:gd name="connsiteY123" fmla="*/ 102108 h 142970"/>
                <a:gd name="connsiteX124" fmla="*/ 152190 w 290302"/>
                <a:gd name="connsiteY124" fmla="*/ 102108 h 142970"/>
                <a:gd name="connsiteX125" fmla="*/ 144913 w 290302"/>
                <a:gd name="connsiteY125" fmla="*/ 113043 h 142970"/>
                <a:gd name="connsiteX126" fmla="*/ 138836 w 290302"/>
                <a:gd name="connsiteY126" fmla="*/ 125530 h 142970"/>
                <a:gd name="connsiteX127" fmla="*/ 136645 w 290302"/>
                <a:gd name="connsiteY127" fmla="*/ 134198 h 142970"/>
                <a:gd name="connsiteX128" fmla="*/ 134474 w 290302"/>
                <a:gd name="connsiteY128" fmla="*/ 142970 h 142970"/>
                <a:gd name="connsiteX129" fmla="*/ 134474 w 290302"/>
                <a:gd name="connsiteY129" fmla="*/ 142970 h 142970"/>
                <a:gd name="connsiteX130" fmla="*/ 131397 w 290302"/>
                <a:gd name="connsiteY130" fmla="*/ 129769 h 142970"/>
                <a:gd name="connsiteX131" fmla="*/ 129683 w 290302"/>
                <a:gd name="connsiteY131" fmla="*/ 115843 h 142970"/>
                <a:gd name="connsiteX132" fmla="*/ 129587 w 290302"/>
                <a:gd name="connsiteY132" fmla="*/ 105346 h 142970"/>
                <a:gd name="connsiteX133" fmla="*/ 129587 w 290302"/>
                <a:gd name="connsiteY133" fmla="*/ 105346 h 142970"/>
                <a:gd name="connsiteX134" fmla="*/ 123530 w 290302"/>
                <a:gd name="connsiteY134" fmla="*/ 107252 h 142970"/>
                <a:gd name="connsiteX135" fmla="*/ 113214 w 290302"/>
                <a:gd name="connsiteY135" fmla="*/ 114119 h 142970"/>
                <a:gd name="connsiteX136" fmla="*/ 105527 w 290302"/>
                <a:gd name="connsiteY136" fmla="*/ 121539 h 142970"/>
                <a:gd name="connsiteX137" fmla="*/ 103727 w 290302"/>
                <a:gd name="connsiteY137" fmla="*/ 123949 h 142970"/>
                <a:gd name="connsiteX138" fmla="*/ 102994 w 290302"/>
                <a:gd name="connsiteY138" fmla="*/ 124978 h 142970"/>
                <a:gd name="connsiteX139" fmla="*/ 102994 w 290302"/>
                <a:gd name="connsiteY139" fmla="*/ 124978 h 142970"/>
                <a:gd name="connsiteX140" fmla="*/ 104261 w 290302"/>
                <a:gd name="connsiteY140" fmla="*/ 114033 h 142970"/>
                <a:gd name="connsiteX141" fmla="*/ 103994 w 290302"/>
                <a:gd name="connsiteY141" fmla="*/ 112490 h 142970"/>
                <a:gd name="connsiteX142" fmla="*/ 104899 w 290302"/>
                <a:gd name="connsiteY142" fmla="*/ 103175 h 142970"/>
                <a:gd name="connsiteX143" fmla="*/ 104442 w 290302"/>
                <a:gd name="connsiteY143" fmla="*/ 99746 h 142970"/>
                <a:gd name="connsiteX144" fmla="*/ 95907 w 290302"/>
                <a:gd name="connsiteY144" fmla="*/ 99498 h 142970"/>
                <a:gd name="connsiteX145" fmla="*/ 81753 w 290302"/>
                <a:gd name="connsiteY145" fmla="*/ 106185 h 142970"/>
                <a:gd name="connsiteX146" fmla="*/ 72123 w 290302"/>
                <a:gd name="connsiteY146" fmla="*/ 113062 h 142970"/>
                <a:gd name="connsiteX147" fmla="*/ 57778 w 290302"/>
                <a:gd name="connsiteY147" fmla="*/ 126225 h 142970"/>
                <a:gd name="connsiteX148" fmla="*/ 57778 w 290302"/>
                <a:gd name="connsiteY148" fmla="*/ 126225 h 142970"/>
                <a:gd name="connsiteX149" fmla="*/ 63875 w 290302"/>
                <a:gd name="connsiteY149" fmla="*/ 103823 h 142970"/>
                <a:gd name="connsiteX150" fmla="*/ 69961 w 290302"/>
                <a:gd name="connsiteY150" fmla="*/ 92421 h 142970"/>
                <a:gd name="connsiteX151" fmla="*/ 75076 w 290302"/>
                <a:gd name="connsiteY151" fmla="*/ 86525 h 142970"/>
                <a:gd name="connsiteX152" fmla="*/ 75076 w 290302"/>
                <a:gd name="connsiteY152" fmla="*/ 86525 h 142970"/>
                <a:gd name="connsiteX153" fmla="*/ 59741 w 290302"/>
                <a:gd name="connsiteY153" fmla="*/ 85944 h 142970"/>
                <a:gd name="connsiteX154" fmla="*/ 37147 w 290302"/>
                <a:gd name="connsiteY154" fmla="*/ 90849 h 142970"/>
                <a:gd name="connsiteX155" fmla="*/ 19260 w 290302"/>
                <a:gd name="connsiteY155" fmla="*/ 97146 h 142970"/>
                <a:gd name="connsiteX156" fmla="*/ 0 w 290302"/>
                <a:gd name="connsiteY156" fmla="*/ 107947 h 142970"/>
                <a:gd name="connsiteX157" fmla="*/ 104442 w 290302"/>
                <a:gd name="connsiteY157" fmla="*/ 99746 h 142970"/>
                <a:gd name="connsiteX158" fmla="*/ 104442 w 290302"/>
                <a:gd name="connsiteY158" fmla="*/ 99746 h 142970"/>
                <a:gd name="connsiteX159" fmla="*/ 290303 w 290302"/>
                <a:gd name="connsiteY159" fmla="*/ 87087 h 142970"/>
                <a:gd name="connsiteX160" fmla="*/ 290303 w 290302"/>
                <a:gd name="connsiteY160" fmla="*/ 87087 h 142970"/>
                <a:gd name="connsiteX161" fmla="*/ 57778 w 290302"/>
                <a:gd name="connsiteY161" fmla="*/ 126225 h 142970"/>
                <a:gd name="connsiteX162" fmla="*/ 57778 w 290302"/>
                <a:gd name="connsiteY162" fmla="*/ 126225 h 142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290302" h="142970">
                  <a:moveTo>
                    <a:pt x="0" y="107947"/>
                  </a:moveTo>
                  <a:cubicBezTo>
                    <a:pt x="0" y="107947"/>
                    <a:pt x="0" y="107947"/>
                    <a:pt x="0" y="107947"/>
                  </a:cubicBezTo>
                  <a:cubicBezTo>
                    <a:pt x="0" y="107947"/>
                    <a:pt x="4105" y="98917"/>
                    <a:pt x="6687" y="95574"/>
                  </a:cubicBezTo>
                  <a:cubicBezTo>
                    <a:pt x="10582" y="90507"/>
                    <a:pt x="17164" y="84868"/>
                    <a:pt x="22403" y="81220"/>
                  </a:cubicBezTo>
                  <a:cubicBezTo>
                    <a:pt x="27041" y="78000"/>
                    <a:pt x="33794" y="74476"/>
                    <a:pt x="39110" y="72580"/>
                  </a:cubicBezTo>
                  <a:cubicBezTo>
                    <a:pt x="45406" y="70323"/>
                    <a:pt x="54350" y="69256"/>
                    <a:pt x="60922" y="68056"/>
                  </a:cubicBezTo>
                  <a:cubicBezTo>
                    <a:pt x="63855" y="67523"/>
                    <a:pt x="67799" y="66961"/>
                    <a:pt x="70751" y="66485"/>
                  </a:cubicBezTo>
                  <a:cubicBezTo>
                    <a:pt x="70751" y="66485"/>
                    <a:pt x="70751" y="66485"/>
                    <a:pt x="70751" y="66485"/>
                  </a:cubicBezTo>
                  <a:cubicBezTo>
                    <a:pt x="70742" y="66485"/>
                    <a:pt x="57988" y="61236"/>
                    <a:pt x="52273" y="59808"/>
                  </a:cubicBezTo>
                  <a:cubicBezTo>
                    <a:pt x="45234" y="58046"/>
                    <a:pt x="35557" y="56769"/>
                    <a:pt x="28299" y="56464"/>
                  </a:cubicBezTo>
                  <a:cubicBezTo>
                    <a:pt x="22403" y="56217"/>
                    <a:pt x="14544" y="57150"/>
                    <a:pt x="8649" y="57445"/>
                  </a:cubicBezTo>
                  <a:cubicBezTo>
                    <a:pt x="8649" y="57445"/>
                    <a:pt x="8649" y="57445"/>
                    <a:pt x="8649" y="57445"/>
                  </a:cubicBezTo>
                  <a:cubicBezTo>
                    <a:pt x="8649" y="57445"/>
                    <a:pt x="20450" y="49482"/>
                    <a:pt x="26136" y="47425"/>
                  </a:cubicBezTo>
                  <a:cubicBezTo>
                    <a:pt x="32271" y="45196"/>
                    <a:pt x="41043" y="43882"/>
                    <a:pt x="47558" y="43691"/>
                  </a:cubicBezTo>
                  <a:cubicBezTo>
                    <a:pt x="53902" y="43501"/>
                    <a:pt x="62398" y="44634"/>
                    <a:pt x="68589" y="46044"/>
                  </a:cubicBezTo>
                  <a:cubicBezTo>
                    <a:pt x="75657" y="47663"/>
                    <a:pt x="84544" y="51683"/>
                    <a:pt x="91383" y="54102"/>
                  </a:cubicBezTo>
                  <a:cubicBezTo>
                    <a:pt x="91383" y="54102"/>
                    <a:pt x="91383" y="54102"/>
                    <a:pt x="91383" y="54102"/>
                  </a:cubicBezTo>
                  <a:cubicBezTo>
                    <a:pt x="91383" y="54102"/>
                    <a:pt x="90287" y="45491"/>
                    <a:pt x="88830" y="42120"/>
                  </a:cubicBezTo>
                  <a:cubicBezTo>
                    <a:pt x="87078" y="38081"/>
                    <a:pt x="83201" y="33509"/>
                    <a:pt x="80381" y="30128"/>
                  </a:cubicBezTo>
                  <a:cubicBezTo>
                    <a:pt x="78591" y="27985"/>
                    <a:pt x="75838" y="25451"/>
                    <a:pt x="73895" y="23451"/>
                  </a:cubicBezTo>
                  <a:cubicBezTo>
                    <a:pt x="73895" y="23451"/>
                    <a:pt x="73895" y="23451"/>
                    <a:pt x="73895" y="23451"/>
                  </a:cubicBezTo>
                  <a:cubicBezTo>
                    <a:pt x="73895" y="23451"/>
                    <a:pt x="81229" y="24365"/>
                    <a:pt x="84115" y="25613"/>
                  </a:cubicBezTo>
                  <a:cubicBezTo>
                    <a:pt x="90649" y="28423"/>
                    <a:pt x="97774" y="35109"/>
                    <a:pt x="103175" y="39757"/>
                  </a:cubicBezTo>
                  <a:cubicBezTo>
                    <a:pt x="106813" y="42882"/>
                    <a:pt x="111157" y="47597"/>
                    <a:pt x="114576" y="50959"/>
                  </a:cubicBezTo>
                  <a:cubicBezTo>
                    <a:pt x="114576" y="50959"/>
                    <a:pt x="114576" y="50959"/>
                    <a:pt x="114576" y="50959"/>
                  </a:cubicBezTo>
                  <a:cubicBezTo>
                    <a:pt x="114576" y="50959"/>
                    <a:pt x="113452" y="46320"/>
                    <a:pt x="112604" y="44472"/>
                  </a:cubicBezTo>
                  <a:cubicBezTo>
                    <a:pt x="111128" y="41262"/>
                    <a:pt x="108404" y="37348"/>
                    <a:pt x="106118" y="34652"/>
                  </a:cubicBezTo>
                  <a:cubicBezTo>
                    <a:pt x="104346" y="32547"/>
                    <a:pt x="101441" y="30242"/>
                    <a:pt x="99441" y="28356"/>
                  </a:cubicBezTo>
                  <a:cubicBezTo>
                    <a:pt x="99441" y="28356"/>
                    <a:pt x="99441" y="28356"/>
                    <a:pt x="99441" y="28356"/>
                  </a:cubicBezTo>
                  <a:cubicBezTo>
                    <a:pt x="99441" y="28356"/>
                    <a:pt x="106956" y="31090"/>
                    <a:pt x="109852" y="32880"/>
                  </a:cubicBezTo>
                  <a:cubicBezTo>
                    <a:pt x="113204" y="34947"/>
                    <a:pt x="117272" y="38386"/>
                    <a:pt x="119882" y="41329"/>
                  </a:cubicBezTo>
                  <a:cubicBezTo>
                    <a:pt x="122444" y="44234"/>
                    <a:pt x="124835" y="48892"/>
                    <a:pt x="126949" y="52140"/>
                  </a:cubicBezTo>
                  <a:cubicBezTo>
                    <a:pt x="126949" y="52140"/>
                    <a:pt x="126949" y="52140"/>
                    <a:pt x="126949" y="52140"/>
                  </a:cubicBezTo>
                  <a:cubicBezTo>
                    <a:pt x="126949" y="52140"/>
                    <a:pt x="125149" y="42463"/>
                    <a:pt x="124063" y="38386"/>
                  </a:cubicBezTo>
                  <a:cubicBezTo>
                    <a:pt x="122920" y="34071"/>
                    <a:pt x="121225" y="28337"/>
                    <a:pt x="119472" y="24232"/>
                  </a:cubicBezTo>
                  <a:cubicBezTo>
                    <a:pt x="117948" y="20641"/>
                    <a:pt x="115824" y="15783"/>
                    <a:pt x="113357" y="12754"/>
                  </a:cubicBezTo>
                  <a:cubicBezTo>
                    <a:pt x="112290" y="11449"/>
                    <a:pt x="110414" y="10163"/>
                    <a:pt x="109147" y="9058"/>
                  </a:cubicBezTo>
                  <a:cubicBezTo>
                    <a:pt x="109147" y="9058"/>
                    <a:pt x="109147" y="9058"/>
                    <a:pt x="109147" y="9058"/>
                  </a:cubicBezTo>
                  <a:cubicBezTo>
                    <a:pt x="109147" y="9058"/>
                    <a:pt x="116767" y="11221"/>
                    <a:pt x="119605" y="13011"/>
                  </a:cubicBezTo>
                  <a:cubicBezTo>
                    <a:pt x="126054" y="17088"/>
                    <a:pt x="132664" y="25203"/>
                    <a:pt x="137331" y="31242"/>
                  </a:cubicBezTo>
                  <a:cubicBezTo>
                    <a:pt x="140998" y="36004"/>
                    <a:pt x="144751" y="43148"/>
                    <a:pt x="147790" y="48330"/>
                  </a:cubicBezTo>
                  <a:cubicBezTo>
                    <a:pt x="148647" y="49816"/>
                    <a:pt x="149752" y="51816"/>
                    <a:pt x="150590" y="53312"/>
                  </a:cubicBezTo>
                  <a:cubicBezTo>
                    <a:pt x="150590" y="53312"/>
                    <a:pt x="150590" y="53312"/>
                    <a:pt x="150590" y="53312"/>
                  </a:cubicBezTo>
                  <a:cubicBezTo>
                    <a:pt x="150590" y="53302"/>
                    <a:pt x="151476" y="42072"/>
                    <a:pt x="151609" y="37243"/>
                  </a:cubicBezTo>
                  <a:cubicBezTo>
                    <a:pt x="151752" y="32195"/>
                    <a:pt x="151971" y="25432"/>
                    <a:pt x="151486" y="20403"/>
                  </a:cubicBezTo>
                  <a:cubicBezTo>
                    <a:pt x="151095" y="16383"/>
                    <a:pt x="150219" y="11021"/>
                    <a:pt x="149066" y="7144"/>
                  </a:cubicBezTo>
                  <a:cubicBezTo>
                    <a:pt x="148399" y="4924"/>
                    <a:pt x="147009" y="2143"/>
                    <a:pt x="146132" y="0"/>
                  </a:cubicBezTo>
                  <a:cubicBezTo>
                    <a:pt x="146132" y="0"/>
                    <a:pt x="146132" y="0"/>
                    <a:pt x="146132" y="0"/>
                  </a:cubicBezTo>
                  <a:cubicBezTo>
                    <a:pt x="146132" y="0"/>
                    <a:pt x="152105" y="5544"/>
                    <a:pt x="154038" y="8420"/>
                  </a:cubicBezTo>
                  <a:cubicBezTo>
                    <a:pt x="156848" y="12621"/>
                    <a:pt x="159182" y="19060"/>
                    <a:pt x="160791" y="23851"/>
                  </a:cubicBezTo>
                  <a:cubicBezTo>
                    <a:pt x="162401" y="28623"/>
                    <a:pt x="163887" y="35205"/>
                    <a:pt x="164744" y="40177"/>
                  </a:cubicBezTo>
                  <a:cubicBezTo>
                    <a:pt x="165278" y="43206"/>
                    <a:pt x="165554" y="47311"/>
                    <a:pt x="165897" y="50378"/>
                  </a:cubicBezTo>
                  <a:cubicBezTo>
                    <a:pt x="165897" y="50378"/>
                    <a:pt x="165897" y="50378"/>
                    <a:pt x="165897" y="50378"/>
                  </a:cubicBezTo>
                  <a:cubicBezTo>
                    <a:pt x="165897" y="50378"/>
                    <a:pt x="168288" y="41739"/>
                    <a:pt x="169593" y="38129"/>
                  </a:cubicBezTo>
                  <a:cubicBezTo>
                    <a:pt x="170793" y="34814"/>
                    <a:pt x="172002" y="30071"/>
                    <a:pt x="174184" y="27289"/>
                  </a:cubicBezTo>
                  <a:cubicBezTo>
                    <a:pt x="175365" y="25794"/>
                    <a:pt x="177670" y="24527"/>
                    <a:pt x="179156" y="23336"/>
                  </a:cubicBezTo>
                  <a:cubicBezTo>
                    <a:pt x="179156" y="23336"/>
                    <a:pt x="179156" y="23336"/>
                    <a:pt x="179156" y="23336"/>
                  </a:cubicBezTo>
                  <a:cubicBezTo>
                    <a:pt x="179156" y="23346"/>
                    <a:pt x="176946" y="42882"/>
                    <a:pt x="178651" y="51016"/>
                  </a:cubicBezTo>
                  <a:cubicBezTo>
                    <a:pt x="178727" y="51388"/>
                    <a:pt x="178965" y="51854"/>
                    <a:pt x="179098" y="52216"/>
                  </a:cubicBezTo>
                  <a:cubicBezTo>
                    <a:pt x="179098" y="52216"/>
                    <a:pt x="179098" y="52216"/>
                    <a:pt x="179098" y="52216"/>
                  </a:cubicBezTo>
                  <a:cubicBezTo>
                    <a:pt x="179098" y="52216"/>
                    <a:pt x="185004" y="41281"/>
                    <a:pt x="188261" y="37100"/>
                  </a:cubicBezTo>
                  <a:cubicBezTo>
                    <a:pt x="191424" y="33033"/>
                    <a:pt x="196062" y="27794"/>
                    <a:pt x="200282" y="24851"/>
                  </a:cubicBezTo>
                  <a:cubicBezTo>
                    <a:pt x="203120" y="22870"/>
                    <a:pt x="207588" y="21431"/>
                    <a:pt x="210712" y="19964"/>
                  </a:cubicBezTo>
                  <a:cubicBezTo>
                    <a:pt x="210712" y="19964"/>
                    <a:pt x="210712" y="19964"/>
                    <a:pt x="210712" y="19964"/>
                  </a:cubicBezTo>
                  <a:cubicBezTo>
                    <a:pt x="210712" y="19964"/>
                    <a:pt x="204921" y="28375"/>
                    <a:pt x="202854" y="32233"/>
                  </a:cubicBezTo>
                  <a:cubicBezTo>
                    <a:pt x="201282" y="35166"/>
                    <a:pt x="199311" y="39186"/>
                    <a:pt x="198358" y="42377"/>
                  </a:cubicBezTo>
                  <a:cubicBezTo>
                    <a:pt x="197844" y="44101"/>
                    <a:pt x="197615" y="46501"/>
                    <a:pt x="197291" y="48273"/>
                  </a:cubicBezTo>
                  <a:cubicBezTo>
                    <a:pt x="197291" y="48273"/>
                    <a:pt x="197291" y="48273"/>
                    <a:pt x="197291" y="48273"/>
                  </a:cubicBezTo>
                  <a:cubicBezTo>
                    <a:pt x="197291" y="48273"/>
                    <a:pt x="203759" y="42872"/>
                    <a:pt x="206950" y="41234"/>
                  </a:cubicBezTo>
                  <a:cubicBezTo>
                    <a:pt x="208940" y="40215"/>
                    <a:pt x="211798" y="39253"/>
                    <a:pt x="213989" y="38776"/>
                  </a:cubicBezTo>
                  <a:cubicBezTo>
                    <a:pt x="215503" y="38453"/>
                    <a:pt x="217589" y="38433"/>
                    <a:pt x="219142" y="38291"/>
                  </a:cubicBezTo>
                  <a:cubicBezTo>
                    <a:pt x="219142" y="38291"/>
                    <a:pt x="219142" y="38291"/>
                    <a:pt x="219142" y="38291"/>
                  </a:cubicBezTo>
                  <a:cubicBezTo>
                    <a:pt x="219142" y="38291"/>
                    <a:pt x="215046" y="42386"/>
                    <a:pt x="213246" y="44101"/>
                  </a:cubicBezTo>
                  <a:cubicBezTo>
                    <a:pt x="211464" y="45796"/>
                    <a:pt x="208702" y="47711"/>
                    <a:pt x="207197" y="49664"/>
                  </a:cubicBezTo>
                  <a:cubicBezTo>
                    <a:pt x="206235" y="50902"/>
                    <a:pt x="205416" y="52873"/>
                    <a:pt x="204654" y="54245"/>
                  </a:cubicBezTo>
                  <a:cubicBezTo>
                    <a:pt x="204654" y="54245"/>
                    <a:pt x="204654" y="54245"/>
                    <a:pt x="204654" y="54245"/>
                  </a:cubicBezTo>
                  <a:cubicBezTo>
                    <a:pt x="204654" y="54245"/>
                    <a:pt x="213427" y="46196"/>
                    <a:pt x="217827" y="43691"/>
                  </a:cubicBezTo>
                  <a:cubicBezTo>
                    <a:pt x="221361" y="41681"/>
                    <a:pt x="226600" y="40034"/>
                    <a:pt x="230486" y="38843"/>
                  </a:cubicBezTo>
                  <a:cubicBezTo>
                    <a:pt x="233496" y="37919"/>
                    <a:pt x="237572" y="36852"/>
                    <a:pt x="240697" y="36433"/>
                  </a:cubicBezTo>
                  <a:cubicBezTo>
                    <a:pt x="243221" y="36090"/>
                    <a:pt x="246631" y="36024"/>
                    <a:pt x="249183" y="36090"/>
                  </a:cubicBezTo>
                  <a:cubicBezTo>
                    <a:pt x="253975" y="36195"/>
                    <a:pt x="260385" y="36767"/>
                    <a:pt x="265109" y="37614"/>
                  </a:cubicBezTo>
                  <a:cubicBezTo>
                    <a:pt x="266795" y="37919"/>
                    <a:pt x="268996" y="38586"/>
                    <a:pt x="270662" y="39005"/>
                  </a:cubicBezTo>
                  <a:cubicBezTo>
                    <a:pt x="270662" y="39005"/>
                    <a:pt x="270662" y="39005"/>
                    <a:pt x="270662" y="39005"/>
                  </a:cubicBezTo>
                  <a:cubicBezTo>
                    <a:pt x="270662" y="39005"/>
                    <a:pt x="260394" y="41186"/>
                    <a:pt x="256308" y="43015"/>
                  </a:cubicBezTo>
                  <a:cubicBezTo>
                    <a:pt x="252555" y="44710"/>
                    <a:pt x="247926" y="47806"/>
                    <a:pt x="244735" y="50425"/>
                  </a:cubicBezTo>
                  <a:cubicBezTo>
                    <a:pt x="242430" y="52311"/>
                    <a:pt x="239601" y="55150"/>
                    <a:pt x="237792" y="57521"/>
                  </a:cubicBezTo>
                  <a:cubicBezTo>
                    <a:pt x="237039" y="58512"/>
                    <a:pt x="236277" y="60008"/>
                    <a:pt x="235629" y="61074"/>
                  </a:cubicBezTo>
                  <a:cubicBezTo>
                    <a:pt x="235629" y="61074"/>
                    <a:pt x="235629" y="61074"/>
                    <a:pt x="235629" y="61074"/>
                  </a:cubicBezTo>
                  <a:cubicBezTo>
                    <a:pt x="235639" y="61074"/>
                    <a:pt x="250012" y="60341"/>
                    <a:pt x="256003" y="61532"/>
                  </a:cubicBezTo>
                  <a:cubicBezTo>
                    <a:pt x="260518" y="62437"/>
                    <a:pt x="266424" y="64570"/>
                    <a:pt x="270367" y="66951"/>
                  </a:cubicBezTo>
                  <a:cubicBezTo>
                    <a:pt x="275320" y="69933"/>
                    <a:pt x="280787" y="75562"/>
                    <a:pt x="284693" y="79820"/>
                  </a:cubicBezTo>
                  <a:cubicBezTo>
                    <a:pt x="286550" y="81848"/>
                    <a:pt x="288617" y="84906"/>
                    <a:pt x="290303" y="87087"/>
                  </a:cubicBezTo>
                  <a:cubicBezTo>
                    <a:pt x="287064" y="85468"/>
                    <a:pt x="282940" y="82830"/>
                    <a:pt x="279502" y="81687"/>
                  </a:cubicBezTo>
                  <a:cubicBezTo>
                    <a:pt x="274529" y="80039"/>
                    <a:pt x="267490" y="79220"/>
                    <a:pt x="262271" y="78781"/>
                  </a:cubicBezTo>
                  <a:cubicBezTo>
                    <a:pt x="257613" y="78400"/>
                    <a:pt x="251327" y="78219"/>
                    <a:pt x="246688" y="78781"/>
                  </a:cubicBezTo>
                  <a:cubicBezTo>
                    <a:pt x="244469" y="79048"/>
                    <a:pt x="241602" y="79943"/>
                    <a:pt x="239420" y="80448"/>
                  </a:cubicBezTo>
                  <a:cubicBezTo>
                    <a:pt x="239420" y="80448"/>
                    <a:pt x="239420" y="80448"/>
                    <a:pt x="239420" y="80448"/>
                  </a:cubicBezTo>
                  <a:cubicBezTo>
                    <a:pt x="239430" y="80448"/>
                    <a:pt x="246526" y="87887"/>
                    <a:pt x="249393" y="91240"/>
                  </a:cubicBezTo>
                  <a:cubicBezTo>
                    <a:pt x="251441" y="93641"/>
                    <a:pt x="254270" y="96784"/>
                    <a:pt x="255908" y="99470"/>
                  </a:cubicBezTo>
                  <a:cubicBezTo>
                    <a:pt x="257356" y="101841"/>
                    <a:pt x="259175" y="105175"/>
                    <a:pt x="259756" y="107890"/>
                  </a:cubicBezTo>
                  <a:cubicBezTo>
                    <a:pt x="260023" y="109138"/>
                    <a:pt x="259832" y="110871"/>
                    <a:pt x="259861" y="112148"/>
                  </a:cubicBezTo>
                  <a:cubicBezTo>
                    <a:pt x="259861" y="112148"/>
                    <a:pt x="259861" y="112148"/>
                    <a:pt x="259861" y="112148"/>
                  </a:cubicBezTo>
                  <a:cubicBezTo>
                    <a:pt x="259861" y="112148"/>
                    <a:pt x="255984" y="108842"/>
                    <a:pt x="254146" y="107680"/>
                  </a:cubicBezTo>
                  <a:cubicBezTo>
                    <a:pt x="250831" y="105585"/>
                    <a:pt x="246050" y="103375"/>
                    <a:pt x="242392" y="101965"/>
                  </a:cubicBezTo>
                  <a:cubicBezTo>
                    <a:pt x="239420" y="100813"/>
                    <a:pt x="235305" y="99717"/>
                    <a:pt x="232210" y="98946"/>
                  </a:cubicBezTo>
                  <a:cubicBezTo>
                    <a:pt x="228876" y="98117"/>
                    <a:pt x="224352" y="97346"/>
                    <a:pt x="220980" y="96660"/>
                  </a:cubicBezTo>
                  <a:cubicBezTo>
                    <a:pt x="220980" y="96660"/>
                    <a:pt x="220980" y="96660"/>
                    <a:pt x="220980" y="96660"/>
                  </a:cubicBezTo>
                  <a:cubicBezTo>
                    <a:pt x="220980" y="96660"/>
                    <a:pt x="226257" y="104861"/>
                    <a:pt x="228047" y="108614"/>
                  </a:cubicBezTo>
                  <a:cubicBezTo>
                    <a:pt x="229619" y="111900"/>
                    <a:pt x="231143" y="116529"/>
                    <a:pt x="232324" y="119977"/>
                  </a:cubicBezTo>
                  <a:cubicBezTo>
                    <a:pt x="234410" y="126054"/>
                    <a:pt x="236696" y="134303"/>
                    <a:pt x="238573" y="140446"/>
                  </a:cubicBezTo>
                  <a:cubicBezTo>
                    <a:pt x="238573" y="140446"/>
                    <a:pt x="238573" y="140446"/>
                    <a:pt x="238573" y="140446"/>
                  </a:cubicBezTo>
                  <a:cubicBezTo>
                    <a:pt x="238573" y="140446"/>
                    <a:pt x="232753" y="130940"/>
                    <a:pt x="229552" y="127435"/>
                  </a:cubicBezTo>
                  <a:cubicBezTo>
                    <a:pt x="225857" y="123397"/>
                    <a:pt x="219989" y="118948"/>
                    <a:pt x="215503" y="115814"/>
                  </a:cubicBezTo>
                  <a:cubicBezTo>
                    <a:pt x="211103" y="112738"/>
                    <a:pt x="204940" y="109033"/>
                    <a:pt x="200063" y="106794"/>
                  </a:cubicBezTo>
                  <a:cubicBezTo>
                    <a:pt x="196510" y="105156"/>
                    <a:pt x="191595" y="103213"/>
                    <a:pt x="187747" y="102461"/>
                  </a:cubicBezTo>
                  <a:cubicBezTo>
                    <a:pt x="183309" y="101584"/>
                    <a:pt x="177184" y="101975"/>
                    <a:pt x="172660" y="101765"/>
                  </a:cubicBezTo>
                  <a:cubicBezTo>
                    <a:pt x="172660" y="101765"/>
                    <a:pt x="172660" y="101765"/>
                    <a:pt x="172660" y="101765"/>
                  </a:cubicBezTo>
                  <a:cubicBezTo>
                    <a:pt x="172660" y="101765"/>
                    <a:pt x="174260" y="108766"/>
                    <a:pt x="174393" y="111824"/>
                  </a:cubicBezTo>
                  <a:cubicBezTo>
                    <a:pt x="174612" y="116729"/>
                    <a:pt x="173507" y="123263"/>
                    <a:pt x="172831" y="128130"/>
                  </a:cubicBezTo>
                  <a:cubicBezTo>
                    <a:pt x="172469" y="130797"/>
                    <a:pt x="171745" y="134322"/>
                    <a:pt x="171269" y="136979"/>
                  </a:cubicBezTo>
                  <a:cubicBezTo>
                    <a:pt x="171269" y="136979"/>
                    <a:pt x="171269" y="136979"/>
                    <a:pt x="171269" y="136979"/>
                  </a:cubicBezTo>
                  <a:cubicBezTo>
                    <a:pt x="171269" y="136970"/>
                    <a:pt x="169478" y="126397"/>
                    <a:pt x="167630" y="122234"/>
                  </a:cubicBezTo>
                  <a:cubicBezTo>
                    <a:pt x="165420" y="117272"/>
                    <a:pt x="160896" y="111462"/>
                    <a:pt x="157401" y="107318"/>
                  </a:cubicBezTo>
                  <a:cubicBezTo>
                    <a:pt x="155972" y="105632"/>
                    <a:pt x="153753" y="103670"/>
                    <a:pt x="152190" y="102108"/>
                  </a:cubicBezTo>
                  <a:cubicBezTo>
                    <a:pt x="152190" y="102108"/>
                    <a:pt x="152190" y="102108"/>
                    <a:pt x="152190" y="102108"/>
                  </a:cubicBezTo>
                  <a:cubicBezTo>
                    <a:pt x="152190" y="102108"/>
                    <a:pt x="146866" y="109623"/>
                    <a:pt x="144913" y="113043"/>
                  </a:cubicBezTo>
                  <a:cubicBezTo>
                    <a:pt x="142837" y="116653"/>
                    <a:pt x="140246" y="121606"/>
                    <a:pt x="138836" y="125530"/>
                  </a:cubicBezTo>
                  <a:cubicBezTo>
                    <a:pt x="137931" y="128054"/>
                    <a:pt x="137293" y="131597"/>
                    <a:pt x="136645" y="134198"/>
                  </a:cubicBezTo>
                  <a:cubicBezTo>
                    <a:pt x="135988" y="136827"/>
                    <a:pt x="135121" y="140341"/>
                    <a:pt x="134474" y="142970"/>
                  </a:cubicBezTo>
                  <a:cubicBezTo>
                    <a:pt x="134474" y="142970"/>
                    <a:pt x="134474" y="142970"/>
                    <a:pt x="134474" y="142970"/>
                  </a:cubicBezTo>
                  <a:cubicBezTo>
                    <a:pt x="134474" y="142970"/>
                    <a:pt x="132112" y="133769"/>
                    <a:pt x="131397" y="129769"/>
                  </a:cubicBezTo>
                  <a:cubicBezTo>
                    <a:pt x="130664" y="125625"/>
                    <a:pt x="129949" y="120044"/>
                    <a:pt x="129683" y="115843"/>
                  </a:cubicBezTo>
                  <a:cubicBezTo>
                    <a:pt x="129473" y="112700"/>
                    <a:pt x="129616" y="108499"/>
                    <a:pt x="129587" y="105346"/>
                  </a:cubicBezTo>
                  <a:cubicBezTo>
                    <a:pt x="129587" y="105346"/>
                    <a:pt x="129587" y="105346"/>
                    <a:pt x="129587" y="105346"/>
                  </a:cubicBezTo>
                  <a:cubicBezTo>
                    <a:pt x="129587" y="105346"/>
                    <a:pt x="125254" y="106442"/>
                    <a:pt x="123530" y="107252"/>
                  </a:cubicBezTo>
                  <a:cubicBezTo>
                    <a:pt x="120158" y="108823"/>
                    <a:pt x="116110" y="111786"/>
                    <a:pt x="113214" y="114119"/>
                  </a:cubicBezTo>
                  <a:cubicBezTo>
                    <a:pt x="110728" y="116139"/>
                    <a:pt x="107623" y="119120"/>
                    <a:pt x="105527" y="121539"/>
                  </a:cubicBezTo>
                  <a:cubicBezTo>
                    <a:pt x="104937" y="122225"/>
                    <a:pt x="104261" y="123225"/>
                    <a:pt x="103727" y="123949"/>
                  </a:cubicBezTo>
                  <a:cubicBezTo>
                    <a:pt x="103508" y="124254"/>
                    <a:pt x="103213" y="124673"/>
                    <a:pt x="102994" y="124978"/>
                  </a:cubicBezTo>
                  <a:cubicBezTo>
                    <a:pt x="102994" y="124978"/>
                    <a:pt x="102994" y="124978"/>
                    <a:pt x="102994" y="124978"/>
                  </a:cubicBezTo>
                  <a:cubicBezTo>
                    <a:pt x="102994" y="124978"/>
                    <a:pt x="104432" y="117329"/>
                    <a:pt x="104261" y="114033"/>
                  </a:cubicBezTo>
                  <a:cubicBezTo>
                    <a:pt x="104242" y="113567"/>
                    <a:pt x="104022" y="112967"/>
                    <a:pt x="103994" y="112490"/>
                  </a:cubicBezTo>
                  <a:cubicBezTo>
                    <a:pt x="103832" y="109690"/>
                    <a:pt x="104975" y="105985"/>
                    <a:pt x="104899" y="103175"/>
                  </a:cubicBezTo>
                  <a:cubicBezTo>
                    <a:pt x="104870" y="102137"/>
                    <a:pt x="104584" y="100775"/>
                    <a:pt x="104442" y="99746"/>
                  </a:cubicBezTo>
                  <a:cubicBezTo>
                    <a:pt x="101879" y="99670"/>
                    <a:pt x="98422" y="99013"/>
                    <a:pt x="95907" y="99498"/>
                  </a:cubicBezTo>
                  <a:cubicBezTo>
                    <a:pt x="91297" y="100394"/>
                    <a:pt x="85792" y="103794"/>
                    <a:pt x="81753" y="106185"/>
                  </a:cubicBezTo>
                  <a:cubicBezTo>
                    <a:pt x="78695" y="107985"/>
                    <a:pt x="74886" y="110833"/>
                    <a:pt x="72123" y="113062"/>
                  </a:cubicBezTo>
                  <a:cubicBezTo>
                    <a:pt x="67580" y="116729"/>
                    <a:pt x="62084" y="122272"/>
                    <a:pt x="57778" y="126225"/>
                  </a:cubicBezTo>
                  <a:cubicBezTo>
                    <a:pt x="57778" y="126225"/>
                    <a:pt x="57778" y="126225"/>
                    <a:pt x="57778" y="126225"/>
                  </a:cubicBezTo>
                  <a:cubicBezTo>
                    <a:pt x="57778" y="126225"/>
                    <a:pt x="61255" y="110280"/>
                    <a:pt x="63875" y="103823"/>
                  </a:cubicBezTo>
                  <a:cubicBezTo>
                    <a:pt x="65322" y="100232"/>
                    <a:pt x="67751" y="95612"/>
                    <a:pt x="69961" y="92421"/>
                  </a:cubicBezTo>
                  <a:cubicBezTo>
                    <a:pt x="71294" y="90507"/>
                    <a:pt x="73542" y="88297"/>
                    <a:pt x="75076" y="86525"/>
                  </a:cubicBezTo>
                  <a:cubicBezTo>
                    <a:pt x="75076" y="86525"/>
                    <a:pt x="75076" y="86525"/>
                    <a:pt x="75076" y="86525"/>
                  </a:cubicBezTo>
                  <a:cubicBezTo>
                    <a:pt x="75066" y="86525"/>
                    <a:pt x="64332" y="85563"/>
                    <a:pt x="59741" y="85944"/>
                  </a:cubicBezTo>
                  <a:cubicBezTo>
                    <a:pt x="52826" y="86516"/>
                    <a:pt x="43815" y="88954"/>
                    <a:pt x="37147" y="90849"/>
                  </a:cubicBezTo>
                  <a:cubicBezTo>
                    <a:pt x="31670" y="92412"/>
                    <a:pt x="24441" y="94802"/>
                    <a:pt x="19260" y="97146"/>
                  </a:cubicBezTo>
                  <a:cubicBezTo>
                    <a:pt x="13221" y="99860"/>
                    <a:pt x="5782" y="104708"/>
                    <a:pt x="0" y="107947"/>
                  </a:cubicBezTo>
                  <a:moveTo>
                    <a:pt x="104442" y="99746"/>
                  </a:moveTo>
                  <a:cubicBezTo>
                    <a:pt x="104442" y="99746"/>
                    <a:pt x="104442" y="99746"/>
                    <a:pt x="104442" y="99746"/>
                  </a:cubicBezTo>
                  <a:moveTo>
                    <a:pt x="290303" y="87087"/>
                  </a:moveTo>
                  <a:cubicBezTo>
                    <a:pt x="290303" y="87087"/>
                    <a:pt x="290303" y="87087"/>
                    <a:pt x="290303" y="87087"/>
                  </a:cubicBezTo>
                  <a:moveTo>
                    <a:pt x="57778" y="126225"/>
                  </a:moveTo>
                  <a:cubicBezTo>
                    <a:pt x="57778" y="126225"/>
                    <a:pt x="57778" y="126225"/>
                    <a:pt x="57778" y="126225"/>
                  </a:cubicBezTo>
                </a:path>
              </a:pathLst>
            </a:custGeom>
            <a:noFill/>
            <a:ln w="0" cap="rnd">
              <a:solidFill>
                <a:srgbClr val="7AA61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4" name="任意多边形: 形状 3343">
              <a:extLst>
                <a:ext uri="{FF2B5EF4-FFF2-40B4-BE49-F238E27FC236}">
                  <a16:creationId xmlns:a16="http://schemas.microsoft.com/office/drawing/2014/main" id="{A6C64163-2817-7124-8EC2-C81BDDABE61C}"/>
                </a:ext>
              </a:extLst>
            </p:cNvPr>
            <p:cNvSpPr/>
            <p:nvPr/>
          </p:nvSpPr>
          <p:spPr>
            <a:xfrm>
              <a:off x="2993869" y="4290869"/>
              <a:ext cx="44358" cy="7334"/>
            </a:xfrm>
            <a:custGeom>
              <a:avLst/>
              <a:gdLst>
                <a:gd name="connsiteX0" fmla="*/ 44358 w 44358"/>
                <a:gd name="connsiteY0" fmla="*/ 562 h 7334"/>
                <a:gd name="connsiteX1" fmla="*/ 858 w 44358"/>
                <a:gd name="connsiteY1" fmla="*/ 7334 h 7334"/>
                <a:gd name="connsiteX2" fmla="*/ 0 w 44358"/>
                <a:gd name="connsiteY2" fmla="*/ 4667 h 7334"/>
                <a:gd name="connsiteX3" fmla="*/ 44358 w 44358"/>
                <a:gd name="connsiteY3" fmla="*/ 0 h 7334"/>
                <a:gd name="connsiteX4" fmla="*/ 44358 w 44358"/>
                <a:gd name="connsiteY4" fmla="*/ 562 h 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58" h="7334">
                  <a:moveTo>
                    <a:pt x="44358" y="562"/>
                  </a:moveTo>
                  <a:cubicBezTo>
                    <a:pt x="28318" y="562"/>
                    <a:pt x="14145" y="3038"/>
                    <a:pt x="858" y="7334"/>
                  </a:cubicBezTo>
                  <a:lnTo>
                    <a:pt x="0" y="4667"/>
                  </a:lnTo>
                  <a:cubicBezTo>
                    <a:pt x="13583" y="286"/>
                    <a:pt x="28289" y="0"/>
                    <a:pt x="44358" y="0"/>
                  </a:cubicBezTo>
                  <a:lnTo>
                    <a:pt x="44358" y="562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5" name="任意多边形: 形状 3344">
              <a:extLst>
                <a:ext uri="{FF2B5EF4-FFF2-40B4-BE49-F238E27FC236}">
                  <a16:creationId xmlns:a16="http://schemas.microsoft.com/office/drawing/2014/main" id="{E5E1E462-617A-8316-03AF-60E2A35D1E7F}"/>
                </a:ext>
              </a:extLst>
            </p:cNvPr>
            <p:cNvSpPr/>
            <p:nvPr/>
          </p:nvSpPr>
          <p:spPr>
            <a:xfrm>
              <a:off x="2956721" y="4295536"/>
              <a:ext cx="38004" cy="24860"/>
            </a:xfrm>
            <a:custGeom>
              <a:avLst/>
              <a:gdLst>
                <a:gd name="connsiteX0" fmla="*/ 38005 w 38004"/>
                <a:gd name="connsiteY0" fmla="*/ 2667 h 24860"/>
                <a:gd name="connsiteX1" fmla="*/ 391 w 38004"/>
                <a:gd name="connsiteY1" fmla="*/ 24860 h 24860"/>
                <a:gd name="connsiteX2" fmla="*/ 0 w 38004"/>
                <a:gd name="connsiteY2" fmla="*/ 24470 h 24860"/>
                <a:gd name="connsiteX3" fmla="*/ 37147 w 38004"/>
                <a:gd name="connsiteY3" fmla="*/ 0 h 24860"/>
                <a:gd name="connsiteX4" fmla="*/ 38005 w 38004"/>
                <a:gd name="connsiteY4" fmla="*/ 2667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04" h="24860">
                  <a:moveTo>
                    <a:pt x="38005" y="2667"/>
                  </a:moveTo>
                  <a:cubicBezTo>
                    <a:pt x="24841" y="6915"/>
                    <a:pt x="12135" y="13125"/>
                    <a:pt x="391" y="24860"/>
                  </a:cubicBezTo>
                  <a:lnTo>
                    <a:pt x="0" y="24470"/>
                  </a:lnTo>
                  <a:cubicBezTo>
                    <a:pt x="11782" y="12678"/>
                    <a:pt x="23689" y="4363"/>
                    <a:pt x="37147" y="0"/>
                  </a:cubicBezTo>
                  <a:lnTo>
                    <a:pt x="38005" y="2667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6" name="任意多边形: 形状 3345">
              <a:extLst>
                <a:ext uri="{FF2B5EF4-FFF2-40B4-BE49-F238E27FC236}">
                  <a16:creationId xmlns:a16="http://schemas.microsoft.com/office/drawing/2014/main" id="{D895E9F0-A46E-548C-0C45-409A1E60D010}"/>
                </a:ext>
              </a:extLst>
            </p:cNvPr>
            <p:cNvSpPr/>
            <p:nvPr/>
          </p:nvSpPr>
          <p:spPr>
            <a:xfrm>
              <a:off x="2993869" y="4295536"/>
              <a:ext cx="857" cy="2666"/>
            </a:xfrm>
            <a:custGeom>
              <a:avLst/>
              <a:gdLst>
                <a:gd name="connsiteX0" fmla="*/ 858 w 857"/>
                <a:gd name="connsiteY0" fmla="*/ 2667 h 2666"/>
                <a:gd name="connsiteX1" fmla="*/ 0 w 857"/>
                <a:gd name="connsiteY1" fmla="*/ 0 h 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7" h="2666">
                  <a:moveTo>
                    <a:pt x="858" y="2667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7" name="任意多边形: 形状 3346">
              <a:extLst>
                <a:ext uri="{FF2B5EF4-FFF2-40B4-BE49-F238E27FC236}">
                  <a16:creationId xmlns:a16="http://schemas.microsoft.com/office/drawing/2014/main" id="{56FE63A9-A140-37C7-A565-6024C24051F7}"/>
                </a:ext>
              </a:extLst>
            </p:cNvPr>
            <p:cNvSpPr/>
            <p:nvPr/>
          </p:nvSpPr>
          <p:spPr>
            <a:xfrm>
              <a:off x="3007033" y="4265847"/>
              <a:ext cx="28146" cy="9248"/>
            </a:xfrm>
            <a:custGeom>
              <a:avLst/>
              <a:gdLst>
                <a:gd name="connsiteX0" fmla="*/ 27870 w 28146"/>
                <a:gd name="connsiteY0" fmla="*/ 9249 h 9248"/>
                <a:gd name="connsiteX1" fmla="*/ 0 w 28146"/>
                <a:gd name="connsiteY1" fmla="*/ 2800 h 9248"/>
                <a:gd name="connsiteX2" fmla="*/ 181 w 28146"/>
                <a:gd name="connsiteY2" fmla="*/ 0 h 9248"/>
                <a:gd name="connsiteX3" fmla="*/ 28146 w 28146"/>
                <a:gd name="connsiteY3" fmla="*/ 8763 h 9248"/>
                <a:gd name="connsiteX4" fmla="*/ 27870 w 28146"/>
                <a:gd name="connsiteY4" fmla="*/ 9249 h 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46" h="9248">
                  <a:moveTo>
                    <a:pt x="27870" y="9249"/>
                  </a:moveTo>
                  <a:cubicBezTo>
                    <a:pt x="20307" y="5039"/>
                    <a:pt x="10049" y="3458"/>
                    <a:pt x="0" y="2800"/>
                  </a:cubicBezTo>
                  <a:lnTo>
                    <a:pt x="181" y="0"/>
                  </a:lnTo>
                  <a:cubicBezTo>
                    <a:pt x="10506" y="686"/>
                    <a:pt x="20507" y="4524"/>
                    <a:pt x="28146" y="8763"/>
                  </a:cubicBezTo>
                  <a:lnTo>
                    <a:pt x="27870" y="9249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8" name="任意多边形: 形状 3347">
              <a:extLst>
                <a:ext uri="{FF2B5EF4-FFF2-40B4-BE49-F238E27FC236}">
                  <a16:creationId xmlns:a16="http://schemas.microsoft.com/office/drawing/2014/main" id="{0BB1E51F-B573-F9C2-43E9-95D1958DBE97}"/>
                </a:ext>
              </a:extLst>
            </p:cNvPr>
            <p:cNvSpPr/>
            <p:nvPr/>
          </p:nvSpPr>
          <p:spPr>
            <a:xfrm>
              <a:off x="3034903" y="4274610"/>
              <a:ext cx="276" cy="485"/>
            </a:xfrm>
            <a:custGeom>
              <a:avLst/>
              <a:gdLst>
                <a:gd name="connsiteX0" fmla="*/ 0 w 276"/>
                <a:gd name="connsiteY0" fmla="*/ 486 h 485"/>
                <a:gd name="connsiteX1" fmla="*/ 276 w 276"/>
                <a:gd name="connsiteY1" fmla="*/ 0 h 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" h="485">
                  <a:moveTo>
                    <a:pt x="0" y="486"/>
                  </a:moveTo>
                  <a:lnTo>
                    <a:pt x="276" y="0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9" name="任意多边形: 形状 3348">
              <a:extLst>
                <a:ext uri="{FF2B5EF4-FFF2-40B4-BE49-F238E27FC236}">
                  <a16:creationId xmlns:a16="http://schemas.microsoft.com/office/drawing/2014/main" id="{9709BF95-799F-CA09-628B-AB91D037191A}"/>
                </a:ext>
              </a:extLst>
            </p:cNvPr>
            <p:cNvSpPr/>
            <p:nvPr/>
          </p:nvSpPr>
          <p:spPr>
            <a:xfrm>
              <a:off x="2978534" y="4265740"/>
              <a:ext cx="28679" cy="6431"/>
            </a:xfrm>
            <a:custGeom>
              <a:avLst/>
              <a:gdLst>
                <a:gd name="connsiteX0" fmla="*/ 28499 w 28679"/>
                <a:gd name="connsiteY0" fmla="*/ 2907 h 6431"/>
                <a:gd name="connsiteX1" fmla="*/ 257 w 28679"/>
                <a:gd name="connsiteY1" fmla="*/ 6431 h 6431"/>
                <a:gd name="connsiteX2" fmla="*/ 0 w 28679"/>
                <a:gd name="connsiteY2" fmla="*/ 5936 h 6431"/>
                <a:gd name="connsiteX3" fmla="*/ 28680 w 28679"/>
                <a:gd name="connsiteY3" fmla="*/ 107 h 6431"/>
                <a:gd name="connsiteX4" fmla="*/ 28499 w 28679"/>
                <a:gd name="connsiteY4" fmla="*/ 2907 h 6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79" h="6431">
                  <a:moveTo>
                    <a:pt x="28499" y="2907"/>
                  </a:moveTo>
                  <a:cubicBezTo>
                    <a:pt x="18402" y="2240"/>
                    <a:pt x="8134" y="2488"/>
                    <a:pt x="257" y="6431"/>
                  </a:cubicBezTo>
                  <a:lnTo>
                    <a:pt x="0" y="5936"/>
                  </a:lnTo>
                  <a:cubicBezTo>
                    <a:pt x="7972" y="1955"/>
                    <a:pt x="18297" y="-560"/>
                    <a:pt x="28680" y="107"/>
                  </a:cubicBezTo>
                  <a:lnTo>
                    <a:pt x="28499" y="2907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0" name="任意多边形: 形状 3349">
              <a:extLst>
                <a:ext uri="{FF2B5EF4-FFF2-40B4-BE49-F238E27FC236}">
                  <a16:creationId xmlns:a16="http://schemas.microsoft.com/office/drawing/2014/main" id="{B34C01B5-FF1C-8160-8C8C-B2FD16FA84D0}"/>
                </a:ext>
              </a:extLst>
            </p:cNvPr>
            <p:cNvSpPr/>
            <p:nvPr/>
          </p:nvSpPr>
          <p:spPr>
            <a:xfrm>
              <a:off x="3007033" y="4265847"/>
              <a:ext cx="180" cy="2800"/>
            </a:xfrm>
            <a:custGeom>
              <a:avLst/>
              <a:gdLst>
                <a:gd name="connsiteX0" fmla="*/ 0 w 180"/>
                <a:gd name="connsiteY0" fmla="*/ 2800 h 2800"/>
                <a:gd name="connsiteX1" fmla="*/ 181 w 180"/>
                <a:gd name="connsiteY1" fmla="*/ 0 h 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" h="2800">
                  <a:moveTo>
                    <a:pt x="0" y="2800"/>
                  </a:moveTo>
                  <a:lnTo>
                    <a:pt x="181" y="0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1" name="任意多边形: 形状 3350">
              <a:extLst>
                <a:ext uri="{FF2B5EF4-FFF2-40B4-BE49-F238E27FC236}">
                  <a16:creationId xmlns:a16="http://schemas.microsoft.com/office/drawing/2014/main" id="{20F5E6C8-0697-C08A-25D1-A48F41988FEF}"/>
                </a:ext>
              </a:extLst>
            </p:cNvPr>
            <p:cNvSpPr/>
            <p:nvPr/>
          </p:nvSpPr>
          <p:spPr>
            <a:xfrm>
              <a:off x="3175177" y="4282724"/>
              <a:ext cx="31937" cy="6202"/>
            </a:xfrm>
            <a:custGeom>
              <a:avLst/>
              <a:gdLst>
                <a:gd name="connsiteX0" fmla="*/ 0 w 31937"/>
                <a:gd name="connsiteY0" fmla="*/ 4745 h 6202"/>
                <a:gd name="connsiteX1" fmla="*/ 31937 w 31937"/>
                <a:gd name="connsiteY1" fmla="*/ 2230 h 6202"/>
                <a:gd name="connsiteX2" fmla="*/ 30528 w 31937"/>
                <a:gd name="connsiteY2" fmla="*/ 6202 h 6202"/>
                <a:gd name="connsiteX3" fmla="*/ 381 w 31937"/>
                <a:gd name="connsiteY3" fmla="*/ 5497 h 6202"/>
                <a:gd name="connsiteX4" fmla="*/ 0 w 31937"/>
                <a:gd name="connsiteY4" fmla="*/ 4745 h 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37" h="6202">
                  <a:moveTo>
                    <a:pt x="0" y="4745"/>
                  </a:moveTo>
                  <a:cubicBezTo>
                    <a:pt x="10906" y="-694"/>
                    <a:pt x="21793" y="-1351"/>
                    <a:pt x="31937" y="2230"/>
                  </a:cubicBezTo>
                  <a:lnTo>
                    <a:pt x="30528" y="6202"/>
                  </a:lnTo>
                  <a:cubicBezTo>
                    <a:pt x="20879" y="2764"/>
                    <a:pt x="11087" y="135"/>
                    <a:pt x="381" y="5497"/>
                  </a:cubicBezTo>
                  <a:lnTo>
                    <a:pt x="0" y="4745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2" name="任意多边形: 形状 3351">
              <a:extLst>
                <a:ext uri="{FF2B5EF4-FFF2-40B4-BE49-F238E27FC236}">
                  <a16:creationId xmlns:a16="http://schemas.microsoft.com/office/drawing/2014/main" id="{B923C7B6-AEFB-8B2F-95E7-3794D176C420}"/>
                </a:ext>
              </a:extLst>
            </p:cNvPr>
            <p:cNvSpPr/>
            <p:nvPr/>
          </p:nvSpPr>
          <p:spPr>
            <a:xfrm>
              <a:off x="3205705" y="4284954"/>
              <a:ext cx="29432" cy="16668"/>
            </a:xfrm>
            <a:custGeom>
              <a:avLst/>
              <a:gdLst>
                <a:gd name="connsiteX0" fmla="*/ 1410 w 29432"/>
                <a:gd name="connsiteY0" fmla="*/ 0 h 16668"/>
                <a:gd name="connsiteX1" fmla="*/ 29432 w 29432"/>
                <a:gd name="connsiteY1" fmla="*/ 15926 h 16668"/>
                <a:gd name="connsiteX2" fmla="*/ 29051 w 29432"/>
                <a:gd name="connsiteY2" fmla="*/ 16669 h 16668"/>
                <a:gd name="connsiteX3" fmla="*/ 0 w 29432"/>
                <a:gd name="connsiteY3" fmla="*/ 3972 h 16668"/>
                <a:gd name="connsiteX4" fmla="*/ 1410 w 29432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2" h="16668">
                  <a:moveTo>
                    <a:pt x="1410" y="0"/>
                  </a:moveTo>
                  <a:cubicBezTo>
                    <a:pt x="11563" y="3619"/>
                    <a:pt x="20336" y="11201"/>
                    <a:pt x="29432" y="15926"/>
                  </a:cubicBezTo>
                  <a:lnTo>
                    <a:pt x="29051" y="16669"/>
                  </a:lnTo>
                  <a:cubicBezTo>
                    <a:pt x="19917" y="11925"/>
                    <a:pt x="9706" y="7401"/>
                    <a:pt x="0" y="3972"/>
                  </a:cubicBezTo>
                  <a:lnTo>
                    <a:pt x="1410" y="0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3" name="任意多边形: 形状 3352">
              <a:extLst>
                <a:ext uri="{FF2B5EF4-FFF2-40B4-BE49-F238E27FC236}">
                  <a16:creationId xmlns:a16="http://schemas.microsoft.com/office/drawing/2014/main" id="{2A1CC659-7732-105C-DA77-A1F9EEC578D7}"/>
                </a:ext>
              </a:extLst>
            </p:cNvPr>
            <p:cNvSpPr/>
            <p:nvPr/>
          </p:nvSpPr>
          <p:spPr>
            <a:xfrm>
              <a:off x="3205705" y="4284954"/>
              <a:ext cx="1409" cy="3971"/>
            </a:xfrm>
            <a:custGeom>
              <a:avLst/>
              <a:gdLst>
                <a:gd name="connsiteX0" fmla="*/ 1410 w 1409"/>
                <a:gd name="connsiteY0" fmla="*/ 0 h 3971"/>
                <a:gd name="connsiteX1" fmla="*/ 0 w 1409"/>
                <a:gd name="connsiteY1" fmla="*/ 3972 h 3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9" h="3971">
                  <a:moveTo>
                    <a:pt x="1410" y="0"/>
                  </a:moveTo>
                  <a:lnTo>
                    <a:pt x="0" y="3972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4" name="任意多边形: 形状 3353">
              <a:extLst>
                <a:ext uri="{FF2B5EF4-FFF2-40B4-BE49-F238E27FC236}">
                  <a16:creationId xmlns:a16="http://schemas.microsoft.com/office/drawing/2014/main" id="{64738E02-6A3C-28F4-CDFC-DDF8F1858F24}"/>
                </a:ext>
              </a:extLst>
            </p:cNvPr>
            <p:cNvSpPr/>
            <p:nvPr/>
          </p:nvSpPr>
          <p:spPr>
            <a:xfrm>
              <a:off x="3163957" y="4300956"/>
              <a:ext cx="37471" cy="16383"/>
            </a:xfrm>
            <a:custGeom>
              <a:avLst/>
              <a:gdLst>
                <a:gd name="connsiteX0" fmla="*/ 0 w 37471"/>
                <a:gd name="connsiteY0" fmla="*/ 0 h 16383"/>
                <a:gd name="connsiteX1" fmla="*/ 37471 w 37471"/>
                <a:gd name="connsiteY1" fmla="*/ 13125 h 16383"/>
                <a:gd name="connsiteX2" fmla="*/ 34804 w 37471"/>
                <a:gd name="connsiteY2" fmla="*/ 16383 h 16383"/>
                <a:gd name="connsiteX3" fmla="*/ 0 w 37471"/>
                <a:gd name="connsiteY3" fmla="*/ 848 h 16383"/>
                <a:gd name="connsiteX4" fmla="*/ 0 w 37471"/>
                <a:gd name="connsiteY4" fmla="*/ 0 h 1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1" h="16383">
                  <a:moveTo>
                    <a:pt x="0" y="0"/>
                  </a:moveTo>
                  <a:cubicBezTo>
                    <a:pt x="13925" y="10"/>
                    <a:pt x="26660" y="4258"/>
                    <a:pt x="37471" y="13125"/>
                  </a:cubicBezTo>
                  <a:lnTo>
                    <a:pt x="34804" y="16383"/>
                  </a:lnTo>
                  <a:cubicBezTo>
                    <a:pt x="24384" y="7801"/>
                    <a:pt x="13745" y="838"/>
                    <a:pt x="0" y="8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5" name="任意多边形: 形状 3354">
              <a:extLst>
                <a:ext uri="{FF2B5EF4-FFF2-40B4-BE49-F238E27FC236}">
                  <a16:creationId xmlns:a16="http://schemas.microsoft.com/office/drawing/2014/main" id="{4A82959B-CD7B-575D-A021-E20382812030}"/>
                </a:ext>
              </a:extLst>
            </p:cNvPr>
            <p:cNvSpPr/>
            <p:nvPr/>
          </p:nvSpPr>
          <p:spPr>
            <a:xfrm>
              <a:off x="3163957" y="4300956"/>
              <a:ext cx="9525" cy="847"/>
            </a:xfrm>
            <a:custGeom>
              <a:avLst/>
              <a:gdLst>
                <a:gd name="connsiteX0" fmla="*/ 0 w 9525"/>
                <a:gd name="connsiteY0" fmla="*/ 0 h 847"/>
                <a:gd name="connsiteX1" fmla="*/ 0 w 9525"/>
                <a:gd name="connsiteY1" fmla="*/ 848 h 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847">
                  <a:moveTo>
                    <a:pt x="0" y="0"/>
                  </a:moveTo>
                  <a:lnTo>
                    <a:pt x="0" y="848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6" name="任意多边形: 形状 3355">
              <a:extLst>
                <a:ext uri="{FF2B5EF4-FFF2-40B4-BE49-F238E27FC236}">
                  <a16:creationId xmlns:a16="http://schemas.microsoft.com/office/drawing/2014/main" id="{B4A0F6C2-80B7-9938-27A8-BEE10DC2377C}"/>
                </a:ext>
              </a:extLst>
            </p:cNvPr>
            <p:cNvSpPr/>
            <p:nvPr/>
          </p:nvSpPr>
          <p:spPr>
            <a:xfrm>
              <a:off x="3198761" y="4314082"/>
              <a:ext cx="10467" cy="10839"/>
            </a:xfrm>
            <a:custGeom>
              <a:avLst/>
              <a:gdLst>
                <a:gd name="connsiteX0" fmla="*/ 2667 w 10467"/>
                <a:gd name="connsiteY0" fmla="*/ 0 h 10839"/>
                <a:gd name="connsiteX1" fmla="*/ 10468 w 10467"/>
                <a:gd name="connsiteY1" fmla="*/ 10839 h 10839"/>
                <a:gd name="connsiteX2" fmla="*/ 9630 w 10467"/>
                <a:gd name="connsiteY2" fmla="*/ 10839 h 10839"/>
                <a:gd name="connsiteX3" fmla="*/ 0 w 10467"/>
                <a:gd name="connsiteY3" fmla="*/ 3258 h 10839"/>
                <a:gd name="connsiteX4" fmla="*/ 2667 w 10467"/>
                <a:gd name="connsiteY4" fmla="*/ 0 h 1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7" h="10839">
                  <a:moveTo>
                    <a:pt x="2667" y="0"/>
                  </a:moveTo>
                  <a:cubicBezTo>
                    <a:pt x="4505" y="1514"/>
                    <a:pt x="10363" y="7811"/>
                    <a:pt x="10468" y="10839"/>
                  </a:cubicBezTo>
                  <a:lnTo>
                    <a:pt x="9630" y="10839"/>
                  </a:lnTo>
                  <a:cubicBezTo>
                    <a:pt x="9735" y="8372"/>
                    <a:pt x="2000" y="4896"/>
                    <a:pt x="0" y="3258"/>
                  </a:cubicBezTo>
                  <a:lnTo>
                    <a:pt x="2667" y="0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7" name="任意多边形: 形状 3356">
              <a:extLst>
                <a:ext uri="{FF2B5EF4-FFF2-40B4-BE49-F238E27FC236}">
                  <a16:creationId xmlns:a16="http://schemas.microsoft.com/office/drawing/2014/main" id="{66E30C1C-8905-0B0B-CB03-34D4B29D51C5}"/>
                </a:ext>
              </a:extLst>
            </p:cNvPr>
            <p:cNvSpPr/>
            <p:nvPr/>
          </p:nvSpPr>
          <p:spPr>
            <a:xfrm>
              <a:off x="3198761" y="4314082"/>
              <a:ext cx="2666" cy="3257"/>
            </a:xfrm>
            <a:custGeom>
              <a:avLst/>
              <a:gdLst>
                <a:gd name="connsiteX0" fmla="*/ 2667 w 2666"/>
                <a:gd name="connsiteY0" fmla="*/ 0 h 3257"/>
                <a:gd name="connsiteX1" fmla="*/ 0 w 2666"/>
                <a:gd name="connsiteY1" fmla="*/ 3258 h 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6" h="3257">
                  <a:moveTo>
                    <a:pt x="2667" y="0"/>
                  </a:moveTo>
                  <a:lnTo>
                    <a:pt x="0" y="3258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8" name="任意多边形: 形状 3357">
              <a:extLst>
                <a:ext uri="{FF2B5EF4-FFF2-40B4-BE49-F238E27FC236}">
                  <a16:creationId xmlns:a16="http://schemas.microsoft.com/office/drawing/2014/main" id="{0C282661-AC87-DECB-A9AD-F2B85F43FE2C}"/>
                </a:ext>
              </a:extLst>
            </p:cNvPr>
            <p:cNvSpPr/>
            <p:nvPr/>
          </p:nvSpPr>
          <p:spPr>
            <a:xfrm>
              <a:off x="3147479" y="4307090"/>
              <a:ext cx="12449" cy="8258"/>
            </a:xfrm>
            <a:custGeom>
              <a:avLst/>
              <a:gdLst>
                <a:gd name="connsiteX0" fmla="*/ 0 w 12449"/>
                <a:gd name="connsiteY0" fmla="*/ 0 h 8258"/>
                <a:gd name="connsiteX1" fmla="*/ 12449 w 12449"/>
                <a:gd name="connsiteY1" fmla="*/ 4667 h 8258"/>
                <a:gd name="connsiteX2" fmla="*/ 10249 w 12449"/>
                <a:gd name="connsiteY2" fmla="*/ 8258 h 8258"/>
                <a:gd name="connsiteX3" fmla="*/ 0 w 12449"/>
                <a:gd name="connsiteY3" fmla="*/ 848 h 8258"/>
                <a:gd name="connsiteX4" fmla="*/ 0 w 12449"/>
                <a:gd name="connsiteY4" fmla="*/ 0 h 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49" h="8258">
                  <a:moveTo>
                    <a:pt x="0" y="0"/>
                  </a:moveTo>
                  <a:cubicBezTo>
                    <a:pt x="3505" y="48"/>
                    <a:pt x="9868" y="3105"/>
                    <a:pt x="12449" y="4667"/>
                  </a:cubicBezTo>
                  <a:lnTo>
                    <a:pt x="10249" y="8258"/>
                  </a:lnTo>
                  <a:cubicBezTo>
                    <a:pt x="7344" y="6468"/>
                    <a:pt x="3124" y="800"/>
                    <a:pt x="0" y="8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9" name="任意多边形: 形状 3358">
              <a:extLst>
                <a:ext uri="{FF2B5EF4-FFF2-40B4-BE49-F238E27FC236}">
                  <a16:creationId xmlns:a16="http://schemas.microsoft.com/office/drawing/2014/main" id="{80776EF3-5FB8-EA48-5EFA-330290090AD5}"/>
                </a:ext>
              </a:extLst>
            </p:cNvPr>
            <p:cNvSpPr/>
            <p:nvPr/>
          </p:nvSpPr>
          <p:spPr>
            <a:xfrm>
              <a:off x="3147479" y="4307090"/>
              <a:ext cx="9525" cy="847"/>
            </a:xfrm>
            <a:custGeom>
              <a:avLst/>
              <a:gdLst>
                <a:gd name="connsiteX0" fmla="*/ 0 w 9525"/>
                <a:gd name="connsiteY0" fmla="*/ 0 h 847"/>
                <a:gd name="connsiteX1" fmla="*/ 0 w 9525"/>
                <a:gd name="connsiteY1" fmla="*/ 848 h 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847">
                  <a:moveTo>
                    <a:pt x="0" y="0"/>
                  </a:moveTo>
                  <a:lnTo>
                    <a:pt x="0" y="848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0" name="任意多边形: 形状 3359">
              <a:extLst>
                <a:ext uri="{FF2B5EF4-FFF2-40B4-BE49-F238E27FC236}">
                  <a16:creationId xmlns:a16="http://schemas.microsoft.com/office/drawing/2014/main" id="{71F28F1F-A9C6-B652-3957-8BB0B076F680}"/>
                </a:ext>
              </a:extLst>
            </p:cNvPr>
            <p:cNvSpPr/>
            <p:nvPr/>
          </p:nvSpPr>
          <p:spPr>
            <a:xfrm>
              <a:off x="3157727" y="4311758"/>
              <a:ext cx="26460" cy="36833"/>
            </a:xfrm>
            <a:custGeom>
              <a:avLst/>
              <a:gdLst>
                <a:gd name="connsiteX0" fmla="*/ 2200 w 26460"/>
                <a:gd name="connsiteY0" fmla="*/ 0 h 36833"/>
                <a:gd name="connsiteX1" fmla="*/ 26461 w 26460"/>
                <a:gd name="connsiteY1" fmla="*/ 36576 h 36833"/>
                <a:gd name="connsiteX2" fmla="*/ 25660 w 26460"/>
                <a:gd name="connsiteY2" fmla="*/ 36833 h 36833"/>
                <a:gd name="connsiteX3" fmla="*/ 0 w 26460"/>
                <a:gd name="connsiteY3" fmla="*/ 3591 h 36833"/>
                <a:gd name="connsiteX4" fmla="*/ 2200 w 26460"/>
                <a:gd name="connsiteY4" fmla="*/ 0 h 3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60" h="36833">
                  <a:moveTo>
                    <a:pt x="2200" y="0"/>
                  </a:moveTo>
                  <a:cubicBezTo>
                    <a:pt x="16964" y="9096"/>
                    <a:pt x="21508" y="20946"/>
                    <a:pt x="26461" y="36576"/>
                  </a:cubicBezTo>
                  <a:lnTo>
                    <a:pt x="25660" y="36833"/>
                  </a:lnTo>
                  <a:cubicBezTo>
                    <a:pt x="20727" y="21260"/>
                    <a:pt x="14040" y="12125"/>
                    <a:pt x="0" y="3591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1" name="任意多边形: 形状 3360">
              <a:extLst>
                <a:ext uri="{FF2B5EF4-FFF2-40B4-BE49-F238E27FC236}">
                  <a16:creationId xmlns:a16="http://schemas.microsoft.com/office/drawing/2014/main" id="{2AFCEDFC-CF72-E2FB-AFD5-69C59C90C16E}"/>
                </a:ext>
              </a:extLst>
            </p:cNvPr>
            <p:cNvSpPr/>
            <p:nvPr/>
          </p:nvSpPr>
          <p:spPr>
            <a:xfrm>
              <a:off x="3157727" y="4311758"/>
              <a:ext cx="2200" cy="3590"/>
            </a:xfrm>
            <a:custGeom>
              <a:avLst/>
              <a:gdLst>
                <a:gd name="connsiteX0" fmla="*/ 2200 w 2200"/>
                <a:gd name="connsiteY0" fmla="*/ 0 h 3590"/>
                <a:gd name="connsiteX1" fmla="*/ 0 w 2200"/>
                <a:gd name="connsiteY1" fmla="*/ 3591 h 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00" h="3590">
                  <a:moveTo>
                    <a:pt x="2200" y="0"/>
                  </a:moveTo>
                  <a:lnTo>
                    <a:pt x="0" y="3591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2" name="任意多边形: 形状 3361">
              <a:extLst>
                <a:ext uri="{FF2B5EF4-FFF2-40B4-BE49-F238E27FC236}">
                  <a16:creationId xmlns:a16="http://schemas.microsoft.com/office/drawing/2014/main" id="{D4E32275-5D45-7C3B-ED90-65A10595A52C}"/>
                </a:ext>
              </a:extLst>
            </p:cNvPr>
            <p:cNvSpPr/>
            <p:nvPr/>
          </p:nvSpPr>
          <p:spPr>
            <a:xfrm>
              <a:off x="3105283" y="4306766"/>
              <a:ext cx="16687" cy="30727"/>
            </a:xfrm>
            <a:custGeom>
              <a:avLst/>
              <a:gdLst>
                <a:gd name="connsiteX0" fmla="*/ 86 w 16687"/>
                <a:gd name="connsiteY0" fmla="*/ 0 h 30727"/>
                <a:gd name="connsiteX1" fmla="*/ 16688 w 16687"/>
                <a:gd name="connsiteY1" fmla="*/ 30356 h 30727"/>
                <a:gd name="connsiteX2" fmla="*/ 12497 w 16687"/>
                <a:gd name="connsiteY2" fmla="*/ 30728 h 30727"/>
                <a:gd name="connsiteX3" fmla="*/ 0 w 16687"/>
                <a:gd name="connsiteY3" fmla="*/ 838 h 30727"/>
                <a:gd name="connsiteX4" fmla="*/ 86 w 16687"/>
                <a:gd name="connsiteY4" fmla="*/ 0 h 3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7" h="30727">
                  <a:moveTo>
                    <a:pt x="86" y="0"/>
                  </a:moveTo>
                  <a:cubicBezTo>
                    <a:pt x="14973" y="1638"/>
                    <a:pt x="15773" y="20174"/>
                    <a:pt x="16688" y="30356"/>
                  </a:cubicBezTo>
                  <a:lnTo>
                    <a:pt x="12497" y="30728"/>
                  </a:lnTo>
                  <a:cubicBezTo>
                    <a:pt x="11554" y="20174"/>
                    <a:pt x="14278" y="2115"/>
                    <a:pt x="0" y="838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3" name="任意多边形: 形状 3362">
              <a:extLst>
                <a:ext uri="{FF2B5EF4-FFF2-40B4-BE49-F238E27FC236}">
                  <a16:creationId xmlns:a16="http://schemas.microsoft.com/office/drawing/2014/main" id="{855C3D17-7E53-D1C5-7980-F43B26B97F27}"/>
                </a:ext>
              </a:extLst>
            </p:cNvPr>
            <p:cNvSpPr/>
            <p:nvPr/>
          </p:nvSpPr>
          <p:spPr>
            <a:xfrm>
              <a:off x="3105283" y="4306766"/>
              <a:ext cx="85" cy="838"/>
            </a:xfrm>
            <a:custGeom>
              <a:avLst/>
              <a:gdLst>
                <a:gd name="connsiteX0" fmla="*/ 86 w 85"/>
                <a:gd name="connsiteY0" fmla="*/ 0 h 838"/>
                <a:gd name="connsiteX1" fmla="*/ 0 w 85"/>
                <a:gd name="connsiteY1" fmla="*/ 838 h 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" h="838">
                  <a:moveTo>
                    <a:pt x="86" y="0"/>
                  </a:moveTo>
                  <a:lnTo>
                    <a:pt x="0" y="838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4" name="任意多边形: 形状 3363">
              <a:extLst>
                <a:ext uri="{FF2B5EF4-FFF2-40B4-BE49-F238E27FC236}">
                  <a16:creationId xmlns:a16="http://schemas.microsoft.com/office/drawing/2014/main" id="{406BADC3-83F9-800C-AAA6-B3185A28B7AD}"/>
                </a:ext>
              </a:extLst>
            </p:cNvPr>
            <p:cNvSpPr/>
            <p:nvPr/>
          </p:nvSpPr>
          <p:spPr>
            <a:xfrm>
              <a:off x="3117780" y="4337123"/>
              <a:ext cx="4279" cy="11163"/>
            </a:xfrm>
            <a:custGeom>
              <a:avLst/>
              <a:gdLst>
                <a:gd name="connsiteX0" fmla="*/ 4191 w 4279"/>
                <a:gd name="connsiteY0" fmla="*/ 0 h 11163"/>
                <a:gd name="connsiteX1" fmla="*/ 3991 w 4279"/>
                <a:gd name="connsiteY1" fmla="*/ 11163 h 11163"/>
                <a:gd name="connsiteX2" fmla="*/ 3143 w 4279"/>
                <a:gd name="connsiteY2" fmla="*/ 11163 h 11163"/>
                <a:gd name="connsiteX3" fmla="*/ 0 w 4279"/>
                <a:gd name="connsiteY3" fmla="*/ 371 h 11163"/>
                <a:gd name="connsiteX4" fmla="*/ 4191 w 4279"/>
                <a:gd name="connsiteY4" fmla="*/ 0 h 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9" h="11163">
                  <a:moveTo>
                    <a:pt x="4191" y="0"/>
                  </a:moveTo>
                  <a:cubicBezTo>
                    <a:pt x="4477" y="3362"/>
                    <a:pt x="3981" y="7544"/>
                    <a:pt x="3991" y="11163"/>
                  </a:cubicBezTo>
                  <a:lnTo>
                    <a:pt x="3143" y="11163"/>
                  </a:lnTo>
                  <a:cubicBezTo>
                    <a:pt x="3153" y="7677"/>
                    <a:pt x="353" y="4181"/>
                    <a:pt x="0" y="371"/>
                  </a:cubicBezTo>
                  <a:lnTo>
                    <a:pt x="4191" y="0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5" name="任意多边形: 形状 3364">
              <a:extLst>
                <a:ext uri="{FF2B5EF4-FFF2-40B4-BE49-F238E27FC236}">
                  <a16:creationId xmlns:a16="http://schemas.microsoft.com/office/drawing/2014/main" id="{D3A702BA-4937-26FF-974D-FBEFA549443C}"/>
                </a:ext>
              </a:extLst>
            </p:cNvPr>
            <p:cNvSpPr/>
            <p:nvPr/>
          </p:nvSpPr>
          <p:spPr>
            <a:xfrm>
              <a:off x="3117780" y="4337123"/>
              <a:ext cx="4191" cy="371"/>
            </a:xfrm>
            <a:custGeom>
              <a:avLst/>
              <a:gdLst>
                <a:gd name="connsiteX0" fmla="*/ 4191 w 4191"/>
                <a:gd name="connsiteY0" fmla="*/ 0 h 371"/>
                <a:gd name="connsiteX1" fmla="*/ 0 w 4191"/>
                <a:gd name="connsiteY1" fmla="*/ 371 h 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91" h="371">
                  <a:moveTo>
                    <a:pt x="4191" y="0"/>
                  </a:moveTo>
                  <a:lnTo>
                    <a:pt x="0" y="371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6" name="任意多边形: 形状 3365">
              <a:extLst>
                <a:ext uri="{FF2B5EF4-FFF2-40B4-BE49-F238E27FC236}">
                  <a16:creationId xmlns:a16="http://schemas.microsoft.com/office/drawing/2014/main" id="{2BA8A287-35CF-1B0B-7F44-CB59DA56DCC4}"/>
                </a:ext>
              </a:extLst>
            </p:cNvPr>
            <p:cNvSpPr/>
            <p:nvPr/>
          </p:nvSpPr>
          <p:spPr>
            <a:xfrm>
              <a:off x="3080602" y="4311748"/>
              <a:ext cx="14336" cy="32842"/>
            </a:xfrm>
            <a:custGeom>
              <a:avLst/>
              <a:gdLst>
                <a:gd name="connsiteX0" fmla="*/ 14337 w 14336"/>
                <a:gd name="connsiteY0" fmla="*/ 829 h 32842"/>
                <a:gd name="connsiteX1" fmla="*/ 4250 w 14336"/>
                <a:gd name="connsiteY1" fmla="*/ 32718 h 32842"/>
                <a:gd name="connsiteX2" fmla="*/ 40 w 14336"/>
                <a:gd name="connsiteY2" fmla="*/ 32842 h 32842"/>
                <a:gd name="connsiteX3" fmla="*/ 14204 w 14336"/>
                <a:gd name="connsiteY3" fmla="*/ 0 h 32842"/>
                <a:gd name="connsiteX4" fmla="*/ 14337 w 14336"/>
                <a:gd name="connsiteY4" fmla="*/ 829 h 3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36" h="32842">
                  <a:moveTo>
                    <a:pt x="14337" y="829"/>
                  </a:moveTo>
                  <a:cubicBezTo>
                    <a:pt x="1307" y="2724"/>
                    <a:pt x="3974" y="22936"/>
                    <a:pt x="4250" y="32718"/>
                  </a:cubicBezTo>
                  <a:lnTo>
                    <a:pt x="40" y="32842"/>
                  </a:lnTo>
                  <a:cubicBezTo>
                    <a:pt x="-236" y="23098"/>
                    <a:pt x="564" y="2315"/>
                    <a:pt x="14204" y="0"/>
                  </a:cubicBezTo>
                  <a:lnTo>
                    <a:pt x="14337" y="829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7" name="任意多边形: 形状 3366">
              <a:extLst>
                <a:ext uri="{FF2B5EF4-FFF2-40B4-BE49-F238E27FC236}">
                  <a16:creationId xmlns:a16="http://schemas.microsoft.com/office/drawing/2014/main" id="{6F8BDD5A-BC7D-E6D8-3A2E-2E22675F4BDD}"/>
                </a:ext>
              </a:extLst>
            </p:cNvPr>
            <p:cNvSpPr/>
            <p:nvPr/>
          </p:nvSpPr>
          <p:spPr>
            <a:xfrm>
              <a:off x="3094805" y="4311748"/>
              <a:ext cx="133" cy="828"/>
            </a:xfrm>
            <a:custGeom>
              <a:avLst/>
              <a:gdLst>
                <a:gd name="connsiteX0" fmla="*/ 133 w 133"/>
                <a:gd name="connsiteY0" fmla="*/ 829 h 828"/>
                <a:gd name="connsiteX1" fmla="*/ 0 w 133"/>
                <a:gd name="connsiteY1" fmla="*/ 0 h 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" h="828">
                  <a:moveTo>
                    <a:pt x="133" y="829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8" name="任意多边形: 形状 3367">
              <a:extLst>
                <a:ext uri="{FF2B5EF4-FFF2-40B4-BE49-F238E27FC236}">
                  <a16:creationId xmlns:a16="http://schemas.microsoft.com/office/drawing/2014/main" id="{017CF3ED-D7F1-77E1-7569-693A70271595}"/>
                </a:ext>
              </a:extLst>
            </p:cNvPr>
            <p:cNvSpPr/>
            <p:nvPr/>
          </p:nvSpPr>
          <p:spPr>
            <a:xfrm>
              <a:off x="3080642" y="4344466"/>
              <a:ext cx="4212" cy="11296"/>
            </a:xfrm>
            <a:custGeom>
              <a:avLst/>
              <a:gdLst>
                <a:gd name="connsiteX0" fmla="*/ 4210 w 4212"/>
                <a:gd name="connsiteY0" fmla="*/ 0 h 11296"/>
                <a:gd name="connsiteX1" fmla="*/ 3553 w 4212"/>
                <a:gd name="connsiteY1" fmla="*/ 10916 h 11296"/>
                <a:gd name="connsiteX2" fmla="*/ 2800 w 4212"/>
                <a:gd name="connsiteY2" fmla="*/ 11297 h 11296"/>
                <a:gd name="connsiteX3" fmla="*/ 0 w 4212"/>
                <a:gd name="connsiteY3" fmla="*/ 124 h 11296"/>
                <a:gd name="connsiteX4" fmla="*/ 4210 w 4212"/>
                <a:gd name="connsiteY4" fmla="*/ 0 h 1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2" h="11296">
                  <a:moveTo>
                    <a:pt x="4210" y="0"/>
                  </a:moveTo>
                  <a:cubicBezTo>
                    <a:pt x="4296" y="3238"/>
                    <a:pt x="2200" y="8268"/>
                    <a:pt x="3553" y="10916"/>
                  </a:cubicBezTo>
                  <a:lnTo>
                    <a:pt x="2800" y="11297"/>
                  </a:lnTo>
                  <a:cubicBezTo>
                    <a:pt x="1362" y="8363"/>
                    <a:pt x="86" y="3077"/>
                    <a:pt x="0" y="124"/>
                  </a:cubicBezTo>
                  <a:lnTo>
                    <a:pt x="4210" y="0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9" name="任意多边形: 形状 3368">
              <a:extLst>
                <a:ext uri="{FF2B5EF4-FFF2-40B4-BE49-F238E27FC236}">
                  <a16:creationId xmlns:a16="http://schemas.microsoft.com/office/drawing/2014/main" id="{AF4A7E5C-8511-2B0B-998E-FF212A9329F1}"/>
                </a:ext>
              </a:extLst>
            </p:cNvPr>
            <p:cNvSpPr/>
            <p:nvPr/>
          </p:nvSpPr>
          <p:spPr>
            <a:xfrm>
              <a:off x="3080642" y="4344466"/>
              <a:ext cx="4209" cy="123"/>
            </a:xfrm>
            <a:custGeom>
              <a:avLst/>
              <a:gdLst>
                <a:gd name="connsiteX0" fmla="*/ 4210 w 4209"/>
                <a:gd name="connsiteY0" fmla="*/ 0 h 123"/>
                <a:gd name="connsiteX1" fmla="*/ 0 w 4209"/>
                <a:gd name="connsiteY1" fmla="*/ 124 h 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09" h="123">
                  <a:moveTo>
                    <a:pt x="4210" y="0"/>
                  </a:moveTo>
                  <a:lnTo>
                    <a:pt x="0" y="124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0" name="任意多边形: 形状 3369">
              <a:extLst>
                <a:ext uri="{FF2B5EF4-FFF2-40B4-BE49-F238E27FC236}">
                  <a16:creationId xmlns:a16="http://schemas.microsoft.com/office/drawing/2014/main" id="{482E8E28-F9B4-3A62-5B66-40EA22BAD2DF}"/>
                </a:ext>
              </a:extLst>
            </p:cNvPr>
            <p:cNvSpPr/>
            <p:nvPr/>
          </p:nvSpPr>
          <p:spPr>
            <a:xfrm>
              <a:off x="3058325" y="4306671"/>
              <a:ext cx="17935" cy="13144"/>
            </a:xfrm>
            <a:custGeom>
              <a:avLst/>
              <a:gdLst>
                <a:gd name="connsiteX0" fmla="*/ 17936 w 17935"/>
                <a:gd name="connsiteY0" fmla="*/ 838 h 13144"/>
                <a:gd name="connsiteX1" fmla="*/ 3667 w 17935"/>
                <a:gd name="connsiteY1" fmla="*/ 13144 h 13144"/>
                <a:gd name="connsiteX2" fmla="*/ 0 w 17935"/>
                <a:gd name="connsiteY2" fmla="*/ 11078 h 13144"/>
                <a:gd name="connsiteX3" fmla="*/ 17802 w 17935"/>
                <a:gd name="connsiteY3" fmla="*/ 0 h 13144"/>
                <a:gd name="connsiteX4" fmla="*/ 17936 w 17935"/>
                <a:gd name="connsiteY4" fmla="*/ 838 h 1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" h="13144">
                  <a:moveTo>
                    <a:pt x="17936" y="838"/>
                  </a:moveTo>
                  <a:cubicBezTo>
                    <a:pt x="10553" y="2048"/>
                    <a:pt x="6839" y="7458"/>
                    <a:pt x="3667" y="13144"/>
                  </a:cubicBezTo>
                  <a:lnTo>
                    <a:pt x="0" y="11078"/>
                  </a:lnTo>
                  <a:cubicBezTo>
                    <a:pt x="3572" y="4791"/>
                    <a:pt x="10201" y="1286"/>
                    <a:pt x="17802" y="0"/>
                  </a:cubicBezTo>
                  <a:lnTo>
                    <a:pt x="17936" y="838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1" name="任意多边形: 形状 3370">
              <a:extLst>
                <a:ext uri="{FF2B5EF4-FFF2-40B4-BE49-F238E27FC236}">
                  <a16:creationId xmlns:a16="http://schemas.microsoft.com/office/drawing/2014/main" id="{953C0189-A201-DC8C-52AD-4FBFC31B9715}"/>
                </a:ext>
              </a:extLst>
            </p:cNvPr>
            <p:cNvSpPr/>
            <p:nvPr/>
          </p:nvSpPr>
          <p:spPr>
            <a:xfrm>
              <a:off x="3076127" y="4306671"/>
              <a:ext cx="133" cy="838"/>
            </a:xfrm>
            <a:custGeom>
              <a:avLst/>
              <a:gdLst>
                <a:gd name="connsiteX0" fmla="*/ 133 w 133"/>
                <a:gd name="connsiteY0" fmla="*/ 838 h 838"/>
                <a:gd name="connsiteX1" fmla="*/ 0 w 133"/>
                <a:gd name="connsiteY1" fmla="*/ 0 h 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" h="838">
                  <a:moveTo>
                    <a:pt x="133" y="838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2" name="任意多边形: 形状 3371">
              <a:extLst>
                <a:ext uri="{FF2B5EF4-FFF2-40B4-BE49-F238E27FC236}">
                  <a16:creationId xmlns:a16="http://schemas.microsoft.com/office/drawing/2014/main" id="{7767879C-E269-AE76-A79C-649525F5A91A}"/>
                </a:ext>
              </a:extLst>
            </p:cNvPr>
            <p:cNvSpPr/>
            <p:nvPr/>
          </p:nvSpPr>
          <p:spPr>
            <a:xfrm>
              <a:off x="3055077" y="4317749"/>
              <a:ext cx="6914" cy="20840"/>
            </a:xfrm>
            <a:custGeom>
              <a:avLst/>
              <a:gdLst>
                <a:gd name="connsiteX0" fmla="*/ 6915 w 6914"/>
                <a:gd name="connsiteY0" fmla="*/ 2067 h 20840"/>
                <a:gd name="connsiteX1" fmla="*/ 848 w 6914"/>
                <a:gd name="connsiteY1" fmla="*/ 20841 h 20840"/>
                <a:gd name="connsiteX2" fmla="*/ 0 w 6914"/>
                <a:gd name="connsiteY2" fmla="*/ 20841 h 20840"/>
                <a:gd name="connsiteX3" fmla="*/ 3248 w 6914"/>
                <a:gd name="connsiteY3" fmla="*/ 0 h 20840"/>
                <a:gd name="connsiteX4" fmla="*/ 6915 w 6914"/>
                <a:gd name="connsiteY4" fmla="*/ 2067 h 2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4" h="20840">
                  <a:moveTo>
                    <a:pt x="6915" y="2067"/>
                  </a:moveTo>
                  <a:cubicBezTo>
                    <a:pt x="3838" y="7468"/>
                    <a:pt x="848" y="14059"/>
                    <a:pt x="848" y="20841"/>
                  </a:cubicBezTo>
                  <a:lnTo>
                    <a:pt x="0" y="20841"/>
                  </a:lnTo>
                  <a:cubicBezTo>
                    <a:pt x="9" y="13973"/>
                    <a:pt x="-133" y="6048"/>
                    <a:pt x="3248" y="0"/>
                  </a:cubicBezTo>
                  <a:lnTo>
                    <a:pt x="6915" y="2067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3" name="任意多边形: 形状 3372">
              <a:extLst>
                <a:ext uri="{FF2B5EF4-FFF2-40B4-BE49-F238E27FC236}">
                  <a16:creationId xmlns:a16="http://schemas.microsoft.com/office/drawing/2014/main" id="{0B646615-00DD-42D7-F958-3A08AD2189A3}"/>
                </a:ext>
              </a:extLst>
            </p:cNvPr>
            <p:cNvSpPr/>
            <p:nvPr/>
          </p:nvSpPr>
          <p:spPr>
            <a:xfrm>
              <a:off x="3058325" y="4317749"/>
              <a:ext cx="3666" cy="2066"/>
            </a:xfrm>
            <a:custGeom>
              <a:avLst/>
              <a:gdLst>
                <a:gd name="connsiteX0" fmla="*/ 3667 w 3666"/>
                <a:gd name="connsiteY0" fmla="*/ 2067 h 2066"/>
                <a:gd name="connsiteX1" fmla="*/ 0 w 3666"/>
                <a:gd name="connsiteY1" fmla="*/ 0 h 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6" h="2066">
                  <a:moveTo>
                    <a:pt x="3667" y="2067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4" name="任意多边形: 形状 3373">
              <a:extLst>
                <a:ext uri="{FF2B5EF4-FFF2-40B4-BE49-F238E27FC236}">
                  <a16:creationId xmlns:a16="http://schemas.microsoft.com/office/drawing/2014/main" id="{38D9EC4C-5C94-E002-D043-6EB714723389}"/>
                </a:ext>
              </a:extLst>
            </p:cNvPr>
            <p:cNvSpPr/>
            <p:nvPr/>
          </p:nvSpPr>
          <p:spPr>
            <a:xfrm>
              <a:off x="3025721" y="4304090"/>
              <a:ext cx="25574" cy="13411"/>
            </a:xfrm>
            <a:custGeom>
              <a:avLst/>
              <a:gdLst>
                <a:gd name="connsiteX0" fmla="*/ 25575 w 25574"/>
                <a:gd name="connsiteY0" fmla="*/ 838 h 13411"/>
                <a:gd name="connsiteX1" fmla="*/ 3077 w 25574"/>
                <a:gd name="connsiteY1" fmla="*/ 13411 h 13411"/>
                <a:gd name="connsiteX2" fmla="*/ 0 w 25574"/>
                <a:gd name="connsiteY2" fmla="*/ 10544 h 13411"/>
                <a:gd name="connsiteX3" fmla="*/ 25575 w 25574"/>
                <a:gd name="connsiteY3" fmla="*/ 0 h 13411"/>
                <a:gd name="connsiteX4" fmla="*/ 25575 w 25574"/>
                <a:gd name="connsiteY4" fmla="*/ 838 h 1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74" h="13411">
                  <a:moveTo>
                    <a:pt x="25575" y="838"/>
                  </a:moveTo>
                  <a:cubicBezTo>
                    <a:pt x="15707" y="829"/>
                    <a:pt x="9258" y="6763"/>
                    <a:pt x="3077" y="13411"/>
                  </a:cubicBezTo>
                  <a:lnTo>
                    <a:pt x="0" y="10544"/>
                  </a:lnTo>
                  <a:cubicBezTo>
                    <a:pt x="6582" y="3505"/>
                    <a:pt x="15497" y="19"/>
                    <a:pt x="25575" y="0"/>
                  </a:cubicBezTo>
                  <a:lnTo>
                    <a:pt x="25575" y="838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5" name="任意多边形: 形状 3374">
              <a:extLst>
                <a:ext uri="{FF2B5EF4-FFF2-40B4-BE49-F238E27FC236}">
                  <a16:creationId xmlns:a16="http://schemas.microsoft.com/office/drawing/2014/main" id="{7B8E955B-15AF-5403-E76D-EE0241D28719}"/>
                </a:ext>
              </a:extLst>
            </p:cNvPr>
            <p:cNvSpPr/>
            <p:nvPr/>
          </p:nvSpPr>
          <p:spPr>
            <a:xfrm>
              <a:off x="3051295" y="4304090"/>
              <a:ext cx="9525" cy="838"/>
            </a:xfrm>
            <a:custGeom>
              <a:avLst/>
              <a:gdLst>
                <a:gd name="connsiteX0" fmla="*/ 0 w 9525"/>
                <a:gd name="connsiteY0" fmla="*/ 838 h 838"/>
                <a:gd name="connsiteX1" fmla="*/ 0 w 9525"/>
                <a:gd name="connsiteY1" fmla="*/ 0 h 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838">
                  <a:moveTo>
                    <a:pt x="0" y="838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6" name="任意多边形: 形状 3375">
              <a:extLst>
                <a:ext uri="{FF2B5EF4-FFF2-40B4-BE49-F238E27FC236}">
                  <a16:creationId xmlns:a16="http://schemas.microsoft.com/office/drawing/2014/main" id="{89AABAC1-9F97-BADF-EC99-D24315CE52A8}"/>
                </a:ext>
              </a:extLst>
            </p:cNvPr>
            <p:cNvSpPr/>
            <p:nvPr/>
          </p:nvSpPr>
          <p:spPr>
            <a:xfrm>
              <a:off x="3011967" y="4314634"/>
              <a:ext cx="16830" cy="24602"/>
            </a:xfrm>
            <a:custGeom>
              <a:avLst/>
              <a:gdLst>
                <a:gd name="connsiteX0" fmla="*/ 16831 w 16830"/>
                <a:gd name="connsiteY0" fmla="*/ 2867 h 24602"/>
                <a:gd name="connsiteX1" fmla="*/ 752 w 16830"/>
                <a:gd name="connsiteY1" fmla="*/ 24603 h 24602"/>
                <a:gd name="connsiteX2" fmla="*/ 0 w 16830"/>
                <a:gd name="connsiteY2" fmla="*/ 24212 h 24602"/>
                <a:gd name="connsiteX3" fmla="*/ 13754 w 16830"/>
                <a:gd name="connsiteY3" fmla="*/ 0 h 24602"/>
                <a:gd name="connsiteX4" fmla="*/ 16831 w 16830"/>
                <a:gd name="connsiteY4" fmla="*/ 2867 h 2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30" h="24602">
                  <a:moveTo>
                    <a:pt x="16831" y="2867"/>
                  </a:moveTo>
                  <a:cubicBezTo>
                    <a:pt x="10944" y="9154"/>
                    <a:pt x="4858" y="16764"/>
                    <a:pt x="752" y="24603"/>
                  </a:cubicBezTo>
                  <a:lnTo>
                    <a:pt x="0" y="24212"/>
                  </a:lnTo>
                  <a:cubicBezTo>
                    <a:pt x="4115" y="16364"/>
                    <a:pt x="7525" y="6705"/>
                    <a:pt x="13754" y="0"/>
                  </a:cubicBezTo>
                  <a:lnTo>
                    <a:pt x="16831" y="2867"/>
                  </a:lnTo>
                  <a:close/>
                </a:path>
              </a:pathLst>
            </a:custGeom>
            <a:solidFill>
              <a:srgbClr val="89B4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7" name="任意多边形: 形状 3376">
              <a:extLst>
                <a:ext uri="{FF2B5EF4-FFF2-40B4-BE49-F238E27FC236}">
                  <a16:creationId xmlns:a16="http://schemas.microsoft.com/office/drawing/2014/main" id="{29C2B7EE-C204-C3D4-17E6-E3BF4072EA19}"/>
                </a:ext>
              </a:extLst>
            </p:cNvPr>
            <p:cNvSpPr/>
            <p:nvPr/>
          </p:nvSpPr>
          <p:spPr>
            <a:xfrm>
              <a:off x="3025721" y="4314634"/>
              <a:ext cx="3076" cy="2866"/>
            </a:xfrm>
            <a:custGeom>
              <a:avLst/>
              <a:gdLst>
                <a:gd name="connsiteX0" fmla="*/ 3077 w 3076"/>
                <a:gd name="connsiteY0" fmla="*/ 2867 h 2866"/>
                <a:gd name="connsiteX1" fmla="*/ 0 w 3076"/>
                <a:gd name="connsiteY1" fmla="*/ 0 h 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76" h="2866">
                  <a:moveTo>
                    <a:pt x="3077" y="2867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89B4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03" name="椭圆 3402">
            <a:extLst>
              <a:ext uri="{FF2B5EF4-FFF2-40B4-BE49-F238E27FC236}">
                <a16:creationId xmlns:a16="http://schemas.microsoft.com/office/drawing/2014/main" id="{0E86953E-3B58-67AE-1926-22F0758A3A2C}"/>
              </a:ext>
            </a:extLst>
          </p:cNvPr>
          <p:cNvSpPr/>
          <p:nvPr/>
        </p:nvSpPr>
        <p:spPr>
          <a:xfrm>
            <a:off x="6948639" y="2012080"/>
            <a:ext cx="1258196" cy="1258196"/>
          </a:xfrm>
          <a:prstGeom prst="ellipse">
            <a:avLst/>
          </a:prstGeom>
          <a:noFill/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grpSp>
        <p:nvGrpSpPr>
          <p:cNvPr id="3404" name="图形 1">
            <a:extLst>
              <a:ext uri="{FF2B5EF4-FFF2-40B4-BE49-F238E27FC236}">
                <a16:creationId xmlns:a16="http://schemas.microsoft.com/office/drawing/2014/main" id="{291D0984-90CA-F472-51B3-91960547ADF6}"/>
              </a:ext>
            </a:extLst>
          </p:cNvPr>
          <p:cNvGrpSpPr/>
          <p:nvPr/>
        </p:nvGrpSpPr>
        <p:grpSpPr>
          <a:xfrm>
            <a:off x="7333620" y="2295085"/>
            <a:ext cx="488233" cy="691010"/>
            <a:chOff x="4890710" y="6043688"/>
            <a:chExt cx="488233" cy="691010"/>
          </a:xfrm>
        </p:grpSpPr>
        <p:sp>
          <p:nvSpPr>
            <p:cNvPr id="3405" name="任意多边形: 形状 3404">
              <a:extLst>
                <a:ext uri="{FF2B5EF4-FFF2-40B4-BE49-F238E27FC236}">
                  <a16:creationId xmlns:a16="http://schemas.microsoft.com/office/drawing/2014/main" id="{C265420C-4D05-8A6C-DA83-124F0452A0B6}"/>
                </a:ext>
              </a:extLst>
            </p:cNvPr>
            <p:cNvSpPr/>
            <p:nvPr/>
          </p:nvSpPr>
          <p:spPr>
            <a:xfrm>
              <a:off x="5081159" y="6576269"/>
              <a:ext cx="107584" cy="158429"/>
            </a:xfrm>
            <a:custGeom>
              <a:avLst/>
              <a:gdLst>
                <a:gd name="connsiteX0" fmla="*/ 107585 w 107584"/>
                <a:gd name="connsiteY0" fmla="*/ 158429 h 158429"/>
                <a:gd name="connsiteX1" fmla="*/ 107585 w 107584"/>
                <a:gd name="connsiteY1" fmla="*/ 158429 h 158429"/>
                <a:gd name="connsiteX2" fmla="*/ 100984 w 107584"/>
                <a:gd name="connsiteY2" fmla="*/ 103041 h 158429"/>
                <a:gd name="connsiteX3" fmla="*/ 99993 w 107584"/>
                <a:gd name="connsiteY3" fmla="*/ 36290 h 158429"/>
                <a:gd name="connsiteX4" fmla="*/ 104117 w 107584"/>
                <a:gd name="connsiteY4" fmla="*/ 1734 h 158429"/>
                <a:gd name="connsiteX5" fmla="*/ 104117 w 107584"/>
                <a:gd name="connsiteY5" fmla="*/ 1734 h 158429"/>
                <a:gd name="connsiteX6" fmla="*/ 4848 w 107584"/>
                <a:gd name="connsiteY6" fmla="*/ 0 h 158429"/>
                <a:gd name="connsiteX7" fmla="*/ 7611 w 107584"/>
                <a:gd name="connsiteY7" fmla="*/ 33557 h 158429"/>
                <a:gd name="connsiteX8" fmla="*/ 7953 w 107584"/>
                <a:gd name="connsiteY8" fmla="*/ 76800 h 158429"/>
                <a:gd name="connsiteX9" fmla="*/ 5191 w 107584"/>
                <a:gd name="connsiteY9" fmla="*/ 124530 h 158429"/>
                <a:gd name="connsiteX10" fmla="*/ 0 w 107584"/>
                <a:gd name="connsiteY10" fmla="*/ 158429 h 158429"/>
                <a:gd name="connsiteX11" fmla="*/ 107585 w 107584"/>
                <a:gd name="connsiteY11" fmla="*/ 158429 h 158429"/>
                <a:gd name="connsiteX12" fmla="*/ 107585 w 107584"/>
                <a:gd name="connsiteY12" fmla="*/ 158429 h 15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584" h="158429">
                  <a:moveTo>
                    <a:pt x="107585" y="158429"/>
                  </a:moveTo>
                  <a:cubicBezTo>
                    <a:pt x="107585" y="158429"/>
                    <a:pt x="107585" y="158429"/>
                    <a:pt x="107585" y="158429"/>
                  </a:cubicBezTo>
                  <a:cubicBezTo>
                    <a:pt x="105603" y="141808"/>
                    <a:pt x="102118" y="119729"/>
                    <a:pt x="100984" y="103041"/>
                  </a:cubicBezTo>
                  <a:cubicBezTo>
                    <a:pt x="99631" y="83058"/>
                    <a:pt x="98870" y="56283"/>
                    <a:pt x="99993" y="36290"/>
                  </a:cubicBezTo>
                  <a:cubicBezTo>
                    <a:pt x="100574" y="25870"/>
                    <a:pt x="102879" y="12097"/>
                    <a:pt x="104117" y="1734"/>
                  </a:cubicBezTo>
                  <a:cubicBezTo>
                    <a:pt x="104117" y="1734"/>
                    <a:pt x="104117" y="1734"/>
                    <a:pt x="104117" y="1734"/>
                  </a:cubicBezTo>
                  <a:cubicBezTo>
                    <a:pt x="74343" y="1210"/>
                    <a:pt x="4858" y="0"/>
                    <a:pt x="4848" y="0"/>
                  </a:cubicBezTo>
                  <a:cubicBezTo>
                    <a:pt x="5677" y="10068"/>
                    <a:pt x="7144" y="23469"/>
                    <a:pt x="7611" y="33557"/>
                  </a:cubicBezTo>
                  <a:cubicBezTo>
                    <a:pt x="8211" y="46520"/>
                    <a:pt x="8277" y="63827"/>
                    <a:pt x="7953" y="76800"/>
                  </a:cubicBezTo>
                  <a:cubicBezTo>
                    <a:pt x="7601" y="91135"/>
                    <a:pt x="6715" y="110271"/>
                    <a:pt x="5191" y="124530"/>
                  </a:cubicBezTo>
                  <a:cubicBezTo>
                    <a:pt x="4096" y="134760"/>
                    <a:pt x="0" y="158429"/>
                    <a:pt x="0" y="158429"/>
                  </a:cubicBezTo>
                  <a:cubicBezTo>
                    <a:pt x="32271" y="158429"/>
                    <a:pt x="107566" y="158429"/>
                    <a:pt x="107585" y="158429"/>
                  </a:cubicBezTo>
                  <a:cubicBezTo>
                    <a:pt x="107585" y="158429"/>
                    <a:pt x="107585" y="158429"/>
                    <a:pt x="107585" y="158429"/>
                  </a:cubicBezTo>
                  <a:close/>
                </a:path>
              </a:pathLst>
            </a:custGeom>
            <a:solidFill>
              <a:srgbClr val="4B81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6" name="任意多边形: 形状 3405">
              <a:extLst>
                <a:ext uri="{FF2B5EF4-FFF2-40B4-BE49-F238E27FC236}">
                  <a16:creationId xmlns:a16="http://schemas.microsoft.com/office/drawing/2014/main" id="{D486993B-4B10-F4B7-A36A-6FFB02F4E6D6}"/>
                </a:ext>
              </a:extLst>
            </p:cNvPr>
            <p:cNvSpPr/>
            <p:nvPr/>
          </p:nvSpPr>
          <p:spPr>
            <a:xfrm>
              <a:off x="5081159" y="6576269"/>
              <a:ext cx="107584" cy="158429"/>
            </a:xfrm>
            <a:custGeom>
              <a:avLst/>
              <a:gdLst>
                <a:gd name="connsiteX0" fmla="*/ 4848 w 107584"/>
                <a:gd name="connsiteY0" fmla="*/ 0 h 158429"/>
                <a:gd name="connsiteX1" fmla="*/ 4848 w 107584"/>
                <a:gd name="connsiteY1" fmla="*/ 0 h 158429"/>
                <a:gd name="connsiteX2" fmla="*/ 104117 w 107584"/>
                <a:gd name="connsiteY2" fmla="*/ 1734 h 158429"/>
                <a:gd name="connsiteX3" fmla="*/ 99993 w 107584"/>
                <a:gd name="connsiteY3" fmla="*/ 36290 h 158429"/>
                <a:gd name="connsiteX4" fmla="*/ 100984 w 107584"/>
                <a:gd name="connsiteY4" fmla="*/ 103041 h 158429"/>
                <a:gd name="connsiteX5" fmla="*/ 107585 w 107584"/>
                <a:gd name="connsiteY5" fmla="*/ 158429 h 158429"/>
                <a:gd name="connsiteX6" fmla="*/ 107585 w 107584"/>
                <a:gd name="connsiteY6" fmla="*/ 158429 h 158429"/>
                <a:gd name="connsiteX7" fmla="*/ 0 w 107584"/>
                <a:gd name="connsiteY7" fmla="*/ 158429 h 158429"/>
                <a:gd name="connsiteX8" fmla="*/ 0 w 107584"/>
                <a:gd name="connsiteY8" fmla="*/ 158429 h 158429"/>
                <a:gd name="connsiteX9" fmla="*/ 5191 w 107584"/>
                <a:gd name="connsiteY9" fmla="*/ 124530 h 158429"/>
                <a:gd name="connsiteX10" fmla="*/ 7953 w 107584"/>
                <a:gd name="connsiteY10" fmla="*/ 76800 h 158429"/>
                <a:gd name="connsiteX11" fmla="*/ 7611 w 107584"/>
                <a:gd name="connsiteY11" fmla="*/ 33557 h 158429"/>
                <a:gd name="connsiteX12" fmla="*/ 4848 w 107584"/>
                <a:gd name="connsiteY12" fmla="*/ 0 h 158429"/>
                <a:gd name="connsiteX13" fmla="*/ 104117 w 107584"/>
                <a:gd name="connsiteY13" fmla="*/ 1734 h 158429"/>
                <a:gd name="connsiteX14" fmla="*/ 104117 w 107584"/>
                <a:gd name="connsiteY14" fmla="*/ 1734 h 158429"/>
                <a:gd name="connsiteX15" fmla="*/ 107585 w 107584"/>
                <a:gd name="connsiteY15" fmla="*/ 158429 h 158429"/>
                <a:gd name="connsiteX16" fmla="*/ 107585 w 107584"/>
                <a:gd name="connsiteY16" fmla="*/ 158429 h 15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7584" h="158429">
                  <a:moveTo>
                    <a:pt x="4848" y="0"/>
                  </a:moveTo>
                  <a:cubicBezTo>
                    <a:pt x="4848" y="0"/>
                    <a:pt x="4848" y="0"/>
                    <a:pt x="4848" y="0"/>
                  </a:cubicBezTo>
                  <a:cubicBezTo>
                    <a:pt x="4858" y="0"/>
                    <a:pt x="74343" y="1210"/>
                    <a:pt x="104117" y="1734"/>
                  </a:cubicBezTo>
                  <a:cubicBezTo>
                    <a:pt x="102879" y="12097"/>
                    <a:pt x="100574" y="25870"/>
                    <a:pt x="99993" y="36290"/>
                  </a:cubicBezTo>
                  <a:cubicBezTo>
                    <a:pt x="98870" y="56283"/>
                    <a:pt x="99631" y="83058"/>
                    <a:pt x="100984" y="103041"/>
                  </a:cubicBezTo>
                  <a:cubicBezTo>
                    <a:pt x="102118" y="119729"/>
                    <a:pt x="105603" y="141808"/>
                    <a:pt x="107585" y="158429"/>
                  </a:cubicBezTo>
                  <a:cubicBezTo>
                    <a:pt x="107585" y="158429"/>
                    <a:pt x="107585" y="158429"/>
                    <a:pt x="107585" y="158429"/>
                  </a:cubicBezTo>
                  <a:cubicBezTo>
                    <a:pt x="107566" y="158429"/>
                    <a:pt x="32271" y="158429"/>
                    <a:pt x="0" y="158429"/>
                  </a:cubicBezTo>
                  <a:cubicBezTo>
                    <a:pt x="0" y="158429"/>
                    <a:pt x="0" y="158429"/>
                    <a:pt x="0" y="158429"/>
                  </a:cubicBezTo>
                  <a:cubicBezTo>
                    <a:pt x="0" y="158429"/>
                    <a:pt x="4096" y="134760"/>
                    <a:pt x="5191" y="124530"/>
                  </a:cubicBezTo>
                  <a:cubicBezTo>
                    <a:pt x="6715" y="110271"/>
                    <a:pt x="7601" y="91135"/>
                    <a:pt x="7953" y="76800"/>
                  </a:cubicBezTo>
                  <a:cubicBezTo>
                    <a:pt x="8277" y="63827"/>
                    <a:pt x="8211" y="46520"/>
                    <a:pt x="7611" y="33557"/>
                  </a:cubicBezTo>
                  <a:cubicBezTo>
                    <a:pt x="7144" y="23469"/>
                    <a:pt x="5677" y="10068"/>
                    <a:pt x="4848" y="0"/>
                  </a:cubicBezTo>
                  <a:moveTo>
                    <a:pt x="104117" y="1734"/>
                  </a:moveTo>
                  <a:cubicBezTo>
                    <a:pt x="104117" y="1734"/>
                    <a:pt x="104117" y="1734"/>
                    <a:pt x="104117" y="1734"/>
                  </a:cubicBezTo>
                  <a:moveTo>
                    <a:pt x="107585" y="158429"/>
                  </a:moveTo>
                  <a:cubicBezTo>
                    <a:pt x="107585" y="158429"/>
                    <a:pt x="107585" y="158429"/>
                    <a:pt x="107585" y="158429"/>
                  </a:cubicBezTo>
                </a:path>
              </a:pathLst>
            </a:custGeom>
            <a:noFill/>
            <a:ln w="0" cap="rnd">
              <a:solidFill>
                <a:srgbClr val="4B81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7" name="任意多边形: 形状 3406">
              <a:extLst>
                <a:ext uri="{FF2B5EF4-FFF2-40B4-BE49-F238E27FC236}">
                  <a16:creationId xmlns:a16="http://schemas.microsoft.com/office/drawing/2014/main" id="{1C241F4C-4670-3C8C-DC19-2DF325C68D25}"/>
                </a:ext>
              </a:extLst>
            </p:cNvPr>
            <p:cNvSpPr/>
            <p:nvPr/>
          </p:nvSpPr>
          <p:spPr>
            <a:xfrm>
              <a:off x="5181886" y="6072396"/>
              <a:ext cx="92363" cy="135207"/>
            </a:xfrm>
            <a:custGeom>
              <a:avLst/>
              <a:gdLst>
                <a:gd name="connsiteX0" fmla="*/ 84848 w 92363"/>
                <a:gd name="connsiteY0" fmla="*/ 80163 h 135207"/>
                <a:gd name="connsiteX1" fmla="*/ 92363 w 92363"/>
                <a:gd name="connsiteY1" fmla="*/ 99641 h 135207"/>
                <a:gd name="connsiteX2" fmla="*/ 49396 w 92363"/>
                <a:gd name="connsiteY2" fmla="*/ 135207 h 135207"/>
                <a:gd name="connsiteX3" fmla="*/ 161 w 92363"/>
                <a:gd name="connsiteY3" fmla="*/ 35233 h 135207"/>
                <a:gd name="connsiteX4" fmla="*/ 2686 w 92363"/>
                <a:gd name="connsiteY4" fmla="*/ 14097 h 135207"/>
                <a:gd name="connsiteX5" fmla="*/ 4010 w 92363"/>
                <a:gd name="connsiteY5" fmla="*/ 10963 h 135207"/>
                <a:gd name="connsiteX6" fmla="*/ 16735 w 92363"/>
                <a:gd name="connsiteY6" fmla="*/ 0 h 135207"/>
                <a:gd name="connsiteX7" fmla="*/ 33375 w 92363"/>
                <a:gd name="connsiteY7" fmla="*/ 11621 h 135207"/>
                <a:gd name="connsiteX8" fmla="*/ 48615 w 92363"/>
                <a:gd name="connsiteY8" fmla="*/ 24785 h 135207"/>
                <a:gd name="connsiteX9" fmla="*/ 63369 w 92363"/>
                <a:gd name="connsiteY9" fmla="*/ 41615 h 135207"/>
                <a:gd name="connsiteX10" fmla="*/ 77343 w 92363"/>
                <a:gd name="connsiteY10" fmla="*/ 64199 h 135207"/>
                <a:gd name="connsiteX11" fmla="*/ 84848 w 92363"/>
                <a:gd name="connsiteY11" fmla="*/ 80163 h 13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363" h="135207">
                  <a:moveTo>
                    <a:pt x="84848" y="80163"/>
                  </a:moveTo>
                  <a:cubicBezTo>
                    <a:pt x="87315" y="85916"/>
                    <a:pt x="90106" y="93802"/>
                    <a:pt x="92363" y="99641"/>
                  </a:cubicBezTo>
                  <a:cubicBezTo>
                    <a:pt x="92354" y="99651"/>
                    <a:pt x="62293" y="124539"/>
                    <a:pt x="49396" y="135207"/>
                  </a:cubicBezTo>
                  <a:cubicBezTo>
                    <a:pt x="49396" y="135198"/>
                    <a:pt x="4467" y="68390"/>
                    <a:pt x="161" y="35233"/>
                  </a:cubicBezTo>
                  <a:cubicBezTo>
                    <a:pt x="-667" y="28899"/>
                    <a:pt x="1924" y="20441"/>
                    <a:pt x="2686" y="14097"/>
                  </a:cubicBezTo>
                  <a:cubicBezTo>
                    <a:pt x="2686" y="14097"/>
                    <a:pt x="3429" y="11811"/>
                    <a:pt x="4010" y="10963"/>
                  </a:cubicBezTo>
                  <a:cubicBezTo>
                    <a:pt x="6848" y="6801"/>
                    <a:pt x="16735" y="0"/>
                    <a:pt x="16735" y="0"/>
                  </a:cubicBezTo>
                  <a:cubicBezTo>
                    <a:pt x="21726" y="3486"/>
                    <a:pt x="28575" y="7877"/>
                    <a:pt x="33375" y="11621"/>
                  </a:cubicBezTo>
                  <a:cubicBezTo>
                    <a:pt x="38147" y="15326"/>
                    <a:pt x="44329" y="20527"/>
                    <a:pt x="48615" y="24785"/>
                  </a:cubicBezTo>
                  <a:cubicBezTo>
                    <a:pt x="53387" y="29509"/>
                    <a:pt x="59369" y="36214"/>
                    <a:pt x="63369" y="41615"/>
                  </a:cubicBezTo>
                  <a:cubicBezTo>
                    <a:pt x="68122" y="48006"/>
                    <a:pt x="73561" y="57188"/>
                    <a:pt x="77343" y="64199"/>
                  </a:cubicBezTo>
                  <a:cubicBezTo>
                    <a:pt x="79848" y="68856"/>
                    <a:pt x="82772" y="75295"/>
                    <a:pt x="84848" y="80163"/>
                  </a:cubicBezTo>
                  <a:close/>
                </a:path>
              </a:pathLst>
            </a:custGeom>
            <a:solidFill>
              <a:srgbClr val="67B0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8" name="任意多边形: 形状 3407">
              <a:extLst>
                <a:ext uri="{FF2B5EF4-FFF2-40B4-BE49-F238E27FC236}">
                  <a16:creationId xmlns:a16="http://schemas.microsoft.com/office/drawing/2014/main" id="{910C6641-A5F9-FB90-D699-32A9035A3494}"/>
                </a:ext>
              </a:extLst>
            </p:cNvPr>
            <p:cNvSpPr/>
            <p:nvPr/>
          </p:nvSpPr>
          <p:spPr>
            <a:xfrm>
              <a:off x="5181886" y="6072396"/>
              <a:ext cx="92363" cy="135207"/>
            </a:xfrm>
            <a:custGeom>
              <a:avLst/>
              <a:gdLst>
                <a:gd name="connsiteX0" fmla="*/ 92363 w 92363"/>
                <a:gd name="connsiteY0" fmla="*/ 99641 h 135207"/>
                <a:gd name="connsiteX1" fmla="*/ 92363 w 92363"/>
                <a:gd name="connsiteY1" fmla="*/ 99641 h 135207"/>
                <a:gd name="connsiteX2" fmla="*/ 84848 w 92363"/>
                <a:gd name="connsiteY2" fmla="*/ 80163 h 135207"/>
                <a:gd name="connsiteX3" fmla="*/ 77343 w 92363"/>
                <a:gd name="connsiteY3" fmla="*/ 64199 h 135207"/>
                <a:gd name="connsiteX4" fmla="*/ 63369 w 92363"/>
                <a:gd name="connsiteY4" fmla="*/ 41615 h 135207"/>
                <a:gd name="connsiteX5" fmla="*/ 48615 w 92363"/>
                <a:gd name="connsiteY5" fmla="*/ 24785 h 135207"/>
                <a:gd name="connsiteX6" fmla="*/ 33375 w 92363"/>
                <a:gd name="connsiteY6" fmla="*/ 11621 h 135207"/>
                <a:gd name="connsiteX7" fmla="*/ 16735 w 92363"/>
                <a:gd name="connsiteY7" fmla="*/ 0 h 135207"/>
                <a:gd name="connsiteX8" fmla="*/ 4010 w 92363"/>
                <a:gd name="connsiteY8" fmla="*/ 10963 h 135207"/>
                <a:gd name="connsiteX9" fmla="*/ 2686 w 92363"/>
                <a:gd name="connsiteY9" fmla="*/ 14097 h 135207"/>
                <a:gd name="connsiteX10" fmla="*/ 2686 w 92363"/>
                <a:gd name="connsiteY10" fmla="*/ 14097 h 135207"/>
                <a:gd name="connsiteX11" fmla="*/ 161 w 92363"/>
                <a:gd name="connsiteY11" fmla="*/ 35233 h 135207"/>
                <a:gd name="connsiteX12" fmla="*/ 49396 w 92363"/>
                <a:gd name="connsiteY12" fmla="*/ 135207 h 135207"/>
                <a:gd name="connsiteX13" fmla="*/ 49396 w 92363"/>
                <a:gd name="connsiteY13" fmla="*/ 135207 h 135207"/>
                <a:gd name="connsiteX14" fmla="*/ 92363 w 92363"/>
                <a:gd name="connsiteY14" fmla="*/ 99641 h 13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363" h="135207">
                  <a:moveTo>
                    <a:pt x="92363" y="99641"/>
                  </a:moveTo>
                  <a:cubicBezTo>
                    <a:pt x="92363" y="99641"/>
                    <a:pt x="92363" y="99641"/>
                    <a:pt x="92363" y="99641"/>
                  </a:cubicBezTo>
                  <a:cubicBezTo>
                    <a:pt x="90106" y="93802"/>
                    <a:pt x="87315" y="85916"/>
                    <a:pt x="84848" y="80163"/>
                  </a:cubicBezTo>
                  <a:cubicBezTo>
                    <a:pt x="82772" y="75295"/>
                    <a:pt x="79848" y="68856"/>
                    <a:pt x="77343" y="64199"/>
                  </a:cubicBezTo>
                  <a:cubicBezTo>
                    <a:pt x="73561" y="57188"/>
                    <a:pt x="68122" y="48006"/>
                    <a:pt x="63369" y="41615"/>
                  </a:cubicBezTo>
                  <a:cubicBezTo>
                    <a:pt x="59369" y="36214"/>
                    <a:pt x="53387" y="29509"/>
                    <a:pt x="48615" y="24785"/>
                  </a:cubicBezTo>
                  <a:cubicBezTo>
                    <a:pt x="44329" y="20527"/>
                    <a:pt x="38147" y="15326"/>
                    <a:pt x="33375" y="11621"/>
                  </a:cubicBezTo>
                  <a:cubicBezTo>
                    <a:pt x="28575" y="7877"/>
                    <a:pt x="21726" y="3486"/>
                    <a:pt x="16735" y="0"/>
                  </a:cubicBezTo>
                  <a:cubicBezTo>
                    <a:pt x="16735" y="0"/>
                    <a:pt x="6848" y="6801"/>
                    <a:pt x="4010" y="10963"/>
                  </a:cubicBezTo>
                  <a:cubicBezTo>
                    <a:pt x="3429" y="11811"/>
                    <a:pt x="2686" y="14097"/>
                    <a:pt x="2686" y="14097"/>
                  </a:cubicBezTo>
                  <a:cubicBezTo>
                    <a:pt x="2686" y="14097"/>
                    <a:pt x="2686" y="14097"/>
                    <a:pt x="2686" y="14097"/>
                  </a:cubicBezTo>
                  <a:cubicBezTo>
                    <a:pt x="1924" y="20441"/>
                    <a:pt x="-667" y="28899"/>
                    <a:pt x="161" y="35233"/>
                  </a:cubicBezTo>
                  <a:cubicBezTo>
                    <a:pt x="4467" y="68390"/>
                    <a:pt x="49396" y="135198"/>
                    <a:pt x="49396" y="135207"/>
                  </a:cubicBezTo>
                  <a:cubicBezTo>
                    <a:pt x="49396" y="135207"/>
                    <a:pt x="49396" y="135207"/>
                    <a:pt x="49396" y="135207"/>
                  </a:cubicBezTo>
                  <a:cubicBezTo>
                    <a:pt x="62293" y="124539"/>
                    <a:pt x="92354" y="99651"/>
                    <a:pt x="92363" y="99641"/>
                  </a:cubicBezTo>
                </a:path>
              </a:pathLst>
            </a:custGeom>
            <a:noFill/>
            <a:ln w="0" cap="rnd">
              <a:solidFill>
                <a:srgbClr val="67B04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9" name="任意多边形: 形状 3408">
              <a:extLst>
                <a:ext uri="{FF2B5EF4-FFF2-40B4-BE49-F238E27FC236}">
                  <a16:creationId xmlns:a16="http://schemas.microsoft.com/office/drawing/2014/main" id="{4D3CB40D-3794-41B5-92D4-2536EEE23B99}"/>
                </a:ext>
              </a:extLst>
            </p:cNvPr>
            <p:cNvSpPr/>
            <p:nvPr/>
          </p:nvSpPr>
          <p:spPr>
            <a:xfrm>
              <a:off x="4996690" y="6072520"/>
              <a:ext cx="92075" cy="135198"/>
            </a:xfrm>
            <a:custGeom>
              <a:avLst/>
              <a:gdLst>
                <a:gd name="connsiteX0" fmla="*/ 7487 w 92075"/>
                <a:gd name="connsiteY0" fmla="*/ 80153 h 135198"/>
                <a:gd name="connsiteX1" fmla="*/ 0 w 92075"/>
                <a:gd name="connsiteY1" fmla="*/ 99641 h 135198"/>
                <a:gd name="connsiteX2" fmla="*/ 42825 w 92075"/>
                <a:gd name="connsiteY2" fmla="*/ 135198 h 135198"/>
                <a:gd name="connsiteX3" fmla="*/ 91916 w 92075"/>
                <a:gd name="connsiteY3" fmla="*/ 35223 h 135198"/>
                <a:gd name="connsiteX4" fmla="*/ 89402 w 92075"/>
                <a:gd name="connsiteY4" fmla="*/ 14097 h 135198"/>
                <a:gd name="connsiteX5" fmla="*/ 88078 w 92075"/>
                <a:gd name="connsiteY5" fmla="*/ 10963 h 135198"/>
                <a:gd name="connsiteX6" fmla="*/ 75391 w 92075"/>
                <a:gd name="connsiteY6" fmla="*/ 0 h 135198"/>
                <a:gd name="connsiteX7" fmla="*/ 58798 w 92075"/>
                <a:gd name="connsiteY7" fmla="*/ 11612 h 135198"/>
                <a:gd name="connsiteX8" fmla="*/ 43605 w 92075"/>
                <a:gd name="connsiteY8" fmla="*/ 24785 h 135198"/>
                <a:gd name="connsiteX9" fmla="*/ 28899 w 92075"/>
                <a:gd name="connsiteY9" fmla="*/ 41606 h 135198"/>
                <a:gd name="connsiteX10" fmla="*/ 14974 w 92075"/>
                <a:gd name="connsiteY10" fmla="*/ 64199 h 135198"/>
                <a:gd name="connsiteX11" fmla="*/ 7487 w 92075"/>
                <a:gd name="connsiteY11" fmla="*/ 80153 h 13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075" h="135198">
                  <a:moveTo>
                    <a:pt x="7487" y="80153"/>
                  </a:moveTo>
                  <a:cubicBezTo>
                    <a:pt x="5029" y="85916"/>
                    <a:pt x="2248" y="93793"/>
                    <a:pt x="0" y="99641"/>
                  </a:cubicBezTo>
                  <a:cubicBezTo>
                    <a:pt x="10" y="99641"/>
                    <a:pt x="29975" y="124530"/>
                    <a:pt x="42825" y="135198"/>
                  </a:cubicBezTo>
                  <a:cubicBezTo>
                    <a:pt x="42834" y="135189"/>
                    <a:pt x="87621" y="68361"/>
                    <a:pt x="91916" y="35223"/>
                  </a:cubicBezTo>
                  <a:cubicBezTo>
                    <a:pt x="92736" y="28899"/>
                    <a:pt x="90154" y="20431"/>
                    <a:pt x="89402" y="14097"/>
                  </a:cubicBezTo>
                  <a:cubicBezTo>
                    <a:pt x="89402" y="14097"/>
                    <a:pt x="88649" y="11802"/>
                    <a:pt x="88078" y="10963"/>
                  </a:cubicBezTo>
                  <a:cubicBezTo>
                    <a:pt x="85249" y="6801"/>
                    <a:pt x="75391" y="0"/>
                    <a:pt x="75391" y="0"/>
                  </a:cubicBezTo>
                  <a:cubicBezTo>
                    <a:pt x="70409" y="3477"/>
                    <a:pt x="63589" y="7877"/>
                    <a:pt x="58798" y="11612"/>
                  </a:cubicBezTo>
                  <a:cubicBezTo>
                    <a:pt x="54045" y="15326"/>
                    <a:pt x="47883" y="20527"/>
                    <a:pt x="43605" y="24785"/>
                  </a:cubicBezTo>
                  <a:cubicBezTo>
                    <a:pt x="38853" y="29509"/>
                    <a:pt x="32890" y="36214"/>
                    <a:pt x="28899" y="41606"/>
                  </a:cubicBezTo>
                  <a:cubicBezTo>
                    <a:pt x="24165" y="48006"/>
                    <a:pt x="18745" y="57179"/>
                    <a:pt x="14974" y="64199"/>
                  </a:cubicBezTo>
                  <a:cubicBezTo>
                    <a:pt x="12468" y="68856"/>
                    <a:pt x="9563" y="75295"/>
                    <a:pt x="7487" y="80153"/>
                  </a:cubicBezTo>
                  <a:close/>
                </a:path>
              </a:pathLst>
            </a:custGeom>
            <a:solidFill>
              <a:srgbClr val="67B0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0" name="任意多边形: 形状 3409">
              <a:extLst>
                <a:ext uri="{FF2B5EF4-FFF2-40B4-BE49-F238E27FC236}">
                  <a16:creationId xmlns:a16="http://schemas.microsoft.com/office/drawing/2014/main" id="{4AE5D84A-D9C0-FA8E-A8F3-FF6F1A37A40B}"/>
                </a:ext>
              </a:extLst>
            </p:cNvPr>
            <p:cNvSpPr/>
            <p:nvPr/>
          </p:nvSpPr>
          <p:spPr>
            <a:xfrm>
              <a:off x="4996690" y="6072520"/>
              <a:ext cx="92075" cy="135198"/>
            </a:xfrm>
            <a:custGeom>
              <a:avLst/>
              <a:gdLst>
                <a:gd name="connsiteX0" fmla="*/ 0 w 92075"/>
                <a:gd name="connsiteY0" fmla="*/ 99641 h 135198"/>
                <a:gd name="connsiteX1" fmla="*/ 0 w 92075"/>
                <a:gd name="connsiteY1" fmla="*/ 99641 h 135198"/>
                <a:gd name="connsiteX2" fmla="*/ 7487 w 92075"/>
                <a:gd name="connsiteY2" fmla="*/ 80153 h 135198"/>
                <a:gd name="connsiteX3" fmla="*/ 14974 w 92075"/>
                <a:gd name="connsiteY3" fmla="*/ 64199 h 135198"/>
                <a:gd name="connsiteX4" fmla="*/ 28899 w 92075"/>
                <a:gd name="connsiteY4" fmla="*/ 41606 h 135198"/>
                <a:gd name="connsiteX5" fmla="*/ 43605 w 92075"/>
                <a:gd name="connsiteY5" fmla="*/ 24785 h 135198"/>
                <a:gd name="connsiteX6" fmla="*/ 58798 w 92075"/>
                <a:gd name="connsiteY6" fmla="*/ 11612 h 135198"/>
                <a:gd name="connsiteX7" fmla="*/ 75391 w 92075"/>
                <a:gd name="connsiteY7" fmla="*/ 0 h 135198"/>
                <a:gd name="connsiteX8" fmla="*/ 88078 w 92075"/>
                <a:gd name="connsiteY8" fmla="*/ 10963 h 135198"/>
                <a:gd name="connsiteX9" fmla="*/ 89402 w 92075"/>
                <a:gd name="connsiteY9" fmla="*/ 14097 h 135198"/>
                <a:gd name="connsiteX10" fmla="*/ 89402 w 92075"/>
                <a:gd name="connsiteY10" fmla="*/ 14097 h 135198"/>
                <a:gd name="connsiteX11" fmla="*/ 91916 w 92075"/>
                <a:gd name="connsiteY11" fmla="*/ 35223 h 135198"/>
                <a:gd name="connsiteX12" fmla="*/ 42825 w 92075"/>
                <a:gd name="connsiteY12" fmla="*/ 135198 h 135198"/>
                <a:gd name="connsiteX13" fmla="*/ 42825 w 92075"/>
                <a:gd name="connsiteY13" fmla="*/ 135198 h 135198"/>
                <a:gd name="connsiteX14" fmla="*/ 0 w 92075"/>
                <a:gd name="connsiteY14" fmla="*/ 99641 h 13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075" h="135198">
                  <a:moveTo>
                    <a:pt x="0" y="99641"/>
                  </a:moveTo>
                  <a:cubicBezTo>
                    <a:pt x="0" y="99641"/>
                    <a:pt x="0" y="99641"/>
                    <a:pt x="0" y="99641"/>
                  </a:cubicBezTo>
                  <a:cubicBezTo>
                    <a:pt x="2248" y="93793"/>
                    <a:pt x="5029" y="85916"/>
                    <a:pt x="7487" y="80153"/>
                  </a:cubicBezTo>
                  <a:cubicBezTo>
                    <a:pt x="9563" y="75295"/>
                    <a:pt x="12468" y="68856"/>
                    <a:pt x="14974" y="64199"/>
                  </a:cubicBezTo>
                  <a:cubicBezTo>
                    <a:pt x="18745" y="57179"/>
                    <a:pt x="24165" y="48006"/>
                    <a:pt x="28899" y="41606"/>
                  </a:cubicBezTo>
                  <a:cubicBezTo>
                    <a:pt x="32890" y="36214"/>
                    <a:pt x="38853" y="29509"/>
                    <a:pt x="43605" y="24785"/>
                  </a:cubicBezTo>
                  <a:cubicBezTo>
                    <a:pt x="47883" y="20527"/>
                    <a:pt x="54045" y="15326"/>
                    <a:pt x="58798" y="11612"/>
                  </a:cubicBezTo>
                  <a:cubicBezTo>
                    <a:pt x="63589" y="7877"/>
                    <a:pt x="70409" y="3477"/>
                    <a:pt x="75391" y="0"/>
                  </a:cubicBezTo>
                  <a:cubicBezTo>
                    <a:pt x="75391" y="0"/>
                    <a:pt x="85249" y="6801"/>
                    <a:pt x="88078" y="10963"/>
                  </a:cubicBezTo>
                  <a:cubicBezTo>
                    <a:pt x="88649" y="11802"/>
                    <a:pt x="89402" y="14097"/>
                    <a:pt x="89402" y="14097"/>
                  </a:cubicBezTo>
                  <a:cubicBezTo>
                    <a:pt x="89402" y="14097"/>
                    <a:pt x="89402" y="14097"/>
                    <a:pt x="89402" y="14097"/>
                  </a:cubicBezTo>
                  <a:cubicBezTo>
                    <a:pt x="90154" y="20431"/>
                    <a:pt x="92736" y="28899"/>
                    <a:pt x="91916" y="35223"/>
                  </a:cubicBezTo>
                  <a:cubicBezTo>
                    <a:pt x="87621" y="68361"/>
                    <a:pt x="42834" y="135189"/>
                    <a:pt x="42825" y="135198"/>
                  </a:cubicBezTo>
                  <a:cubicBezTo>
                    <a:pt x="42825" y="135198"/>
                    <a:pt x="42825" y="135198"/>
                    <a:pt x="42825" y="135198"/>
                  </a:cubicBezTo>
                  <a:cubicBezTo>
                    <a:pt x="29975" y="124530"/>
                    <a:pt x="10" y="99641"/>
                    <a:pt x="0" y="99641"/>
                  </a:cubicBezTo>
                </a:path>
              </a:pathLst>
            </a:custGeom>
            <a:noFill/>
            <a:ln w="0" cap="rnd">
              <a:solidFill>
                <a:srgbClr val="67B04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1" name="任意多边形: 形状 3410">
              <a:extLst>
                <a:ext uri="{FF2B5EF4-FFF2-40B4-BE49-F238E27FC236}">
                  <a16:creationId xmlns:a16="http://schemas.microsoft.com/office/drawing/2014/main" id="{4E260965-9624-A3EC-889C-82B804BC2BB9}"/>
                </a:ext>
              </a:extLst>
            </p:cNvPr>
            <p:cNvSpPr/>
            <p:nvPr/>
          </p:nvSpPr>
          <p:spPr>
            <a:xfrm>
              <a:off x="5039685" y="6043688"/>
              <a:ext cx="191492" cy="215989"/>
            </a:xfrm>
            <a:custGeom>
              <a:avLst/>
              <a:gdLst>
                <a:gd name="connsiteX0" fmla="*/ 190340 w 191492"/>
                <a:gd name="connsiteY0" fmla="*/ 127406 h 215989"/>
                <a:gd name="connsiteX1" fmla="*/ 191492 w 191492"/>
                <a:gd name="connsiteY1" fmla="*/ 169155 h 215989"/>
                <a:gd name="connsiteX2" fmla="*/ 153564 w 191492"/>
                <a:gd name="connsiteY2" fmla="*/ 215512 h 215989"/>
                <a:gd name="connsiteX3" fmla="*/ 35320 w 191492"/>
                <a:gd name="connsiteY3" fmla="*/ 215989 h 215989"/>
                <a:gd name="connsiteX4" fmla="*/ 2307 w 191492"/>
                <a:gd name="connsiteY4" fmla="*/ 183442 h 215989"/>
                <a:gd name="connsiteX5" fmla="*/ 316 w 191492"/>
                <a:gd name="connsiteY5" fmla="*/ 155743 h 215989"/>
                <a:gd name="connsiteX6" fmla="*/ 459 w 191492"/>
                <a:gd name="connsiteY6" fmla="*/ 130483 h 215989"/>
                <a:gd name="connsiteX7" fmla="*/ 6726 w 191492"/>
                <a:gd name="connsiteY7" fmla="*/ 99784 h 215989"/>
                <a:gd name="connsiteX8" fmla="*/ 21033 w 191492"/>
                <a:gd name="connsiteY8" fmla="*/ 70218 h 215989"/>
                <a:gd name="connsiteX9" fmla="*/ 39740 w 191492"/>
                <a:gd name="connsiteY9" fmla="*/ 45425 h 215989"/>
                <a:gd name="connsiteX10" fmla="*/ 63933 w 191492"/>
                <a:gd name="connsiteY10" fmla="*/ 23736 h 215989"/>
                <a:gd name="connsiteX11" fmla="*/ 84841 w 191492"/>
                <a:gd name="connsiteY11" fmla="*/ 7401 h 215989"/>
                <a:gd name="connsiteX12" fmla="*/ 95528 w 191492"/>
                <a:gd name="connsiteY12" fmla="*/ 0 h 215989"/>
                <a:gd name="connsiteX13" fmla="*/ 119807 w 191492"/>
                <a:gd name="connsiteY13" fmla="*/ 17183 h 215989"/>
                <a:gd name="connsiteX14" fmla="*/ 144077 w 191492"/>
                <a:gd name="connsiteY14" fmla="*/ 38510 h 215989"/>
                <a:gd name="connsiteX15" fmla="*/ 161508 w 191492"/>
                <a:gd name="connsiteY15" fmla="*/ 58636 h 215989"/>
                <a:gd name="connsiteX16" fmla="*/ 173671 w 191492"/>
                <a:gd name="connsiteY16" fmla="*/ 77210 h 215989"/>
                <a:gd name="connsiteX17" fmla="*/ 184367 w 191492"/>
                <a:gd name="connsiteY17" fmla="*/ 101555 h 215989"/>
                <a:gd name="connsiteX18" fmla="*/ 190340 w 191492"/>
                <a:gd name="connsiteY18" fmla="*/ 127406 h 21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492" h="215989">
                  <a:moveTo>
                    <a:pt x="190340" y="127406"/>
                  </a:moveTo>
                  <a:cubicBezTo>
                    <a:pt x="191978" y="139827"/>
                    <a:pt x="191149" y="156629"/>
                    <a:pt x="191492" y="169155"/>
                  </a:cubicBezTo>
                  <a:cubicBezTo>
                    <a:pt x="191492" y="169164"/>
                    <a:pt x="164946" y="201606"/>
                    <a:pt x="153564" y="215512"/>
                  </a:cubicBezTo>
                  <a:cubicBezTo>
                    <a:pt x="153554" y="215512"/>
                    <a:pt x="70792" y="215846"/>
                    <a:pt x="35320" y="215989"/>
                  </a:cubicBezTo>
                  <a:cubicBezTo>
                    <a:pt x="35311" y="215979"/>
                    <a:pt x="7888" y="196177"/>
                    <a:pt x="2307" y="183442"/>
                  </a:cubicBezTo>
                  <a:cubicBezTo>
                    <a:pt x="-1046" y="175813"/>
                    <a:pt x="582" y="164068"/>
                    <a:pt x="316" y="155743"/>
                  </a:cubicBezTo>
                  <a:cubicBezTo>
                    <a:pt x="68" y="148161"/>
                    <a:pt x="-313" y="138017"/>
                    <a:pt x="459" y="130483"/>
                  </a:cubicBezTo>
                  <a:cubicBezTo>
                    <a:pt x="1411" y="121129"/>
                    <a:pt x="3726" y="108690"/>
                    <a:pt x="6726" y="99784"/>
                  </a:cubicBezTo>
                  <a:cubicBezTo>
                    <a:pt x="9879" y="90450"/>
                    <a:pt x="15889" y="78620"/>
                    <a:pt x="21033" y="70218"/>
                  </a:cubicBezTo>
                  <a:cubicBezTo>
                    <a:pt x="25890" y="62265"/>
                    <a:pt x="33435" y="52292"/>
                    <a:pt x="39740" y="45425"/>
                  </a:cubicBezTo>
                  <a:cubicBezTo>
                    <a:pt x="46331" y="38243"/>
                    <a:pt x="56456" y="29985"/>
                    <a:pt x="63933" y="23736"/>
                  </a:cubicBezTo>
                  <a:cubicBezTo>
                    <a:pt x="70039" y="18631"/>
                    <a:pt x="78421" y="12106"/>
                    <a:pt x="84841" y="7401"/>
                  </a:cubicBezTo>
                  <a:cubicBezTo>
                    <a:pt x="87984" y="5096"/>
                    <a:pt x="95528" y="0"/>
                    <a:pt x="95528" y="0"/>
                  </a:cubicBezTo>
                  <a:cubicBezTo>
                    <a:pt x="102815" y="5153"/>
                    <a:pt x="112797" y="11659"/>
                    <a:pt x="119807" y="17183"/>
                  </a:cubicBezTo>
                  <a:cubicBezTo>
                    <a:pt x="127418" y="23184"/>
                    <a:pt x="137257" y="31614"/>
                    <a:pt x="144077" y="38510"/>
                  </a:cubicBezTo>
                  <a:cubicBezTo>
                    <a:pt x="149697" y="44177"/>
                    <a:pt x="156707" y="52254"/>
                    <a:pt x="161508" y="58636"/>
                  </a:cubicBezTo>
                  <a:cubicBezTo>
                    <a:pt x="165518" y="63951"/>
                    <a:pt x="170490" y="71361"/>
                    <a:pt x="173671" y="77210"/>
                  </a:cubicBezTo>
                  <a:cubicBezTo>
                    <a:pt x="177481" y="84220"/>
                    <a:pt x="181862" y="93983"/>
                    <a:pt x="184367" y="101555"/>
                  </a:cubicBezTo>
                  <a:cubicBezTo>
                    <a:pt x="186882" y="109109"/>
                    <a:pt x="189292" y="119520"/>
                    <a:pt x="190340" y="127406"/>
                  </a:cubicBezTo>
                  <a:close/>
                </a:path>
              </a:pathLst>
            </a:custGeom>
            <a:solidFill>
              <a:srgbClr val="5894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2" name="任意多边形: 形状 3411">
              <a:extLst>
                <a:ext uri="{FF2B5EF4-FFF2-40B4-BE49-F238E27FC236}">
                  <a16:creationId xmlns:a16="http://schemas.microsoft.com/office/drawing/2014/main" id="{E6EAAD80-D585-394F-BBFB-316053217CE7}"/>
                </a:ext>
              </a:extLst>
            </p:cNvPr>
            <p:cNvSpPr/>
            <p:nvPr/>
          </p:nvSpPr>
          <p:spPr>
            <a:xfrm>
              <a:off x="5039685" y="6043688"/>
              <a:ext cx="191492" cy="215989"/>
            </a:xfrm>
            <a:custGeom>
              <a:avLst/>
              <a:gdLst>
                <a:gd name="connsiteX0" fmla="*/ 191492 w 191492"/>
                <a:gd name="connsiteY0" fmla="*/ 169155 h 215989"/>
                <a:gd name="connsiteX1" fmla="*/ 191492 w 191492"/>
                <a:gd name="connsiteY1" fmla="*/ 169155 h 215989"/>
                <a:gd name="connsiteX2" fmla="*/ 190340 w 191492"/>
                <a:gd name="connsiteY2" fmla="*/ 127406 h 215989"/>
                <a:gd name="connsiteX3" fmla="*/ 184367 w 191492"/>
                <a:gd name="connsiteY3" fmla="*/ 101555 h 215989"/>
                <a:gd name="connsiteX4" fmla="*/ 173671 w 191492"/>
                <a:gd name="connsiteY4" fmla="*/ 77210 h 215989"/>
                <a:gd name="connsiteX5" fmla="*/ 161508 w 191492"/>
                <a:gd name="connsiteY5" fmla="*/ 58636 h 215989"/>
                <a:gd name="connsiteX6" fmla="*/ 144077 w 191492"/>
                <a:gd name="connsiteY6" fmla="*/ 38510 h 215989"/>
                <a:gd name="connsiteX7" fmla="*/ 119807 w 191492"/>
                <a:gd name="connsiteY7" fmla="*/ 17183 h 215989"/>
                <a:gd name="connsiteX8" fmla="*/ 95528 w 191492"/>
                <a:gd name="connsiteY8" fmla="*/ 0 h 215989"/>
                <a:gd name="connsiteX9" fmla="*/ 84841 w 191492"/>
                <a:gd name="connsiteY9" fmla="*/ 7401 h 215989"/>
                <a:gd name="connsiteX10" fmla="*/ 63933 w 191492"/>
                <a:gd name="connsiteY10" fmla="*/ 23736 h 215989"/>
                <a:gd name="connsiteX11" fmla="*/ 39740 w 191492"/>
                <a:gd name="connsiteY11" fmla="*/ 45425 h 215989"/>
                <a:gd name="connsiteX12" fmla="*/ 21033 w 191492"/>
                <a:gd name="connsiteY12" fmla="*/ 70218 h 215989"/>
                <a:gd name="connsiteX13" fmla="*/ 6726 w 191492"/>
                <a:gd name="connsiteY13" fmla="*/ 99784 h 215989"/>
                <a:gd name="connsiteX14" fmla="*/ 459 w 191492"/>
                <a:gd name="connsiteY14" fmla="*/ 130483 h 215989"/>
                <a:gd name="connsiteX15" fmla="*/ 316 w 191492"/>
                <a:gd name="connsiteY15" fmla="*/ 155743 h 215989"/>
                <a:gd name="connsiteX16" fmla="*/ 2307 w 191492"/>
                <a:gd name="connsiteY16" fmla="*/ 183442 h 215989"/>
                <a:gd name="connsiteX17" fmla="*/ 35320 w 191492"/>
                <a:gd name="connsiteY17" fmla="*/ 215989 h 215989"/>
                <a:gd name="connsiteX18" fmla="*/ 35320 w 191492"/>
                <a:gd name="connsiteY18" fmla="*/ 215989 h 215989"/>
                <a:gd name="connsiteX19" fmla="*/ 153564 w 191492"/>
                <a:gd name="connsiteY19" fmla="*/ 215512 h 215989"/>
                <a:gd name="connsiteX20" fmla="*/ 153564 w 191492"/>
                <a:gd name="connsiteY20" fmla="*/ 215512 h 215989"/>
                <a:gd name="connsiteX21" fmla="*/ 191492 w 191492"/>
                <a:gd name="connsiteY21" fmla="*/ 169155 h 21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1492" h="215989">
                  <a:moveTo>
                    <a:pt x="191492" y="169155"/>
                  </a:moveTo>
                  <a:cubicBezTo>
                    <a:pt x="191492" y="169155"/>
                    <a:pt x="191492" y="169155"/>
                    <a:pt x="191492" y="169155"/>
                  </a:cubicBezTo>
                  <a:cubicBezTo>
                    <a:pt x="191149" y="156629"/>
                    <a:pt x="191978" y="139827"/>
                    <a:pt x="190340" y="127406"/>
                  </a:cubicBezTo>
                  <a:cubicBezTo>
                    <a:pt x="189292" y="119520"/>
                    <a:pt x="186882" y="109109"/>
                    <a:pt x="184367" y="101555"/>
                  </a:cubicBezTo>
                  <a:cubicBezTo>
                    <a:pt x="181862" y="93983"/>
                    <a:pt x="177481" y="84220"/>
                    <a:pt x="173671" y="77210"/>
                  </a:cubicBezTo>
                  <a:cubicBezTo>
                    <a:pt x="170490" y="71361"/>
                    <a:pt x="165518" y="63951"/>
                    <a:pt x="161508" y="58636"/>
                  </a:cubicBezTo>
                  <a:cubicBezTo>
                    <a:pt x="156707" y="52254"/>
                    <a:pt x="149697" y="44177"/>
                    <a:pt x="144077" y="38510"/>
                  </a:cubicBezTo>
                  <a:cubicBezTo>
                    <a:pt x="137257" y="31614"/>
                    <a:pt x="127418" y="23184"/>
                    <a:pt x="119807" y="17183"/>
                  </a:cubicBezTo>
                  <a:cubicBezTo>
                    <a:pt x="112797" y="11659"/>
                    <a:pt x="102815" y="5153"/>
                    <a:pt x="95528" y="0"/>
                  </a:cubicBezTo>
                  <a:cubicBezTo>
                    <a:pt x="95528" y="0"/>
                    <a:pt x="87984" y="5096"/>
                    <a:pt x="84841" y="7401"/>
                  </a:cubicBezTo>
                  <a:cubicBezTo>
                    <a:pt x="78421" y="12106"/>
                    <a:pt x="70039" y="18631"/>
                    <a:pt x="63933" y="23736"/>
                  </a:cubicBezTo>
                  <a:cubicBezTo>
                    <a:pt x="56456" y="29985"/>
                    <a:pt x="46331" y="38243"/>
                    <a:pt x="39740" y="45425"/>
                  </a:cubicBezTo>
                  <a:cubicBezTo>
                    <a:pt x="33435" y="52292"/>
                    <a:pt x="25890" y="62265"/>
                    <a:pt x="21033" y="70218"/>
                  </a:cubicBezTo>
                  <a:cubicBezTo>
                    <a:pt x="15889" y="78620"/>
                    <a:pt x="9879" y="90450"/>
                    <a:pt x="6726" y="99784"/>
                  </a:cubicBezTo>
                  <a:cubicBezTo>
                    <a:pt x="3726" y="108690"/>
                    <a:pt x="1411" y="121129"/>
                    <a:pt x="459" y="130483"/>
                  </a:cubicBezTo>
                  <a:cubicBezTo>
                    <a:pt x="-313" y="138017"/>
                    <a:pt x="68" y="148161"/>
                    <a:pt x="316" y="155743"/>
                  </a:cubicBezTo>
                  <a:cubicBezTo>
                    <a:pt x="582" y="164068"/>
                    <a:pt x="-1046" y="175813"/>
                    <a:pt x="2307" y="183442"/>
                  </a:cubicBezTo>
                  <a:cubicBezTo>
                    <a:pt x="7888" y="196177"/>
                    <a:pt x="35311" y="215979"/>
                    <a:pt x="35320" y="215989"/>
                  </a:cubicBezTo>
                  <a:cubicBezTo>
                    <a:pt x="35320" y="215989"/>
                    <a:pt x="35320" y="215989"/>
                    <a:pt x="35320" y="215989"/>
                  </a:cubicBezTo>
                  <a:cubicBezTo>
                    <a:pt x="70792" y="215846"/>
                    <a:pt x="153554" y="215512"/>
                    <a:pt x="153564" y="215512"/>
                  </a:cubicBezTo>
                  <a:cubicBezTo>
                    <a:pt x="153564" y="215512"/>
                    <a:pt x="153564" y="215512"/>
                    <a:pt x="153564" y="215512"/>
                  </a:cubicBezTo>
                  <a:cubicBezTo>
                    <a:pt x="164946" y="201606"/>
                    <a:pt x="191492" y="169164"/>
                    <a:pt x="191492" y="169155"/>
                  </a:cubicBezTo>
                </a:path>
              </a:pathLst>
            </a:custGeom>
            <a:noFill/>
            <a:ln w="0" cap="rnd">
              <a:solidFill>
                <a:srgbClr val="5894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3" name="任意多边形: 形状 3412">
              <a:extLst>
                <a:ext uri="{FF2B5EF4-FFF2-40B4-BE49-F238E27FC236}">
                  <a16:creationId xmlns:a16="http://schemas.microsoft.com/office/drawing/2014/main" id="{83BEA766-F74A-66E7-B472-4484F83FD366}"/>
                </a:ext>
              </a:extLst>
            </p:cNvPr>
            <p:cNvSpPr/>
            <p:nvPr/>
          </p:nvSpPr>
          <p:spPr>
            <a:xfrm>
              <a:off x="5192667" y="6155274"/>
              <a:ext cx="143094" cy="181755"/>
            </a:xfrm>
            <a:custGeom>
              <a:avLst/>
              <a:gdLst>
                <a:gd name="connsiteX0" fmla="*/ 141275 w 143094"/>
                <a:gd name="connsiteY0" fmla="*/ 94088 h 181755"/>
                <a:gd name="connsiteX1" fmla="*/ 143094 w 143094"/>
                <a:gd name="connsiteY1" fmla="*/ 114195 h 181755"/>
                <a:gd name="connsiteX2" fmla="*/ 84916 w 143094"/>
                <a:gd name="connsiteY2" fmla="*/ 181756 h 181755"/>
                <a:gd name="connsiteX3" fmla="*/ 41672 w 143094"/>
                <a:gd name="connsiteY3" fmla="*/ 177536 h 181755"/>
                <a:gd name="connsiteX4" fmla="*/ 0 w 143094"/>
                <a:gd name="connsiteY4" fmla="*/ 95002 h 181755"/>
                <a:gd name="connsiteX5" fmla="*/ 7639 w 143094"/>
                <a:gd name="connsiteY5" fmla="*/ 82782 h 181755"/>
                <a:gd name="connsiteX6" fmla="*/ 18498 w 143094"/>
                <a:gd name="connsiteY6" fmla="*/ 66665 h 181755"/>
                <a:gd name="connsiteX7" fmla="*/ 36186 w 143094"/>
                <a:gd name="connsiteY7" fmla="*/ 45634 h 181755"/>
                <a:gd name="connsiteX8" fmla="*/ 56436 w 143094"/>
                <a:gd name="connsiteY8" fmla="*/ 26479 h 181755"/>
                <a:gd name="connsiteX9" fmla="*/ 76210 w 143094"/>
                <a:gd name="connsiteY9" fmla="*/ 11116 h 181755"/>
                <a:gd name="connsiteX10" fmla="*/ 92069 w 143094"/>
                <a:gd name="connsiteY10" fmla="*/ 0 h 181755"/>
                <a:gd name="connsiteX11" fmla="*/ 106385 w 143094"/>
                <a:gd name="connsiteY11" fmla="*/ 18659 h 181755"/>
                <a:gd name="connsiteX12" fmla="*/ 122006 w 143094"/>
                <a:gd name="connsiteY12" fmla="*/ 43224 h 181755"/>
                <a:gd name="connsiteX13" fmla="*/ 133512 w 143094"/>
                <a:gd name="connsiteY13" fmla="*/ 68218 h 181755"/>
                <a:gd name="connsiteX14" fmla="*/ 141275 w 143094"/>
                <a:gd name="connsiteY14" fmla="*/ 94088 h 18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094" h="181755">
                  <a:moveTo>
                    <a:pt x="141275" y="94088"/>
                  </a:moveTo>
                  <a:cubicBezTo>
                    <a:pt x="142408" y="100041"/>
                    <a:pt x="142551" y="108165"/>
                    <a:pt x="143094" y="114195"/>
                  </a:cubicBezTo>
                  <a:cubicBezTo>
                    <a:pt x="143085" y="114205"/>
                    <a:pt x="102375" y="161487"/>
                    <a:pt x="84916" y="181756"/>
                  </a:cubicBezTo>
                  <a:cubicBezTo>
                    <a:pt x="84916" y="181756"/>
                    <a:pt x="54645" y="178803"/>
                    <a:pt x="41672" y="177536"/>
                  </a:cubicBezTo>
                  <a:cubicBezTo>
                    <a:pt x="41663" y="177536"/>
                    <a:pt x="12506" y="119758"/>
                    <a:pt x="0" y="95002"/>
                  </a:cubicBezTo>
                  <a:cubicBezTo>
                    <a:pt x="0" y="95002"/>
                    <a:pt x="5286" y="86410"/>
                    <a:pt x="7639" y="82782"/>
                  </a:cubicBezTo>
                  <a:cubicBezTo>
                    <a:pt x="10811" y="77895"/>
                    <a:pt x="14993" y="71323"/>
                    <a:pt x="18498" y="66665"/>
                  </a:cubicBezTo>
                  <a:cubicBezTo>
                    <a:pt x="23441" y="60074"/>
                    <a:pt x="30537" y="51635"/>
                    <a:pt x="36186" y="45634"/>
                  </a:cubicBezTo>
                  <a:cubicBezTo>
                    <a:pt x="41929" y="39557"/>
                    <a:pt x="50082" y="31918"/>
                    <a:pt x="56436" y="26479"/>
                  </a:cubicBezTo>
                  <a:cubicBezTo>
                    <a:pt x="62132" y="21584"/>
                    <a:pt x="70161" y="15573"/>
                    <a:pt x="76210" y="11116"/>
                  </a:cubicBezTo>
                  <a:cubicBezTo>
                    <a:pt x="80886" y="7668"/>
                    <a:pt x="92069" y="0"/>
                    <a:pt x="92069" y="0"/>
                  </a:cubicBezTo>
                  <a:cubicBezTo>
                    <a:pt x="96364" y="5591"/>
                    <a:pt x="102337" y="12878"/>
                    <a:pt x="106385" y="18659"/>
                  </a:cubicBezTo>
                  <a:cubicBezTo>
                    <a:pt x="111395" y="25812"/>
                    <a:pt x="117834" y="35557"/>
                    <a:pt x="122006" y="43224"/>
                  </a:cubicBezTo>
                  <a:cubicBezTo>
                    <a:pt x="125949" y="50473"/>
                    <a:pt x="130588" y="60503"/>
                    <a:pt x="133512" y="68218"/>
                  </a:cubicBezTo>
                  <a:cubicBezTo>
                    <a:pt x="136370" y="75800"/>
                    <a:pt x="139761" y="86125"/>
                    <a:pt x="141275" y="94088"/>
                  </a:cubicBezTo>
                  <a:close/>
                </a:path>
              </a:pathLst>
            </a:custGeom>
            <a:solidFill>
              <a:srgbClr val="4B81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4" name="任意多边形: 形状 3413">
              <a:extLst>
                <a:ext uri="{FF2B5EF4-FFF2-40B4-BE49-F238E27FC236}">
                  <a16:creationId xmlns:a16="http://schemas.microsoft.com/office/drawing/2014/main" id="{A026E57A-3DED-85CD-B37E-6E5580B6610E}"/>
                </a:ext>
              </a:extLst>
            </p:cNvPr>
            <p:cNvSpPr/>
            <p:nvPr/>
          </p:nvSpPr>
          <p:spPr>
            <a:xfrm>
              <a:off x="5192667" y="6155274"/>
              <a:ext cx="143094" cy="181755"/>
            </a:xfrm>
            <a:custGeom>
              <a:avLst/>
              <a:gdLst>
                <a:gd name="connsiteX0" fmla="*/ 143094 w 143094"/>
                <a:gd name="connsiteY0" fmla="*/ 114195 h 181755"/>
                <a:gd name="connsiteX1" fmla="*/ 143094 w 143094"/>
                <a:gd name="connsiteY1" fmla="*/ 114195 h 181755"/>
                <a:gd name="connsiteX2" fmla="*/ 141275 w 143094"/>
                <a:gd name="connsiteY2" fmla="*/ 94088 h 181755"/>
                <a:gd name="connsiteX3" fmla="*/ 133512 w 143094"/>
                <a:gd name="connsiteY3" fmla="*/ 68218 h 181755"/>
                <a:gd name="connsiteX4" fmla="*/ 122006 w 143094"/>
                <a:gd name="connsiteY4" fmla="*/ 43224 h 181755"/>
                <a:gd name="connsiteX5" fmla="*/ 106385 w 143094"/>
                <a:gd name="connsiteY5" fmla="*/ 18659 h 181755"/>
                <a:gd name="connsiteX6" fmla="*/ 92069 w 143094"/>
                <a:gd name="connsiteY6" fmla="*/ 0 h 181755"/>
                <a:gd name="connsiteX7" fmla="*/ 76210 w 143094"/>
                <a:gd name="connsiteY7" fmla="*/ 11116 h 181755"/>
                <a:gd name="connsiteX8" fmla="*/ 56436 w 143094"/>
                <a:gd name="connsiteY8" fmla="*/ 26479 h 181755"/>
                <a:gd name="connsiteX9" fmla="*/ 36186 w 143094"/>
                <a:gd name="connsiteY9" fmla="*/ 45634 h 181755"/>
                <a:gd name="connsiteX10" fmla="*/ 18498 w 143094"/>
                <a:gd name="connsiteY10" fmla="*/ 66665 h 181755"/>
                <a:gd name="connsiteX11" fmla="*/ 7639 w 143094"/>
                <a:gd name="connsiteY11" fmla="*/ 82782 h 181755"/>
                <a:gd name="connsiteX12" fmla="*/ 0 w 143094"/>
                <a:gd name="connsiteY12" fmla="*/ 95002 h 181755"/>
                <a:gd name="connsiteX13" fmla="*/ 0 w 143094"/>
                <a:gd name="connsiteY13" fmla="*/ 95002 h 181755"/>
                <a:gd name="connsiteX14" fmla="*/ 41672 w 143094"/>
                <a:gd name="connsiteY14" fmla="*/ 177536 h 181755"/>
                <a:gd name="connsiteX15" fmla="*/ 41672 w 143094"/>
                <a:gd name="connsiteY15" fmla="*/ 177536 h 181755"/>
                <a:gd name="connsiteX16" fmla="*/ 84916 w 143094"/>
                <a:gd name="connsiteY16" fmla="*/ 181756 h 181755"/>
                <a:gd name="connsiteX17" fmla="*/ 84916 w 143094"/>
                <a:gd name="connsiteY17" fmla="*/ 181756 h 181755"/>
                <a:gd name="connsiteX18" fmla="*/ 143094 w 143094"/>
                <a:gd name="connsiteY18" fmla="*/ 114195 h 18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3094" h="181755">
                  <a:moveTo>
                    <a:pt x="143094" y="114195"/>
                  </a:moveTo>
                  <a:cubicBezTo>
                    <a:pt x="143094" y="114195"/>
                    <a:pt x="143094" y="114195"/>
                    <a:pt x="143094" y="114195"/>
                  </a:cubicBezTo>
                  <a:cubicBezTo>
                    <a:pt x="142551" y="108165"/>
                    <a:pt x="142408" y="100041"/>
                    <a:pt x="141275" y="94088"/>
                  </a:cubicBezTo>
                  <a:cubicBezTo>
                    <a:pt x="139761" y="86125"/>
                    <a:pt x="136370" y="75800"/>
                    <a:pt x="133512" y="68218"/>
                  </a:cubicBezTo>
                  <a:cubicBezTo>
                    <a:pt x="130588" y="60503"/>
                    <a:pt x="125949" y="50473"/>
                    <a:pt x="122006" y="43224"/>
                  </a:cubicBezTo>
                  <a:cubicBezTo>
                    <a:pt x="117834" y="35557"/>
                    <a:pt x="111395" y="25812"/>
                    <a:pt x="106385" y="18659"/>
                  </a:cubicBezTo>
                  <a:cubicBezTo>
                    <a:pt x="102337" y="12878"/>
                    <a:pt x="96364" y="5591"/>
                    <a:pt x="92069" y="0"/>
                  </a:cubicBezTo>
                  <a:cubicBezTo>
                    <a:pt x="92069" y="0"/>
                    <a:pt x="80886" y="7668"/>
                    <a:pt x="76210" y="11116"/>
                  </a:cubicBezTo>
                  <a:cubicBezTo>
                    <a:pt x="70161" y="15573"/>
                    <a:pt x="62132" y="21584"/>
                    <a:pt x="56436" y="26479"/>
                  </a:cubicBezTo>
                  <a:cubicBezTo>
                    <a:pt x="50082" y="31918"/>
                    <a:pt x="41929" y="39557"/>
                    <a:pt x="36186" y="45634"/>
                  </a:cubicBezTo>
                  <a:cubicBezTo>
                    <a:pt x="30537" y="51635"/>
                    <a:pt x="23441" y="60074"/>
                    <a:pt x="18498" y="66665"/>
                  </a:cubicBezTo>
                  <a:cubicBezTo>
                    <a:pt x="14993" y="71323"/>
                    <a:pt x="10811" y="77895"/>
                    <a:pt x="7639" y="82782"/>
                  </a:cubicBezTo>
                  <a:cubicBezTo>
                    <a:pt x="5286" y="86410"/>
                    <a:pt x="0" y="95002"/>
                    <a:pt x="0" y="95002"/>
                  </a:cubicBezTo>
                  <a:cubicBezTo>
                    <a:pt x="0" y="95002"/>
                    <a:pt x="0" y="95002"/>
                    <a:pt x="0" y="95002"/>
                  </a:cubicBezTo>
                  <a:cubicBezTo>
                    <a:pt x="12506" y="119758"/>
                    <a:pt x="41663" y="177536"/>
                    <a:pt x="41672" y="177536"/>
                  </a:cubicBezTo>
                  <a:cubicBezTo>
                    <a:pt x="41672" y="177536"/>
                    <a:pt x="41672" y="177536"/>
                    <a:pt x="41672" y="177536"/>
                  </a:cubicBezTo>
                  <a:cubicBezTo>
                    <a:pt x="54645" y="178803"/>
                    <a:pt x="84916" y="181756"/>
                    <a:pt x="84916" y="181756"/>
                  </a:cubicBezTo>
                  <a:cubicBezTo>
                    <a:pt x="84916" y="181756"/>
                    <a:pt x="84916" y="181756"/>
                    <a:pt x="84916" y="181756"/>
                  </a:cubicBezTo>
                  <a:cubicBezTo>
                    <a:pt x="102375" y="161487"/>
                    <a:pt x="143085" y="114205"/>
                    <a:pt x="143094" y="114195"/>
                  </a:cubicBezTo>
                </a:path>
              </a:pathLst>
            </a:custGeom>
            <a:noFill/>
            <a:ln w="0" cap="rnd">
              <a:solidFill>
                <a:srgbClr val="4B81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5" name="任意多边形: 形状 3414">
              <a:extLst>
                <a:ext uri="{FF2B5EF4-FFF2-40B4-BE49-F238E27FC236}">
                  <a16:creationId xmlns:a16="http://schemas.microsoft.com/office/drawing/2014/main" id="{A9D0124C-09F4-451F-2C0B-5FA32FF00E5A}"/>
                </a:ext>
              </a:extLst>
            </p:cNvPr>
            <p:cNvSpPr/>
            <p:nvPr/>
          </p:nvSpPr>
          <p:spPr>
            <a:xfrm>
              <a:off x="4933730" y="6155026"/>
              <a:ext cx="145703" cy="181765"/>
            </a:xfrm>
            <a:custGeom>
              <a:avLst/>
              <a:gdLst>
                <a:gd name="connsiteX0" fmla="*/ 1848 w 145703"/>
                <a:gd name="connsiteY0" fmla="*/ 94097 h 181765"/>
                <a:gd name="connsiteX1" fmla="*/ 0 w 145703"/>
                <a:gd name="connsiteY1" fmla="*/ 114205 h 181765"/>
                <a:gd name="connsiteX2" fmla="*/ 59236 w 145703"/>
                <a:gd name="connsiteY2" fmla="*/ 181766 h 181765"/>
                <a:gd name="connsiteX3" fmla="*/ 103280 w 145703"/>
                <a:gd name="connsiteY3" fmla="*/ 177546 h 181765"/>
                <a:gd name="connsiteX4" fmla="*/ 145704 w 145703"/>
                <a:gd name="connsiteY4" fmla="*/ 95002 h 181765"/>
                <a:gd name="connsiteX5" fmla="*/ 137932 w 145703"/>
                <a:gd name="connsiteY5" fmla="*/ 82791 h 181765"/>
                <a:gd name="connsiteX6" fmla="*/ 126873 w 145703"/>
                <a:gd name="connsiteY6" fmla="*/ 66675 h 181765"/>
                <a:gd name="connsiteX7" fmla="*/ 108861 w 145703"/>
                <a:gd name="connsiteY7" fmla="*/ 45644 h 181765"/>
                <a:gd name="connsiteX8" fmla="*/ 88249 w 145703"/>
                <a:gd name="connsiteY8" fmla="*/ 26479 h 181765"/>
                <a:gd name="connsiteX9" fmla="*/ 68113 w 145703"/>
                <a:gd name="connsiteY9" fmla="*/ 11125 h 181765"/>
                <a:gd name="connsiteX10" fmla="*/ 51959 w 145703"/>
                <a:gd name="connsiteY10" fmla="*/ 0 h 181765"/>
                <a:gd name="connsiteX11" fmla="*/ 37376 w 145703"/>
                <a:gd name="connsiteY11" fmla="*/ 18669 h 181765"/>
                <a:gd name="connsiteX12" fmla="*/ 21470 w 145703"/>
                <a:gd name="connsiteY12" fmla="*/ 43234 h 181765"/>
                <a:gd name="connsiteX13" fmla="*/ 9763 w 145703"/>
                <a:gd name="connsiteY13" fmla="*/ 68227 h 181765"/>
                <a:gd name="connsiteX14" fmla="*/ 1848 w 145703"/>
                <a:gd name="connsiteY14" fmla="*/ 94097 h 18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5703" h="181765">
                  <a:moveTo>
                    <a:pt x="1848" y="94097"/>
                  </a:moveTo>
                  <a:cubicBezTo>
                    <a:pt x="705" y="100041"/>
                    <a:pt x="562" y="108165"/>
                    <a:pt x="0" y="114205"/>
                  </a:cubicBezTo>
                  <a:cubicBezTo>
                    <a:pt x="10" y="114205"/>
                    <a:pt x="41472" y="161496"/>
                    <a:pt x="59236" y="181766"/>
                  </a:cubicBezTo>
                  <a:cubicBezTo>
                    <a:pt x="59246" y="181766"/>
                    <a:pt x="90068" y="178812"/>
                    <a:pt x="103280" y="177546"/>
                  </a:cubicBezTo>
                  <a:cubicBezTo>
                    <a:pt x="103280" y="177536"/>
                    <a:pt x="132979" y="119767"/>
                    <a:pt x="145704" y="95002"/>
                  </a:cubicBezTo>
                  <a:cubicBezTo>
                    <a:pt x="145704" y="95002"/>
                    <a:pt x="140322" y="86410"/>
                    <a:pt x="137932" y="82791"/>
                  </a:cubicBezTo>
                  <a:cubicBezTo>
                    <a:pt x="134703" y="77895"/>
                    <a:pt x="130436" y="71332"/>
                    <a:pt x="126873" y="66675"/>
                  </a:cubicBezTo>
                  <a:cubicBezTo>
                    <a:pt x="121834" y="60074"/>
                    <a:pt x="114615" y="51635"/>
                    <a:pt x="108861" y="45644"/>
                  </a:cubicBezTo>
                  <a:cubicBezTo>
                    <a:pt x="103013" y="39557"/>
                    <a:pt x="94707" y="31918"/>
                    <a:pt x="88249" y="26479"/>
                  </a:cubicBezTo>
                  <a:cubicBezTo>
                    <a:pt x="82429" y="21593"/>
                    <a:pt x="74266" y="15583"/>
                    <a:pt x="68113" y="11125"/>
                  </a:cubicBezTo>
                  <a:cubicBezTo>
                    <a:pt x="63341" y="7677"/>
                    <a:pt x="51959" y="0"/>
                    <a:pt x="51959" y="0"/>
                  </a:cubicBezTo>
                  <a:cubicBezTo>
                    <a:pt x="47635" y="5639"/>
                    <a:pt x="41510" y="12887"/>
                    <a:pt x="37376" y="18669"/>
                  </a:cubicBezTo>
                  <a:cubicBezTo>
                    <a:pt x="32281" y="25812"/>
                    <a:pt x="25727" y="35557"/>
                    <a:pt x="21470" y="43234"/>
                  </a:cubicBezTo>
                  <a:cubicBezTo>
                    <a:pt x="17459" y="50473"/>
                    <a:pt x="12735" y="60503"/>
                    <a:pt x="9763" y="68227"/>
                  </a:cubicBezTo>
                  <a:cubicBezTo>
                    <a:pt x="6848" y="75800"/>
                    <a:pt x="3391" y="86125"/>
                    <a:pt x="1848" y="94097"/>
                  </a:cubicBezTo>
                  <a:close/>
                </a:path>
              </a:pathLst>
            </a:custGeom>
            <a:solidFill>
              <a:srgbClr val="4B81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6" name="任意多边形: 形状 3415">
              <a:extLst>
                <a:ext uri="{FF2B5EF4-FFF2-40B4-BE49-F238E27FC236}">
                  <a16:creationId xmlns:a16="http://schemas.microsoft.com/office/drawing/2014/main" id="{5C2E5346-D8D1-FFF1-F2D8-A153047A0B93}"/>
                </a:ext>
              </a:extLst>
            </p:cNvPr>
            <p:cNvSpPr/>
            <p:nvPr/>
          </p:nvSpPr>
          <p:spPr>
            <a:xfrm>
              <a:off x="4933730" y="6155026"/>
              <a:ext cx="145703" cy="181765"/>
            </a:xfrm>
            <a:custGeom>
              <a:avLst/>
              <a:gdLst>
                <a:gd name="connsiteX0" fmla="*/ 0 w 145703"/>
                <a:gd name="connsiteY0" fmla="*/ 114205 h 181765"/>
                <a:gd name="connsiteX1" fmla="*/ 0 w 145703"/>
                <a:gd name="connsiteY1" fmla="*/ 114205 h 181765"/>
                <a:gd name="connsiteX2" fmla="*/ 1848 w 145703"/>
                <a:gd name="connsiteY2" fmla="*/ 94097 h 181765"/>
                <a:gd name="connsiteX3" fmla="*/ 9763 w 145703"/>
                <a:gd name="connsiteY3" fmla="*/ 68227 h 181765"/>
                <a:gd name="connsiteX4" fmla="*/ 21470 w 145703"/>
                <a:gd name="connsiteY4" fmla="*/ 43234 h 181765"/>
                <a:gd name="connsiteX5" fmla="*/ 37376 w 145703"/>
                <a:gd name="connsiteY5" fmla="*/ 18669 h 181765"/>
                <a:gd name="connsiteX6" fmla="*/ 51959 w 145703"/>
                <a:gd name="connsiteY6" fmla="*/ 0 h 181765"/>
                <a:gd name="connsiteX7" fmla="*/ 68113 w 145703"/>
                <a:gd name="connsiteY7" fmla="*/ 11125 h 181765"/>
                <a:gd name="connsiteX8" fmla="*/ 88249 w 145703"/>
                <a:gd name="connsiteY8" fmla="*/ 26479 h 181765"/>
                <a:gd name="connsiteX9" fmla="*/ 108861 w 145703"/>
                <a:gd name="connsiteY9" fmla="*/ 45644 h 181765"/>
                <a:gd name="connsiteX10" fmla="*/ 126873 w 145703"/>
                <a:gd name="connsiteY10" fmla="*/ 66675 h 181765"/>
                <a:gd name="connsiteX11" fmla="*/ 137932 w 145703"/>
                <a:gd name="connsiteY11" fmla="*/ 82791 h 181765"/>
                <a:gd name="connsiteX12" fmla="*/ 145704 w 145703"/>
                <a:gd name="connsiteY12" fmla="*/ 95002 h 181765"/>
                <a:gd name="connsiteX13" fmla="*/ 145704 w 145703"/>
                <a:gd name="connsiteY13" fmla="*/ 95002 h 181765"/>
                <a:gd name="connsiteX14" fmla="*/ 103280 w 145703"/>
                <a:gd name="connsiteY14" fmla="*/ 177546 h 181765"/>
                <a:gd name="connsiteX15" fmla="*/ 103280 w 145703"/>
                <a:gd name="connsiteY15" fmla="*/ 177546 h 181765"/>
                <a:gd name="connsiteX16" fmla="*/ 59236 w 145703"/>
                <a:gd name="connsiteY16" fmla="*/ 181766 h 181765"/>
                <a:gd name="connsiteX17" fmla="*/ 59236 w 145703"/>
                <a:gd name="connsiteY17" fmla="*/ 181766 h 181765"/>
                <a:gd name="connsiteX18" fmla="*/ 0 w 145703"/>
                <a:gd name="connsiteY18" fmla="*/ 114205 h 18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5703" h="181765">
                  <a:moveTo>
                    <a:pt x="0" y="114205"/>
                  </a:moveTo>
                  <a:cubicBezTo>
                    <a:pt x="0" y="114205"/>
                    <a:pt x="0" y="114205"/>
                    <a:pt x="0" y="114205"/>
                  </a:cubicBezTo>
                  <a:cubicBezTo>
                    <a:pt x="562" y="108165"/>
                    <a:pt x="705" y="100041"/>
                    <a:pt x="1848" y="94097"/>
                  </a:cubicBezTo>
                  <a:cubicBezTo>
                    <a:pt x="3391" y="86125"/>
                    <a:pt x="6848" y="75800"/>
                    <a:pt x="9763" y="68227"/>
                  </a:cubicBezTo>
                  <a:cubicBezTo>
                    <a:pt x="12735" y="60503"/>
                    <a:pt x="17459" y="50473"/>
                    <a:pt x="21470" y="43234"/>
                  </a:cubicBezTo>
                  <a:cubicBezTo>
                    <a:pt x="25727" y="35557"/>
                    <a:pt x="32281" y="25812"/>
                    <a:pt x="37376" y="18669"/>
                  </a:cubicBezTo>
                  <a:cubicBezTo>
                    <a:pt x="41510" y="12887"/>
                    <a:pt x="47635" y="5639"/>
                    <a:pt x="51959" y="0"/>
                  </a:cubicBezTo>
                  <a:cubicBezTo>
                    <a:pt x="51959" y="0"/>
                    <a:pt x="63341" y="7677"/>
                    <a:pt x="68113" y="11125"/>
                  </a:cubicBezTo>
                  <a:cubicBezTo>
                    <a:pt x="74266" y="15583"/>
                    <a:pt x="82429" y="21593"/>
                    <a:pt x="88249" y="26479"/>
                  </a:cubicBezTo>
                  <a:cubicBezTo>
                    <a:pt x="94707" y="31918"/>
                    <a:pt x="103013" y="39557"/>
                    <a:pt x="108861" y="45644"/>
                  </a:cubicBezTo>
                  <a:cubicBezTo>
                    <a:pt x="114615" y="51635"/>
                    <a:pt x="121834" y="60074"/>
                    <a:pt x="126873" y="66675"/>
                  </a:cubicBezTo>
                  <a:cubicBezTo>
                    <a:pt x="130436" y="71332"/>
                    <a:pt x="134703" y="77895"/>
                    <a:pt x="137932" y="82791"/>
                  </a:cubicBezTo>
                  <a:cubicBezTo>
                    <a:pt x="140322" y="86410"/>
                    <a:pt x="145704" y="95002"/>
                    <a:pt x="145704" y="95002"/>
                  </a:cubicBezTo>
                  <a:cubicBezTo>
                    <a:pt x="145704" y="95002"/>
                    <a:pt x="145704" y="95002"/>
                    <a:pt x="145704" y="95002"/>
                  </a:cubicBezTo>
                  <a:cubicBezTo>
                    <a:pt x="132979" y="119767"/>
                    <a:pt x="103280" y="177536"/>
                    <a:pt x="103280" y="177546"/>
                  </a:cubicBezTo>
                  <a:cubicBezTo>
                    <a:pt x="103280" y="177546"/>
                    <a:pt x="103280" y="177546"/>
                    <a:pt x="103280" y="177546"/>
                  </a:cubicBezTo>
                  <a:cubicBezTo>
                    <a:pt x="90068" y="178812"/>
                    <a:pt x="59246" y="181766"/>
                    <a:pt x="59236" y="181766"/>
                  </a:cubicBezTo>
                  <a:cubicBezTo>
                    <a:pt x="59236" y="181766"/>
                    <a:pt x="59236" y="181766"/>
                    <a:pt x="59236" y="181766"/>
                  </a:cubicBezTo>
                  <a:cubicBezTo>
                    <a:pt x="41472" y="161496"/>
                    <a:pt x="10" y="114205"/>
                    <a:pt x="0" y="114205"/>
                  </a:cubicBezTo>
                </a:path>
              </a:pathLst>
            </a:custGeom>
            <a:noFill/>
            <a:ln w="0" cap="rnd">
              <a:solidFill>
                <a:srgbClr val="4B81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7" name="任意多边形: 形状 3416">
              <a:extLst>
                <a:ext uri="{FF2B5EF4-FFF2-40B4-BE49-F238E27FC236}">
                  <a16:creationId xmlns:a16="http://schemas.microsoft.com/office/drawing/2014/main" id="{6D9FDFF3-D708-9905-13D3-ECE3CA9ECB34}"/>
                </a:ext>
              </a:extLst>
            </p:cNvPr>
            <p:cNvSpPr/>
            <p:nvPr/>
          </p:nvSpPr>
          <p:spPr>
            <a:xfrm>
              <a:off x="5026514" y="6192392"/>
              <a:ext cx="218332" cy="216613"/>
            </a:xfrm>
            <a:custGeom>
              <a:avLst/>
              <a:gdLst>
                <a:gd name="connsiteX0" fmla="*/ 0 w 218332"/>
                <a:gd name="connsiteY0" fmla="*/ 134369 h 216613"/>
                <a:gd name="connsiteX1" fmla="*/ 3257 w 218332"/>
                <a:gd name="connsiteY1" fmla="*/ 124387 h 216613"/>
                <a:gd name="connsiteX2" fmla="*/ 18021 w 218332"/>
                <a:gd name="connsiteY2" fmla="*/ 93412 h 216613"/>
                <a:gd name="connsiteX3" fmla="*/ 40024 w 218332"/>
                <a:gd name="connsiteY3" fmla="*/ 57750 h 216613"/>
                <a:gd name="connsiteX4" fmla="*/ 67180 w 218332"/>
                <a:gd name="connsiteY4" fmla="*/ 27947 h 216613"/>
                <a:gd name="connsiteX5" fmla="*/ 89011 w 218332"/>
                <a:gd name="connsiteY5" fmla="*/ 10830 h 216613"/>
                <a:gd name="connsiteX6" fmla="*/ 109575 w 218332"/>
                <a:gd name="connsiteY6" fmla="*/ 0 h 216613"/>
                <a:gd name="connsiteX7" fmla="*/ 109575 w 218332"/>
                <a:gd name="connsiteY7" fmla="*/ 0 h 216613"/>
                <a:gd name="connsiteX8" fmla="*/ 139122 w 218332"/>
                <a:gd name="connsiteY8" fmla="*/ 17336 h 216613"/>
                <a:gd name="connsiteX9" fmla="*/ 165059 w 218332"/>
                <a:gd name="connsiteY9" fmla="*/ 42206 h 216613"/>
                <a:gd name="connsiteX10" fmla="*/ 185632 w 218332"/>
                <a:gd name="connsiteY10" fmla="*/ 69618 h 216613"/>
                <a:gd name="connsiteX11" fmla="*/ 203063 w 218332"/>
                <a:gd name="connsiteY11" fmla="*/ 98374 h 216613"/>
                <a:gd name="connsiteX12" fmla="*/ 218332 w 218332"/>
                <a:gd name="connsiteY12" fmla="*/ 131921 h 216613"/>
                <a:gd name="connsiteX13" fmla="*/ 218332 w 218332"/>
                <a:gd name="connsiteY13" fmla="*/ 131921 h 216613"/>
                <a:gd name="connsiteX14" fmla="*/ 218332 w 218332"/>
                <a:gd name="connsiteY14" fmla="*/ 131921 h 216613"/>
                <a:gd name="connsiteX15" fmla="*/ 151390 w 218332"/>
                <a:gd name="connsiteY15" fmla="*/ 206007 h 216613"/>
                <a:gd name="connsiteX16" fmla="*/ 151429 w 218332"/>
                <a:gd name="connsiteY16" fmla="*/ 206197 h 216613"/>
                <a:gd name="connsiteX17" fmla="*/ 60960 w 218332"/>
                <a:gd name="connsiteY17" fmla="*/ 203873 h 216613"/>
                <a:gd name="connsiteX18" fmla="*/ 0 w 218332"/>
                <a:gd name="connsiteY18" fmla="*/ 134369 h 216613"/>
                <a:gd name="connsiteX19" fmla="*/ 0 w 218332"/>
                <a:gd name="connsiteY19" fmla="*/ 134369 h 216613"/>
                <a:gd name="connsiteX20" fmla="*/ 60960 w 218332"/>
                <a:gd name="connsiteY20" fmla="*/ 203873 h 216613"/>
                <a:gd name="connsiteX21" fmla="*/ 60960 w 218332"/>
                <a:gd name="connsiteY21" fmla="*/ 203873 h 21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8332" h="216613">
                  <a:moveTo>
                    <a:pt x="0" y="134369"/>
                  </a:moveTo>
                  <a:cubicBezTo>
                    <a:pt x="0" y="134369"/>
                    <a:pt x="2105" y="127321"/>
                    <a:pt x="3257" y="124387"/>
                  </a:cubicBezTo>
                  <a:cubicBezTo>
                    <a:pt x="7010" y="114805"/>
                    <a:pt x="13106" y="102461"/>
                    <a:pt x="18021" y="93412"/>
                  </a:cubicBezTo>
                  <a:cubicBezTo>
                    <a:pt x="24022" y="82363"/>
                    <a:pt x="32452" y="67789"/>
                    <a:pt x="40024" y="57750"/>
                  </a:cubicBezTo>
                  <a:cubicBezTo>
                    <a:pt x="47301" y="48092"/>
                    <a:pt x="58293" y="36157"/>
                    <a:pt x="67180" y="27947"/>
                  </a:cubicBezTo>
                  <a:cubicBezTo>
                    <a:pt x="73295" y="22307"/>
                    <a:pt x="82019" y="15345"/>
                    <a:pt x="89011" y="10830"/>
                  </a:cubicBezTo>
                  <a:cubicBezTo>
                    <a:pt x="94869" y="7048"/>
                    <a:pt x="103403" y="3248"/>
                    <a:pt x="109575" y="0"/>
                  </a:cubicBezTo>
                  <a:cubicBezTo>
                    <a:pt x="109575" y="0"/>
                    <a:pt x="109575" y="0"/>
                    <a:pt x="109575" y="0"/>
                  </a:cubicBezTo>
                  <a:cubicBezTo>
                    <a:pt x="118443" y="5201"/>
                    <a:pt x="130921" y="11135"/>
                    <a:pt x="139122" y="17336"/>
                  </a:cubicBezTo>
                  <a:cubicBezTo>
                    <a:pt x="147723" y="23832"/>
                    <a:pt x="157915" y="34128"/>
                    <a:pt x="165059" y="42206"/>
                  </a:cubicBezTo>
                  <a:cubicBezTo>
                    <a:pt x="171878" y="49902"/>
                    <a:pt x="179870" y="61093"/>
                    <a:pt x="185632" y="69618"/>
                  </a:cubicBezTo>
                  <a:cubicBezTo>
                    <a:pt x="191281" y="77972"/>
                    <a:pt x="198339" y="89459"/>
                    <a:pt x="203063" y="98374"/>
                  </a:cubicBezTo>
                  <a:cubicBezTo>
                    <a:pt x="208236" y="108147"/>
                    <a:pt x="213750" y="121854"/>
                    <a:pt x="218332" y="131921"/>
                  </a:cubicBezTo>
                  <a:cubicBezTo>
                    <a:pt x="218332" y="131921"/>
                    <a:pt x="218332" y="131921"/>
                    <a:pt x="218332" y="131921"/>
                  </a:cubicBezTo>
                  <a:cubicBezTo>
                    <a:pt x="218332" y="131921"/>
                    <a:pt x="218332" y="131921"/>
                    <a:pt x="218332" y="131921"/>
                  </a:cubicBezTo>
                  <a:cubicBezTo>
                    <a:pt x="218332" y="131931"/>
                    <a:pt x="156391" y="176469"/>
                    <a:pt x="151390" y="206007"/>
                  </a:cubicBezTo>
                  <a:cubicBezTo>
                    <a:pt x="151381" y="206064"/>
                    <a:pt x="151457" y="206150"/>
                    <a:pt x="151429" y="206197"/>
                  </a:cubicBezTo>
                  <a:cubicBezTo>
                    <a:pt x="139532" y="230600"/>
                    <a:pt x="88096" y="204568"/>
                    <a:pt x="60960" y="203873"/>
                  </a:cubicBezTo>
                  <a:cubicBezTo>
                    <a:pt x="60950" y="203864"/>
                    <a:pt x="18288" y="155220"/>
                    <a:pt x="0" y="134369"/>
                  </a:cubicBezTo>
                  <a:cubicBezTo>
                    <a:pt x="0" y="134369"/>
                    <a:pt x="0" y="134369"/>
                    <a:pt x="0" y="134369"/>
                  </a:cubicBezTo>
                  <a:moveTo>
                    <a:pt x="60960" y="203873"/>
                  </a:moveTo>
                  <a:cubicBezTo>
                    <a:pt x="60960" y="203873"/>
                    <a:pt x="60960" y="203873"/>
                    <a:pt x="60960" y="203873"/>
                  </a:cubicBezTo>
                </a:path>
              </a:pathLst>
            </a:custGeom>
            <a:noFill/>
            <a:ln w="0" cap="rnd">
              <a:solidFill>
                <a:srgbClr val="5894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8" name="任意多边形: 形状 3417">
              <a:extLst>
                <a:ext uri="{FF2B5EF4-FFF2-40B4-BE49-F238E27FC236}">
                  <a16:creationId xmlns:a16="http://schemas.microsoft.com/office/drawing/2014/main" id="{7A01AC37-6E7D-3A2A-6C9D-83C3B714E5AB}"/>
                </a:ext>
              </a:extLst>
            </p:cNvPr>
            <p:cNvSpPr/>
            <p:nvPr/>
          </p:nvSpPr>
          <p:spPr>
            <a:xfrm>
              <a:off x="5026514" y="6192392"/>
              <a:ext cx="218332" cy="216613"/>
            </a:xfrm>
            <a:custGeom>
              <a:avLst/>
              <a:gdLst>
                <a:gd name="connsiteX0" fmla="*/ 218332 w 218332"/>
                <a:gd name="connsiteY0" fmla="*/ 131921 h 216613"/>
                <a:gd name="connsiteX1" fmla="*/ 218332 w 218332"/>
                <a:gd name="connsiteY1" fmla="*/ 131921 h 216613"/>
                <a:gd name="connsiteX2" fmla="*/ 203063 w 218332"/>
                <a:gd name="connsiteY2" fmla="*/ 98374 h 216613"/>
                <a:gd name="connsiteX3" fmla="*/ 185632 w 218332"/>
                <a:gd name="connsiteY3" fmla="*/ 69618 h 216613"/>
                <a:gd name="connsiteX4" fmla="*/ 165059 w 218332"/>
                <a:gd name="connsiteY4" fmla="*/ 42206 h 216613"/>
                <a:gd name="connsiteX5" fmla="*/ 139122 w 218332"/>
                <a:gd name="connsiteY5" fmla="*/ 17336 h 216613"/>
                <a:gd name="connsiteX6" fmla="*/ 109575 w 218332"/>
                <a:gd name="connsiteY6" fmla="*/ 0 h 216613"/>
                <a:gd name="connsiteX7" fmla="*/ 109575 w 218332"/>
                <a:gd name="connsiteY7" fmla="*/ 0 h 216613"/>
                <a:gd name="connsiteX8" fmla="*/ 89011 w 218332"/>
                <a:gd name="connsiteY8" fmla="*/ 10830 h 216613"/>
                <a:gd name="connsiteX9" fmla="*/ 67180 w 218332"/>
                <a:gd name="connsiteY9" fmla="*/ 27947 h 216613"/>
                <a:gd name="connsiteX10" fmla="*/ 40024 w 218332"/>
                <a:gd name="connsiteY10" fmla="*/ 57750 h 216613"/>
                <a:gd name="connsiteX11" fmla="*/ 18021 w 218332"/>
                <a:gd name="connsiteY11" fmla="*/ 93412 h 216613"/>
                <a:gd name="connsiteX12" fmla="*/ 3257 w 218332"/>
                <a:gd name="connsiteY12" fmla="*/ 124387 h 216613"/>
                <a:gd name="connsiteX13" fmla="*/ 0 w 218332"/>
                <a:gd name="connsiteY13" fmla="*/ 134369 h 216613"/>
                <a:gd name="connsiteX14" fmla="*/ 60960 w 218332"/>
                <a:gd name="connsiteY14" fmla="*/ 203873 h 216613"/>
                <a:gd name="connsiteX15" fmla="*/ 151429 w 218332"/>
                <a:gd name="connsiteY15" fmla="*/ 206197 h 216613"/>
                <a:gd name="connsiteX16" fmla="*/ 151429 w 218332"/>
                <a:gd name="connsiteY16" fmla="*/ 206197 h 216613"/>
                <a:gd name="connsiteX17" fmla="*/ 218332 w 218332"/>
                <a:gd name="connsiteY17" fmla="*/ 131921 h 216613"/>
                <a:gd name="connsiteX18" fmla="*/ 218332 w 218332"/>
                <a:gd name="connsiteY18" fmla="*/ 131921 h 21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8332" h="216613">
                  <a:moveTo>
                    <a:pt x="218332" y="131921"/>
                  </a:moveTo>
                  <a:cubicBezTo>
                    <a:pt x="218332" y="131921"/>
                    <a:pt x="218332" y="131921"/>
                    <a:pt x="218332" y="131921"/>
                  </a:cubicBezTo>
                  <a:cubicBezTo>
                    <a:pt x="213750" y="121854"/>
                    <a:pt x="208236" y="108147"/>
                    <a:pt x="203063" y="98374"/>
                  </a:cubicBezTo>
                  <a:cubicBezTo>
                    <a:pt x="198339" y="89459"/>
                    <a:pt x="191281" y="77972"/>
                    <a:pt x="185632" y="69618"/>
                  </a:cubicBezTo>
                  <a:cubicBezTo>
                    <a:pt x="179870" y="61093"/>
                    <a:pt x="171878" y="49902"/>
                    <a:pt x="165059" y="42206"/>
                  </a:cubicBezTo>
                  <a:cubicBezTo>
                    <a:pt x="157915" y="34128"/>
                    <a:pt x="147723" y="23832"/>
                    <a:pt x="139122" y="17336"/>
                  </a:cubicBezTo>
                  <a:cubicBezTo>
                    <a:pt x="130921" y="11135"/>
                    <a:pt x="118443" y="5201"/>
                    <a:pt x="109575" y="0"/>
                  </a:cubicBezTo>
                  <a:cubicBezTo>
                    <a:pt x="109575" y="0"/>
                    <a:pt x="109575" y="0"/>
                    <a:pt x="109575" y="0"/>
                  </a:cubicBezTo>
                  <a:cubicBezTo>
                    <a:pt x="103403" y="3248"/>
                    <a:pt x="94869" y="7048"/>
                    <a:pt x="89011" y="10830"/>
                  </a:cubicBezTo>
                  <a:cubicBezTo>
                    <a:pt x="82019" y="15345"/>
                    <a:pt x="73295" y="22307"/>
                    <a:pt x="67180" y="27947"/>
                  </a:cubicBezTo>
                  <a:cubicBezTo>
                    <a:pt x="58293" y="36157"/>
                    <a:pt x="47301" y="48092"/>
                    <a:pt x="40024" y="57750"/>
                  </a:cubicBezTo>
                  <a:cubicBezTo>
                    <a:pt x="32452" y="67789"/>
                    <a:pt x="24022" y="82363"/>
                    <a:pt x="18021" y="93412"/>
                  </a:cubicBezTo>
                  <a:cubicBezTo>
                    <a:pt x="13106" y="102461"/>
                    <a:pt x="7010" y="114805"/>
                    <a:pt x="3257" y="124387"/>
                  </a:cubicBezTo>
                  <a:cubicBezTo>
                    <a:pt x="2105" y="127321"/>
                    <a:pt x="0" y="134369"/>
                    <a:pt x="0" y="134369"/>
                  </a:cubicBezTo>
                  <a:cubicBezTo>
                    <a:pt x="18288" y="155220"/>
                    <a:pt x="60950" y="203864"/>
                    <a:pt x="60960" y="203873"/>
                  </a:cubicBezTo>
                  <a:cubicBezTo>
                    <a:pt x="88096" y="204568"/>
                    <a:pt x="139532" y="230600"/>
                    <a:pt x="151429" y="206197"/>
                  </a:cubicBezTo>
                  <a:cubicBezTo>
                    <a:pt x="151381" y="206064"/>
                    <a:pt x="151457" y="206150"/>
                    <a:pt x="151429" y="206197"/>
                  </a:cubicBezTo>
                  <a:cubicBezTo>
                    <a:pt x="156391" y="176469"/>
                    <a:pt x="218332" y="131931"/>
                    <a:pt x="218332" y="131921"/>
                  </a:cubicBezTo>
                  <a:cubicBezTo>
                    <a:pt x="218332" y="131921"/>
                    <a:pt x="218332" y="131921"/>
                    <a:pt x="218332" y="131921"/>
                  </a:cubicBezTo>
                  <a:close/>
                </a:path>
              </a:pathLst>
            </a:custGeom>
            <a:solidFill>
              <a:srgbClr val="63A5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9" name="任意多边形: 形状 3418">
              <a:extLst>
                <a:ext uri="{FF2B5EF4-FFF2-40B4-BE49-F238E27FC236}">
                  <a16:creationId xmlns:a16="http://schemas.microsoft.com/office/drawing/2014/main" id="{E34A9508-035D-1A2C-0B4F-288987DA9770}"/>
                </a:ext>
              </a:extLst>
            </p:cNvPr>
            <p:cNvSpPr/>
            <p:nvPr/>
          </p:nvSpPr>
          <p:spPr>
            <a:xfrm>
              <a:off x="5026514" y="6192392"/>
              <a:ext cx="218332" cy="216553"/>
            </a:xfrm>
            <a:custGeom>
              <a:avLst/>
              <a:gdLst>
                <a:gd name="connsiteX0" fmla="*/ 60960 w 218332"/>
                <a:gd name="connsiteY0" fmla="*/ 203873 h 216553"/>
                <a:gd name="connsiteX1" fmla="*/ 60960 w 218332"/>
                <a:gd name="connsiteY1" fmla="*/ 203873 h 216553"/>
                <a:gd name="connsiteX2" fmla="*/ 0 w 218332"/>
                <a:gd name="connsiteY2" fmla="*/ 134369 h 216553"/>
                <a:gd name="connsiteX3" fmla="*/ 0 w 218332"/>
                <a:gd name="connsiteY3" fmla="*/ 134369 h 216553"/>
                <a:gd name="connsiteX4" fmla="*/ 3257 w 218332"/>
                <a:gd name="connsiteY4" fmla="*/ 124387 h 216553"/>
                <a:gd name="connsiteX5" fmla="*/ 18021 w 218332"/>
                <a:gd name="connsiteY5" fmla="*/ 93412 h 216553"/>
                <a:gd name="connsiteX6" fmla="*/ 40024 w 218332"/>
                <a:gd name="connsiteY6" fmla="*/ 57750 h 216553"/>
                <a:gd name="connsiteX7" fmla="*/ 67180 w 218332"/>
                <a:gd name="connsiteY7" fmla="*/ 27947 h 216553"/>
                <a:gd name="connsiteX8" fmla="*/ 89011 w 218332"/>
                <a:gd name="connsiteY8" fmla="*/ 10830 h 216553"/>
                <a:gd name="connsiteX9" fmla="*/ 109575 w 218332"/>
                <a:gd name="connsiteY9" fmla="*/ 0 h 216553"/>
                <a:gd name="connsiteX10" fmla="*/ 139122 w 218332"/>
                <a:gd name="connsiteY10" fmla="*/ 17336 h 216553"/>
                <a:gd name="connsiteX11" fmla="*/ 165059 w 218332"/>
                <a:gd name="connsiteY11" fmla="*/ 42206 h 216553"/>
                <a:gd name="connsiteX12" fmla="*/ 185632 w 218332"/>
                <a:gd name="connsiteY12" fmla="*/ 69618 h 216553"/>
                <a:gd name="connsiteX13" fmla="*/ 203063 w 218332"/>
                <a:gd name="connsiteY13" fmla="*/ 98374 h 216553"/>
                <a:gd name="connsiteX14" fmla="*/ 218332 w 218332"/>
                <a:gd name="connsiteY14" fmla="*/ 131921 h 216553"/>
                <a:gd name="connsiteX15" fmla="*/ 218332 w 218332"/>
                <a:gd name="connsiteY15" fmla="*/ 131921 h 216553"/>
                <a:gd name="connsiteX16" fmla="*/ 151390 w 218332"/>
                <a:gd name="connsiteY16" fmla="*/ 206007 h 216553"/>
                <a:gd name="connsiteX17" fmla="*/ 60960 w 218332"/>
                <a:gd name="connsiteY17" fmla="*/ 203873 h 216553"/>
                <a:gd name="connsiteX18" fmla="*/ 109575 w 218332"/>
                <a:gd name="connsiteY18" fmla="*/ 0 h 216553"/>
                <a:gd name="connsiteX19" fmla="*/ 109575 w 218332"/>
                <a:gd name="connsiteY19" fmla="*/ 0 h 216553"/>
                <a:gd name="connsiteX20" fmla="*/ 151390 w 218332"/>
                <a:gd name="connsiteY20" fmla="*/ 206007 h 216553"/>
                <a:gd name="connsiteX21" fmla="*/ 151429 w 218332"/>
                <a:gd name="connsiteY21" fmla="*/ 206197 h 216553"/>
                <a:gd name="connsiteX22" fmla="*/ 218332 w 218332"/>
                <a:gd name="connsiteY22" fmla="*/ 131921 h 216553"/>
                <a:gd name="connsiteX23" fmla="*/ 218332 w 218332"/>
                <a:gd name="connsiteY23" fmla="*/ 131921 h 21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8332" h="216553">
                  <a:moveTo>
                    <a:pt x="60960" y="203873"/>
                  </a:moveTo>
                  <a:cubicBezTo>
                    <a:pt x="60960" y="203873"/>
                    <a:pt x="60960" y="203873"/>
                    <a:pt x="60960" y="203873"/>
                  </a:cubicBezTo>
                  <a:cubicBezTo>
                    <a:pt x="60950" y="203864"/>
                    <a:pt x="18288" y="155220"/>
                    <a:pt x="0" y="134369"/>
                  </a:cubicBezTo>
                  <a:cubicBezTo>
                    <a:pt x="0" y="134369"/>
                    <a:pt x="0" y="134369"/>
                    <a:pt x="0" y="134369"/>
                  </a:cubicBezTo>
                  <a:cubicBezTo>
                    <a:pt x="0" y="134369"/>
                    <a:pt x="2105" y="127321"/>
                    <a:pt x="3257" y="124387"/>
                  </a:cubicBezTo>
                  <a:cubicBezTo>
                    <a:pt x="7010" y="114805"/>
                    <a:pt x="13106" y="102461"/>
                    <a:pt x="18021" y="93412"/>
                  </a:cubicBezTo>
                  <a:cubicBezTo>
                    <a:pt x="24022" y="82363"/>
                    <a:pt x="32452" y="67789"/>
                    <a:pt x="40024" y="57750"/>
                  </a:cubicBezTo>
                  <a:cubicBezTo>
                    <a:pt x="47301" y="48092"/>
                    <a:pt x="58293" y="36157"/>
                    <a:pt x="67180" y="27947"/>
                  </a:cubicBezTo>
                  <a:cubicBezTo>
                    <a:pt x="73295" y="22307"/>
                    <a:pt x="82019" y="15345"/>
                    <a:pt x="89011" y="10830"/>
                  </a:cubicBezTo>
                  <a:cubicBezTo>
                    <a:pt x="94869" y="7048"/>
                    <a:pt x="103403" y="3248"/>
                    <a:pt x="109575" y="0"/>
                  </a:cubicBezTo>
                  <a:cubicBezTo>
                    <a:pt x="118443" y="5201"/>
                    <a:pt x="130921" y="11135"/>
                    <a:pt x="139122" y="17336"/>
                  </a:cubicBezTo>
                  <a:cubicBezTo>
                    <a:pt x="147723" y="23832"/>
                    <a:pt x="157915" y="34128"/>
                    <a:pt x="165059" y="42206"/>
                  </a:cubicBezTo>
                  <a:cubicBezTo>
                    <a:pt x="171878" y="49902"/>
                    <a:pt x="179870" y="61093"/>
                    <a:pt x="185632" y="69618"/>
                  </a:cubicBezTo>
                  <a:cubicBezTo>
                    <a:pt x="191281" y="77972"/>
                    <a:pt x="198339" y="89459"/>
                    <a:pt x="203063" y="98374"/>
                  </a:cubicBezTo>
                  <a:cubicBezTo>
                    <a:pt x="208236" y="108147"/>
                    <a:pt x="213750" y="121854"/>
                    <a:pt x="218332" y="131921"/>
                  </a:cubicBezTo>
                  <a:cubicBezTo>
                    <a:pt x="218332" y="131921"/>
                    <a:pt x="218332" y="131921"/>
                    <a:pt x="218332" y="131921"/>
                  </a:cubicBezTo>
                  <a:cubicBezTo>
                    <a:pt x="218332" y="131931"/>
                    <a:pt x="156391" y="176469"/>
                    <a:pt x="151390" y="206007"/>
                  </a:cubicBezTo>
                  <a:cubicBezTo>
                    <a:pt x="139532" y="230600"/>
                    <a:pt x="88096" y="204568"/>
                    <a:pt x="60960" y="203873"/>
                  </a:cubicBezTo>
                  <a:moveTo>
                    <a:pt x="109575" y="0"/>
                  </a:moveTo>
                  <a:cubicBezTo>
                    <a:pt x="109575" y="0"/>
                    <a:pt x="109575" y="0"/>
                    <a:pt x="109575" y="0"/>
                  </a:cubicBezTo>
                  <a:moveTo>
                    <a:pt x="151390" y="206007"/>
                  </a:moveTo>
                  <a:cubicBezTo>
                    <a:pt x="151381" y="206064"/>
                    <a:pt x="151457" y="206150"/>
                    <a:pt x="151429" y="206197"/>
                  </a:cubicBezTo>
                  <a:moveTo>
                    <a:pt x="218332" y="131921"/>
                  </a:moveTo>
                  <a:cubicBezTo>
                    <a:pt x="218332" y="131921"/>
                    <a:pt x="218332" y="131921"/>
                    <a:pt x="218332" y="131921"/>
                  </a:cubicBezTo>
                </a:path>
              </a:pathLst>
            </a:custGeom>
            <a:noFill/>
            <a:ln w="0" cap="rnd">
              <a:solidFill>
                <a:srgbClr val="63A54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0" name="任意多边形: 形状 3419">
              <a:extLst>
                <a:ext uri="{FF2B5EF4-FFF2-40B4-BE49-F238E27FC236}">
                  <a16:creationId xmlns:a16="http://schemas.microsoft.com/office/drawing/2014/main" id="{B9CF31F9-7AC9-E33B-0641-E1FFEB2A606A}"/>
                </a:ext>
              </a:extLst>
            </p:cNvPr>
            <p:cNvSpPr/>
            <p:nvPr/>
          </p:nvSpPr>
          <p:spPr>
            <a:xfrm>
              <a:off x="5276650" y="6237103"/>
              <a:ext cx="102294" cy="195328"/>
            </a:xfrm>
            <a:custGeom>
              <a:avLst/>
              <a:gdLst>
                <a:gd name="connsiteX0" fmla="*/ 98279 w 102294"/>
                <a:gd name="connsiteY0" fmla="*/ 124844 h 195328"/>
                <a:gd name="connsiteX1" fmla="*/ 84344 w 102294"/>
                <a:gd name="connsiteY1" fmla="*/ 170449 h 195328"/>
                <a:gd name="connsiteX2" fmla="*/ 42729 w 102294"/>
                <a:gd name="connsiteY2" fmla="*/ 195329 h 195328"/>
                <a:gd name="connsiteX3" fmla="*/ 0 w 102294"/>
                <a:gd name="connsiteY3" fmla="*/ 97260 h 195328"/>
                <a:gd name="connsiteX4" fmla="*/ 3810 w 102294"/>
                <a:gd name="connsiteY4" fmla="*/ 86067 h 195328"/>
                <a:gd name="connsiteX5" fmla="*/ 13840 w 102294"/>
                <a:gd name="connsiteY5" fmla="*/ 71990 h 195328"/>
                <a:gd name="connsiteX6" fmla="*/ 34100 w 102294"/>
                <a:gd name="connsiteY6" fmla="*/ 46653 h 195328"/>
                <a:gd name="connsiteX7" fmla="*/ 57341 w 102294"/>
                <a:gd name="connsiteY7" fmla="*/ 22993 h 195328"/>
                <a:gd name="connsiteX8" fmla="*/ 77552 w 102294"/>
                <a:gd name="connsiteY8" fmla="*/ 5019 h 195328"/>
                <a:gd name="connsiteX9" fmla="*/ 82972 w 102294"/>
                <a:gd name="connsiteY9" fmla="*/ 0 h 195328"/>
                <a:gd name="connsiteX10" fmla="*/ 95517 w 102294"/>
                <a:gd name="connsiteY10" fmla="*/ 33347 h 195328"/>
                <a:gd name="connsiteX11" fmla="*/ 101117 w 102294"/>
                <a:gd name="connsiteY11" fmla="*/ 59655 h 195328"/>
                <a:gd name="connsiteX12" fmla="*/ 102060 w 102294"/>
                <a:gd name="connsiteY12" fmla="*/ 93421 h 195328"/>
                <a:gd name="connsiteX13" fmla="*/ 98279 w 102294"/>
                <a:gd name="connsiteY13" fmla="*/ 124844 h 195328"/>
                <a:gd name="connsiteX14" fmla="*/ 82972 w 102294"/>
                <a:gd name="connsiteY14" fmla="*/ 0 h 195328"/>
                <a:gd name="connsiteX15" fmla="*/ 82972 w 102294"/>
                <a:gd name="connsiteY15" fmla="*/ 0 h 19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2294" h="195328">
                  <a:moveTo>
                    <a:pt x="98279" y="124844"/>
                  </a:moveTo>
                  <a:cubicBezTo>
                    <a:pt x="95374" y="138855"/>
                    <a:pt x="88525" y="156772"/>
                    <a:pt x="84344" y="170449"/>
                  </a:cubicBezTo>
                  <a:cubicBezTo>
                    <a:pt x="84334" y="170449"/>
                    <a:pt x="55216" y="187861"/>
                    <a:pt x="42729" y="195329"/>
                  </a:cubicBezTo>
                  <a:cubicBezTo>
                    <a:pt x="42729" y="195319"/>
                    <a:pt x="12821" y="126682"/>
                    <a:pt x="0" y="97260"/>
                  </a:cubicBezTo>
                  <a:cubicBezTo>
                    <a:pt x="0" y="97260"/>
                    <a:pt x="2210" y="89230"/>
                    <a:pt x="3810" y="86067"/>
                  </a:cubicBezTo>
                  <a:cubicBezTo>
                    <a:pt x="6153" y="81439"/>
                    <a:pt x="10725" y="76133"/>
                    <a:pt x="13840" y="71990"/>
                  </a:cubicBezTo>
                  <a:cubicBezTo>
                    <a:pt x="19698" y="64218"/>
                    <a:pt x="27651" y="53940"/>
                    <a:pt x="34100" y="46653"/>
                  </a:cubicBezTo>
                  <a:cubicBezTo>
                    <a:pt x="40700" y="39205"/>
                    <a:pt x="50130" y="29842"/>
                    <a:pt x="57341" y="22993"/>
                  </a:cubicBezTo>
                  <a:cubicBezTo>
                    <a:pt x="63227" y="17402"/>
                    <a:pt x="71552" y="10487"/>
                    <a:pt x="77552" y="5019"/>
                  </a:cubicBezTo>
                  <a:cubicBezTo>
                    <a:pt x="79191" y="3534"/>
                    <a:pt x="81343" y="1505"/>
                    <a:pt x="82972" y="0"/>
                  </a:cubicBezTo>
                  <a:cubicBezTo>
                    <a:pt x="86735" y="10001"/>
                    <a:pt x="92545" y="23079"/>
                    <a:pt x="95517" y="33347"/>
                  </a:cubicBezTo>
                  <a:cubicBezTo>
                    <a:pt x="97774" y="41100"/>
                    <a:pt x="100146" y="51645"/>
                    <a:pt x="101117" y="59655"/>
                  </a:cubicBezTo>
                  <a:cubicBezTo>
                    <a:pt x="102337" y="69713"/>
                    <a:pt x="102527" y="83296"/>
                    <a:pt x="102060" y="93421"/>
                  </a:cubicBezTo>
                  <a:cubicBezTo>
                    <a:pt x="101622" y="102908"/>
                    <a:pt x="100212" y="115548"/>
                    <a:pt x="98279" y="124844"/>
                  </a:cubicBezTo>
                  <a:moveTo>
                    <a:pt x="82972" y="0"/>
                  </a:moveTo>
                  <a:cubicBezTo>
                    <a:pt x="82972" y="0"/>
                    <a:pt x="82972" y="0"/>
                    <a:pt x="82972" y="0"/>
                  </a:cubicBezTo>
                  <a:close/>
                </a:path>
              </a:pathLst>
            </a:custGeom>
            <a:solidFill>
              <a:srgbClr val="67B0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1" name="任意多边形: 形状 3420">
              <a:extLst>
                <a:ext uri="{FF2B5EF4-FFF2-40B4-BE49-F238E27FC236}">
                  <a16:creationId xmlns:a16="http://schemas.microsoft.com/office/drawing/2014/main" id="{8D97318D-94A2-6355-F43E-BDE892FD6777}"/>
                </a:ext>
              </a:extLst>
            </p:cNvPr>
            <p:cNvSpPr/>
            <p:nvPr/>
          </p:nvSpPr>
          <p:spPr>
            <a:xfrm>
              <a:off x="5276650" y="6237103"/>
              <a:ext cx="102294" cy="195328"/>
            </a:xfrm>
            <a:custGeom>
              <a:avLst/>
              <a:gdLst>
                <a:gd name="connsiteX0" fmla="*/ 84344 w 102294"/>
                <a:gd name="connsiteY0" fmla="*/ 170449 h 195328"/>
                <a:gd name="connsiteX1" fmla="*/ 84344 w 102294"/>
                <a:gd name="connsiteY1" fmla="*/ 170449 h 195328"/>
                <a:gd name="connsiteX2" fmla="*/ 98279 w 102294"/>
                <a:gd name="connsiteY2" fmla="*/ 124844 h 195328"/>
                <a:gd name="connsiteX3" fmla="*/ 102060 w 102294"/>
                <a:gd name="connsiteY3" fmla="*/ 93421 h 195328"/>
                <a:gd name="connsiteX4" fmla="*/ 101117 w 102294"/>
                <a:gd name="connsiteY4" fmla="*/ 59655 h 195328"/>
                <a:gd name="connsiteX5" fmla="*/ 95517 w 102294"/>
                <a:gd name="connsiteY5" fmla="*/ 33347 h 195328"/>
                <a:gd name="connsiteX6" fmla="*/ 82972 w 102294"/>
                <a:gd name="connsiteY6" fmla="*/ 0 h 195328"/>
                <a:gd name="connsiteX7" fmla="*/ 82972 w 102294"/>
                <a:gd name="connsiteY7" fmla="*/ 0 h 195328"/>
                <a:gd name="connsiteX8" fmla="*/ 77552 w 102294"/>
                <a:gd name="connsiteY8" fmla="*/ 5019 h 195328"/>
                <a:gd name="connsiteX9" fmla="*/ 57341 w 102294"/>
                <a:gd name="connsiteY9" fmla="*/ 22993 h 195328"/>
                <a:gd name="connsiteX10" fmla="*/ 34100 w 102294"/>
                <a:gd name="connsiteY10" fmla="*/ 46653 h 195328"/>
                <a:gd name="connsiteX11" fmla="*/ 13840 w 102294"/>
                <a:gd name="connsiteY11" fmla="*/ 71990 h 195328"/>
                <a:gd name="connsiteX12" fmla="*/ 3810 w 102294"/>
                <a:gd name="connsiteY12" fmla="*/ 86067 h 195328"/>
                <a:gd name="connsiteX13" fmla="*/ 0 w 102294"/>
                <a:gd name="connsiteY13" fmla="*/ 97260 h 195328"/>
                <a:gd name="connsiteX14" fmla="*/ 0 w 102294"/>
                <a:gd name="connsiteY14" fmla="*/ 97260 h 195328"/>
                <a:gd name="connsiteX15" fmla="*/ 42729 w 102294"/>
                <a:gd name="connsiteY15" fmla="*/ 195329 h 195328"/>
                <a:gd name="connsiteX16" fmla="*/ 42729 w 102294"/>
                <a:gd name="connsiteY16" fmla="*/ 195329 h 195328"/>
                <a:gd name="connsiteX17" fmla="*/ 84344 w 102294"/>
                <a:gd name="connsiteY17" fmla="*/ 170449 h 19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2294" h="195328">
                  <a:moveTo>
                    <a:pt x="84344" y="170449"/>
                  </a:moveTo>
                  <a:cubicBezTo>
                    <a:pt x="84344" y="170449"/>
                    <a:pt x="84344" y="170449"/>
                    <a:pt x="84344" y="170449"/>
                  </a:cubicBezTo>
                  <a:cubicBezTo>
                    <a:pt x="88525" y="156772"/>
                    <a:pt x="95374" y="138855"/>
                    <a:pt x="98279" y="124844"/>
                  </a:cubicBezTo>
                  <a:cubicBezTo>
                    <a:pt x="100212" y="115548"/>
                    <a:pt x="101622" y="102908"/>
                    <a:pt x="102060" y="93421"/>
                  </a:cubicBezTo>
                  <a:cubicBezTo>
                    <a:pt x="102527" y="83296"/>
                    <a:pt x="102337" y="69713"/>
                    <a:pt x="101117" y="59655"/>
                  </a:cubicBezTo>
                  <a:cubicBezTo>
                    <a:pt x="100146" y="51645"/>
                    <a:pt x="97774" y="41100"/>
                    <a:pt x="95517" y="33347"/>
                  </a:cubicBezTo>
                  <a:cubicBezTo>
                    <a:pt x="92545" y="23079"/>
                    <a:pt x="86735" y="10001"/>
                    <a:pt x="82972" y="0"/>
                  </a:cubicBezTo>
                  <a:cubicBezTo>
                    <a:pt x="82972" y="0"/>
                    <a:pt x="82972" y="0"/>
                    <a:pt x="82972" y="0"/>
                  </a:cubicBezTo>
                  <a:cubicBezTo>
                    <a:pt x="81343" y="1505"/>
                    <a:pt x="79191" y="3534"/>
                    <a:pt x="77552" y="5019"/>
                  </a:cubicBezTo>
                  <a:cubicBezTo>
                    <a:pt x="71552" y="10487"/>
                    <a:pt x="63227" y="17402"/>
                    <a:pt x="57341" y="22993"/>
                  </a:cubicBezTo>
                  <a:cubicBezTo>
                    <a:pt x="50130" y="29842"/>
                    <a:pt x="40700" y="39205"/>
                    <a:pt x="34100" y="46653"/>
                  </a:cubicBezTo>
                  <a:cubicBezTo>
                    <a:pt x="27651" y="53940"/>
                    <a:pt x="19698" y="64218"/>
                    <a:pt x="13840" y="71990"/>
                  </a:cubicBezTo>
                  <a:cubicBezTo>
                    <a:pt x="10725" y="76133"/>
                    <a:pt x="6153" y="81439"/>
                    <a:pt x="3810" y="86067"/>
                  </a:cubicBezTo>
                  <a:cubicBezTo>
                    <a:pt x="2210" y="89230"/>
                    <a:pt x="0" y="97260"/>
                    <a:pt x="0" y="97260"/>
                  </a:cubicBezTo>
                  <a:cubicBezTo>
                    <a:pt x="0" y="97260"/>
                    <a:pt x="0" y="97260"/>
                    <a:pt x="0" y="97260"/>
                  </a:cubicBezTo>
                  <a:cubicBezTo>
                    <a:pt x="12821" y="126682"/>
                    <a:pt x="42729" y="195319"/>
                    <a:pt x="42729" y="195329"/>
                  </a:cubicBezTo>
                  <a:cubicBezTo>
                    <a:pt x="42729" y="195329"/>
                    <a:pt x="42729" y="195329"/>
                    <a:pt x="42729" y="195329"/>
                  </a:cubicBezTo>
                  <a:cubicBezTo>
                    <a:pt x="55216" y="187861"/>
                    <a:pt x="84334" y="170449"/>
                    <a:pt x="84344" y="170449"/>
                  </a:cubicBezTo>
                </a:path>
              </a:pathLst>
            </a:custGeom>
            <a:noFill/>
            <a:ln w="0" cap="rnd">
              <a:solidFill>
                <a:srgbClr val="67B04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2" name="任意多边形: 形状 3421">
              <a:extLst>
                <a:ext uri="{FF2B5EF4-FFF2-40B4-BE49-F238E27FC236}">
                  <a16:creationId xmlns:a16="http://schemas.microsoft.com/office/drawing/2014/main" id="{260626CA-7F17-3F8D-B2AB-8D88F01DBC2E}"/>
                </a:ext>
              </a:extLst>
            </p:cNvPr>
            <p:cNvSpPr/>
            <p:nvPr/>
          </p:nvSpPr>
          <p:spPr>
            <a:xfrm>
              <a:off x="4890710" y="6237675"/>
              <a:ext cx="102027" cy="195328"/>
            </a:xfrm>
            <a:custGeom>
              <a:avLst/>
              <a:gdLst>
                <a:gd name="connsiteX0" fmla="*/ 4006 w 102027"/>
                <a:gd name="connsiteY0" fmla="*/ 124853 h 195328"/>
                <a:gd name="connsiteX1" fmla="*/ 17903 w 102027"/>
                <a:gd name="connsiteY1" fmla="*/ 170449 h 195328"/>
                <a:gd name="connsiteX2" fmla="*/ 59404 w 102027"/>
                <a:gd name="connsiteY2" fmla="*/ 195329 h 195328"/>
                <a:gd name="connsiteX3" fmla="*/ 102028 w 102027"/>
                <a:gd name="connsiteY3" fmla="*/ 97260 h 195328"/>
                <a:gd name="connsiteX4" fmla="*/ 98228 w 102027"/>
                <a:gd name="connsiteY4" fmla="*/ 86067 h 195328"/>
                <a:gd name="connsiteX5" fmla="*/ 88217 w 102027"/>
                <a:gd name="connsiteY5" fmla="*/ 71990 h 195328"/>
                <a:gd name="connsiteX6" fmla="*/ 68014 w 102027"/>
                <a:gd name="connsiteY6" fmla="*/ 46653 h 195328"/>
                <a:gd name="connsiteX7" fmla="*/ 44830 w 102027"/>
                <a:gd name="connsiteY7" fmla="*/ 22993 h 195328"/>
                <a:gd name="connsiteX8" fmla="*/ 24676 w 102027"/>
                <a:gd name="connsiteY8" fmla="*/ 5019 h 195328"/>
                <a:gd name="connsiteX9" fmla="*/ 19275 w 102027"/>
                <a:gd name="connsiteY9" fmla="*/ 0 h 195328"/>
                <a:gd name="connsiteX10" fmla="*/ 6759 w 102027"/>
                <a:gd name="connsiteY10" fmla="*/ 33347 h 195328"/>
                <a:gd name="connsiteX11" fmla="*/ 1177 w 102027"/>
                <a:gd name="connsiteY11" fmla="*/ 59664 h 195328"/>
                <a:gd name="connsiteX12" fmla="*/ 234 w 102027"/>
                <a:gd name="connsiteY12" fmla="*/ 93421 h 195328"/>
                <a:gd name="connsiteX13" fmla="*/ 4006 w 102027"/>
                <a:gd name="connsiteY13" fmla="*/ 124853 h 195328"/>
                <a:gd name="connsiteX14" fmla="*/ 19275 w 102027"/>
                <a:gd name="connsiteY14" fmla="*/ 0 h 195328"/>
                <a:gd name="connsiteX15" fmla="*/ 19275 w 102027"/>
                <a:gd name="connsiteY15" fmla="*/ 0 h 19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2027" h="195328">
                  <a:moveTo>
                    <a:pt x="4006" y="124853"/>
                  </a:moveTo>
                  <a:cubicBezTo>
                    <a:pt x="6902" y="138855"/>
                    <a:pt x="13741" y="156772"/>
                    <a:pt x="17903" y="170449"/>
                  </a:cubicBezTo>
                  <a:cubicBezTo>
                    <a:pt x="17913" y="170459"/>
                    <a:pt x="46954" y="187871"/>
                    <a:pt x="59404" y="195329"/>
                  </a:cubicBezTo>
                  <a:cubicBezTo>
                    <a:pt x="59413" y="195319"/>
                    <a:pt x="89236" y="126682"/>
                    <a:pt x="102028" y="97260"/>
                  </a:cubicBezTo>
                  <a:cubicBezTo>
                    <a:pt x="102028" y="97260"/>
                    <a:pt x="99818" y="89230"/>
                    <a:pt x="98228" y="86067"/>
                  </a:cubicBezTo>
                  <a:cubicBezTo>
                    <a:pt x="95894" y="81439"/>
                    <a:pt x="91331" y="76133"/>
                    <a:pt x="88217" y="71990"/>
                  </a:cubicBezTo>
                  <a:cubicBezTo>
                    <a:pt x="82378" y="64218"/>
                    <a:pt x="74453" y="53940"/>
                    <a:pt x="68014" y="46653"/>
                  </a:cubicBezTo>
                  <a:cubicBezTo>
                    <a:pt x="61432" y="39214"/>
                    <a:pt x="52031" y="29851"/>
                    <a:pt x="44830" y="22993"/>
                  </a:cubicBezTo>
                  <a:cubicBezTo>
                    <a:pt x="38972" y="17402"/>
                    <a:pt x="30657" y="10487"/>
                    <a:pt x="24676" y="5019"/>
                  </a:cubicBezTo>
                  <a:cubicBezTo>
                    <a:pt x="23037" y="3534"/>
                    <a:pt x="20894" y="1505"/>
                    <a:pt x="19275" y="0"/>
                  </a:cubicBezTo>
                  <a:cubicBezTo>
                    <a:pt x="15522" y="10010"/>
                    <a:pt x="9731" y="23088"/>
                    <a:pt x="6759" y="33347"/>
                  </a:cubicBezTo>
                  <a:cubicBezTo>
                    <a:pt x="4511" y="41100"/>
                    <a:pt x="2148" y="51654"/>
                    <a:pt x="1177" y="59664"/>
                  </a:cubicBezTo>
                  <a:cubicBezTo>
                    <a:pt x="-42" y="69722"/>
                    <a:pt x="-233" y="83305"/>
                    <a:pt x="234" y="93421"/>
                  </a:cubicBezTo>
                  <a:cubicBezTo>
                    <a:pt x="672" y="102908"/>
                    <a:pt x="2082" y="115548"/>
                    <a:pt x="4006" y="124853"/>
                  </a:cubicBezTo>
                  <a:moveTo>
                    <a:pt x="19275" y="0"/>
                  </a:moveTo>
                  <a:cubicBezTo>
                    <a:pt x="19275" y="0"/>
                    <a:pt x="19275" y="0"/>
                    <a:pt x="19275" y="0"/>
                  </a:cubicBezTo>
                  <a:close/>
                </a:path>
              </a:pathLst>
            </a:custGeom>
            <a:solidFill>
              <a:srgbClr val="67B0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3" name="任意多边形: 形状 3422">
              <a:extLst>
                <a:ext uri="{FF2B5EF4-FFF2-40B4-BE49-F238E27FC236}">
                  <a16:creationId xmlns:a16="http://schemas.microsoft.com/office/drawing/2014/main" id="{7A1C1053-456D-BAE5-CC9C-604E6CE72A79}"/>
                </a:ext>
              </a:extLst>
            </p:cNvPr>
            <p:cNvSpPr/>
            <p:nvPr/>
          </p:nvSpPr>
          <p:spPr>
            <a:xfrm>
              <a:off x="4890710" y="6237675"/>
              <a:ext cx="102027" cy="195328"/>
            </a:xfrm>
            <a:custGeom>
              <a:avLst/>
              <a:gdLst>
                <a:gd name="connsiteX0" fmla="*/ 17903 w 102027"/>
                <a:gd name="connsiteY0" fmla="*/ 170449 h 195328"/>
                <a:gd name="connsiteX1" fmla="*/ 17903 w 102027"/>
                <a:gd name="connsiteY1" fmla="*/ 170449 h 195328"/>
                <a:gd name="connsiteX2" fmla="*/ 4006 w 102027"/>
                <a:gd name="connsiteY2" fmla="*/ 124853 h 195328"/>
                <a:gd name="connsiteX3" fmla="*/ 234 w 102027"/>
                <a:gd name="connsiteY3" fmla="*/ 93421 h 195328"/>
                <a:gd name="connsiteX4" fmla="*/ 1177 w 102027"/>
                <a:gd name="connsiteY4" fmla="*/ 59664 h 195328"/>
                <a:gd name="connsiteX5" fmla="*/ 6759 w 102027"/>
                <a:gd name="connsiteY5" fmla="*/ 33347 h 195328"/>
                <a:gd name="connsiteX6" fmla="*/ 19275 w 102027"/>
                <a:gd name="connsiteY6" fmla="*/ 0 h 195328"/>
                <a:gd name="connsiteX7" fmla="*/ 19275 w 102027"/>
                <a:gd name="connsiteY7" fmla="*/ 0 h 195328"/>
                <a:gd name="connsiteX8" fmla="*/ 24676 w 102027"/>
                <a:gd name="connsiteY8" fmla="*/ 5019 h 195328"/>
                <a:gd name="connsiteX9" fmla="*/ 44830 w 102027"/>
                <a:gd name="connsiteY9" fmla="*/ 22993 h 195328"/>
                <a:gd name="connsiteX10" fmla="*/ 68014 w 102027"/>
                <a:gd name="connsiteY10" fmla="*/ 46653 h 195328"/>
                <a:gd name="connsiteX11" fmla="*/ 88217 w 102027"/>
                <a:gd name="connsiteY11" fmla="*/ 71990 h 195328"/>
                <a:gd name="connsiteX12" fmla="*/ 98228 w 102027"/>
                <a:gd name="connsiteY12" fmla="*/ 86067 h 195328"/>
                <a:gd name="connsiteX13" fmla="*/ 102028 w 102027"/>
                <a:gd name="connsiteY13" fmla="*/ 97260 h 195328"/>
                <a:gd name="connsiteX14" fmla="*/ 102028 w 102027"/>
                <a:gd name="connsiteY14" fmla="*/ 97260 h 195328"/>
                <a:gd name="connsiteX15" fmla="*/ 59404 w 102027"/>
                <a:gd name="connsiteY15" fmla="*/ 195329 h 195328"/>
                <a:gd name="connsiteX16" fmla="*/ 59404 w 102027"/>
                <a:gd name="connsiteY16" fmla="*/ 195329 h 195328"/>
                <a:gd name="connsiteX17" fmla="*/ 17903 w 102027"/>
                <a:gd name="connsiteY17" fmla="*/ 170449 h 19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2027" h="195328">
                  <a:moveTo>
                    <a:pt x="17903" y="170449"/>
                  </a:moveTo>
                  <a:cubicBezTo>
                    <a:pt x="17903" y="170449"/>
                    <a:pt x="17903" y="170449"/>
                    <a:pt x="17903" y="170449"/>
                  </a:cubicBezTo>
                  <a:cubicBezTo>
                    <a:pt x="13741" y="156772"/>
                    <a:pt x="6902" y="138855"/>
                    <a:pt x="4006" y="124853"/>
                  </a:cubicBezTo>
                  <a:cubicBezTo>
                    <a:pt x="2082" y="115548"/>
                    <a:pt x="672" y="102908"/>
                    <a:pt x="234" y="93421"/>
                  </a:cubicBezTo>
                  <a:cubicBezTo>
                    <a:pt x="-233" y="83305"/>
                    <a:pt x="-42" y="69722"/>
                    <a:pt x="1177" y="59664"/>
                  </a:cubicBezTo>
                  <a:cubicBezTo>
                    <a:pt x="2148" y="51654"/>
                    <a:pt x="4511" y="41100"/>
                    <a:pt x="6759" y="33347"/>
                  </a:cubicBezTo>
                  <a:cubicBezTo>
                    <a:pt x="9731" y="23088"/>
                    <a:pt x="15522" y="10010"/>
                    <a:pt x="19275" y="0"/>
                  </a:cubicBezTo>
                  <a:cubicBezTo>
                    <a:pt x="19275" y="0"/>
                    <a:pt x="19275" y="0"/>
                    <a:pt x="19275" y="0"/>
                  </a:cubicBezTo>
                  <a:cubicBezTo>
                    <a:pt x="20894" y="1505"/>
                    <a:pt x="23037" y="3534"/>
                    <a:pt x="24676" y="5019"/>
                  </a:cubicBezTo>
                  <a:cubicBezTo>
                    <a:pt x="30657" y="10487"/>
                    <a:pt x="38972" y="17402"/>
                    <a:pt x="44830" y="22993"/>
                  </a:cubicBezTo>
                  <a:cubicBezTo>
                    <a:pt x="52031" y="29851"/>
                    <a:pt x="61432" y="39214"/>
                    <a:pt x="68014" y="46653"/>
                  </a:cubicBezTo>
                  <a:cubicBezTo>
                    <a:pt x="74453" y="53940"/>
                    <a:pt x="82378" y="64218"/>
                    <a:pt x="88217" y="71990"/>
                  </a:cubicBezTo>
                  <a:cubicBezTo>
                    <a:pt x="91331" y="76133"/>
                    <a:pt x="95894" y="81439"/>
                    <a:pt x="98228" y="86067"/>
                  </a:cubicBezTo>
                  <a:cubicBezTo>
                    <a:pt x="99818" y="89230"/>
                    <a:pt x="102028" y="97260"/>
                    <a:pt x="102028" y="97260"/>
                  </a:cubicBezTo>
                  <a:cubicBezTo>
                    <a:pt x="102028" y="97260"/>
                    <a:pt x="102028" y="97260"/>
                    <a:pt x="102028" y="97260"/>
                  </a:cubicBezTo>
                  <a:cubicBezTo>
                    <a:pt x="89236" y="126682"/>
                    <a:pt x="59413" y="195319"/>
                    <a:pt x="59404" y="195329"/>
                  </a:cubicBezTo>
                  <a:cubicBezTo>
                    <a:pt x="59404" y="195329"/>
                    <a:pt x="59404" y="195329"/>
                    <a:pt x="59404" y="195329"/>
                  </a:cubicBezTo>
                  <a:cubicBezTo>
                    <a:pt x="46954" y="187871"/>
                    <a:pt x="17913" y="170459"/>
                    <a:pt x="17903" y="170449"/>
                  </a:cubicBezTo>
                </a:path>
              </a:pathLst>
            </a:custGeom>
            <a:noFill/>
            <a:ln w="0" cap="rnd">
              <a:solidFill>
                <a:srgbClr val="67B04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4" name="任意多边形: 形状 3423">
              <a:extLst>
                <a:ext uri="{FF2B5EF4-FFF2-40B4-BE49-F238E27FC236}">
                  <a16:creationId xmlns:a16="http://schemas.microsoft.com/office/drawing/2014/main" id="{7DF06243-AC3F-03D7-DBFD-4F1B2BBD2FF3}"/>
                </a:ext>
              </a:extLst>
            </p:cNvPr>
            <p:cNvSpPr/>
            <p:nvPr/>
          </p:nvSpPr>
          <p:spPr>
            <a:xfrm>
              <a:off x="5173941" y="6305806"/>
              <a:ext cx="150380" cy="223143"/>
            </a:xfrm>
            <a:custGeom>
              <a:avLst/>
              <a:gdLst>
                <a:gd name="connsiteX0" fmla="*/ 122377 w 150380"/>
                <a:gd name="connsiteY0" fmla="*/ 33595 h 223143"/>
                <a:gd name="connsiteX1" fmla="*/ 142170 w 150380"/>
                <a:gd name="connsiteY1" fmla="*/ 72047 h 223143"/>
                <a:gd name="connsiteX2" fmla="*/ 148143 w 150380"/>
                <a:gd name="connsiteY2" fmla="*/ 97813 h 223143"/>
                <a:gd name="connsiteX3" fmla="*/ 150381 w 150380"/>
                <a:gd name="connsiteY3" fmla="*/ 131788 h 223143"/>
                <a:gd name="connsiteX4" fmla="*/ 150381 w 150380"/>
                <a:gd name="connsiteY4" fmla="*/ 131788 h 223143"/>
                <a:gd name="connsiteX5" fmla="*/ 42434 w 150380"/>
                <a:gd name="connsiteY5" fmla="*/ 221352 h 223143"/>
                <a:gd name="connsiteX6" fmla="*/ 40110 w 150380"/>
                <a:gd name="connsiteY6" fmla="*/ 223142 h 223143"/>
                <a:gd name="connsiteX7" fmla="*/ 0 w 150380"/>
                <a:gd name="connsiteY7" fmla="*/ 88240 h 223143"/>
                <a:gd name="connsiteX8" fmla="*/ 0 w 150380"/>
                <a:gd name="connsiteY8" fmla="*/ 88240 h 223143"/>
                <a:gd name="connsiteX9" fmla="*/ 13783 w 150380"/>
                <a:gd name="connsiteY9" fmla="*/ 63522 h 223143"/>
                <a:gd name="connsiteX10" fmla="*/ 47806 w 150380"/>
                <a:gd name="connsiteY10" fmla="*/ 25041 h 223143"/>
                <a:gd name="connsiteX11" fmla="*/ 91860 w 150380"/>
                <a:gd name="connsiteY11" fmla="*/ 0 h 223143"/>
                <a:gd name="connsiteX12" fmla="*/ 91860 w 150380"/>
                <a:gd name="connsiteY12" fmla="*/ 0 h 223143"/>
                <a:gd name="connsiteX13" fmla="*/ 122377 w 150380"/>
                <a:gd name="connsiteY13" fmla="*/ 33595 h 22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80" h="223143">
                  <a:moveTo>
                    <a:pt x="122377" y="33595"/>
                  </a:moveTo>
                  <a:cubicBezTo>
                    <a:pt x="129769" y="44263"/>
                    <a:pt x="137779" y="59846"/>
                    <a:pt x="142170" y="72047"/>
                  </a:cubicBezTo>
                  <a:cubicBezTo>
                    <a:pt x="144856" y="79515"/>
                    <a:pt x="146971" y="89964"/>
                    <a:pt x="148143" y="97813"/>
                  </a:cubicBezTo>
                  <a:cubicBezTo>
                    <a:pt x="149657" y="107918"/>
                    <a:pt x="149714" y="121597"/>
                    <a:pt x="150381" y="131788"/>
                  </a:cubicBezTo>
                  <a:cubicBezTo>
                    <a:pt x="150381" y="131788"/>
                    <a:pt x="150381" y="131788"/>
                    <a:pt x="150381" y="131788"/>
                  </a:cubicBezTo>
                  <a:cubicBezTo>
                    <a:pt x="117996" y="158658"/>
                    <a:pt x="75372" y="195158"/>
                    <a:pt x="42434" y="221352"/>
                  </a:cubicBezTo>
                  <a:cubicBezTo>
                    <a:pt x="41748" y="221904"/>
                    <a:pt x="40996" y="223181"/>
                    <a:pt x="40110" y="223142"/>
                  </a:cubicBezTo>
                  <a:cubicBezTo>
                    <a:pt x="-2076" y="221495"/>
                    <a:pt x="12040" y="128711"/>
                    <a:pt x="0" y="88240"/>
                  </a:cubicBezTo>
                  <a:cubicBezTo>
                    <a:pt x="0" y="88240"/>
                    <a:pt x="0" y="88240"/>
                    <a:pt x="0" y="88240"/>
                  </a:cubicBezTo>
                  <a:cubicBezTo>
                    <a:pt x="4134" y="80820"/>
                    <a:pt x="8916" y="70485"/>
                    <a:pt x="13783" y="63522"/>
                  </a:cubicBezTo>
                  <a:cubicBezTo>
                    <a:pt x="22613" y="50892"/>
                    <a:pt x="35843" y="34747"/>
                    <a:pt x="47806" y="25041"/>
                  </a:cubicBezTo>
                  <a:cubicBezTo>
                    <a:pt x="59617" y="15460"/>
                    <a:pt x="78648" y="7515"/>
                    <a:pt x="91860" y="0"/>
                  </a:cubicBezTo>
                  <a:cubicBezTo>
                    <a:pt x="91860" y="0"/>
                    <a:pt x="91860" y="0"/>
                    <a:pt x="91860" y="0"/>
                  </a:cubicBezTo>
                  <a:cubicBezTo>
                    <a:pt x="91830" y="0"/>
                    <a:pt x="114634" y="22403"/>
                    <a:pt x="122377" y="33595"/>
                  </a:cubicBezTo>
                  <a:close/>
                </a:path>
              </a:pathLst>
            </a:custGeom>
            <a:solidFill>
              <a:srgbClr val="58943C"/>
            </a:solidFill>
            <a:ln w="0" cap="rnd">
              <a:solidFill>
                <a:srgbClr val="5894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5" name="任意多边形: 形状 3424">
              <a:extLst>
                <a:ext uri="{FF2B5EF4-FFF2-40B4-BE49-F238E27FC236}">
                  <a16:creationId xmlns:a16="http://schemas.microsoft.com/office/drawing/2014/main" id="{D099A81E-FEB2-9D93-1CE8-09A87A4B06BE}"/>
                </a:ext>
              </a:extLst>
            </p:cNvPr>
            <p:cNvSpPr/>
            <p:nvPr/>
          </p:nvSpPr>
          <p:spPr>
            <a:xfrm>
              <a:off x="4946475" y="6307388"/>
              <a:ext cx="150780" cy="223143"/>
            </a:xfrm>
            <a:custGeom>
              <a:avLst/>
              <a:gdLst>
                <a:gd name="connsiteX0" fmla="*/ 28080 w 150780"/>
                <a:gd name="connsiteY0" fmla="*/ 33594 h 223143"/>
                <a:gd name="connsiteX1" fmla="*/ 8230 w 150780"/>
                <a:gd name="connsiteY1" fmla="*/ 72047 h 223143"/>
                <a:gd name="connsiteX2" fmla="*/ 2248 w 150780"/>
                <a:gd name="connsiteY2" fmla="*/ 97812 h 223143"/>
                <a:gd name="connsiteX3" fmla="*/ 0 w 150780"/>
                <a:gd name="connsiteY3" fmla="*/ 131788 h 223143"/>
                <a:gd name="connsiteX4" fmla="*/ 0 w 150780"/>
                <a:gd name="connsiteY4" fmla="*/ 131788 h 223143"/>
                <a:gd name="connsiteX5" fmla="*/ 108242 w 150780"/>
                <a:gd name="connsiteY5" fmla="*/ 221352 h 223143"/>
                <a:gd name="connsiteX6" fmla="*/ 110566 w 150780"/>
                <a:gd name="connsiteY6" fmla="*/ 223142 h 223143"/>
                <a:gd name="connsiteX7" fmla="*/ 150781 w 150780"/>
                <a:gd name="connsiteY7" fmla="*/ 88239 h 223143"/>
                <a:gd name="connsiteX8" fmla="*/ 150781 w 150780"/>
                <a:gd name="connsiteY8" fmla="*/ 88239 h 223143"/>
                <a:gd name="connsiteX9" fmla="*/ 136970 w 150780"/>
                <a:gd name="connsiteY9" fmla="*/ 63522 h 223143"/>
                <a:gd name="connsiteX10" fmla="*/ 102851 w 150780"/>
                <a:gd name="connsiteY10" fmla="*/ 25032 h 223143"/>
                <a:gd name="connsiteX11" fmla="*/ 58674 w 150780"/>
                <a:gd name="connsiteY11" fmla="*/ 0 h 223143"/>
                <a:gd name="connsiteX12" fmla="*/ 58674 w 150780"/>
                <a:gd name="connsiteY12" fmla="*/ 0 h 223143"/>
                <a:gd name="connsiteX13" fmla="*/ 28080 w 150780"/>
                <a:gd name="connsiteY13" fmla="*/ 33594 h 22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780" h="223143">
                  <a:moveTo>
                    <a:pt x="28080" y="33594"/>
                  </a:moveTo>
                  <a:cubicBezTo>
                    <a:pt x="20669" y="44253"/>
                    <a:pt x="12640" y="59836"/>
                    <a:pt x="8230" y="72047"/>
                  </a:cubicBezTo>
                  <a:cubicBezTo>
                    <a:pt x="5543" y="79515"/>
                    <a:pt x="3420" y="89964"/>
                    <a:pt x="2248" y="97812"/>
                  </a:cubicBezTo>
                  <a:cubicBezTo>
                    <a:pt x="724" y="107918"/>
                    <a:pt x="667" y="121596"/>
                    <a:pt x="0" y="131788"/>
                  </a:cubicBezTo>
                  <a:cubicBezTo>
                    <a:pt x="0" y="131788"/>
                    <a:pt x="0" y="131788"/>
                    <a:pt x="0" y="131788"/>
                  </a:cubicBezTo>
                  <a:cubicBezTo>
                    <a:pt x="32471" y="158658"/>
                    <a:pt x="75219" y="195158"/>
                    <a:pt x="108242" y="221352"/>
                  </a:cubicBezTo>
                  <a:cubicBezTo>
                    <a:pt x="108928" y="221895"/>
                    <a:pt x="109690" y="223181"/>
                    <a:pt x="110566" y="223142"/>
                  </a:cubicBezTo>
                  <a:cubicBezTo>
                    <a:pt x="152771" y="221456"/>
                    <a:pt x="138722" y="128711"/>
                    <a:pt x="150781" y="88239"/>
                  </a:cubicBezTo>
                  <a:cubicBezTo>
                    <a:pt x="150781" y="88239"/>
                    <a:pt x="150781" y="88239"/>
                    <a:pt x="150781" y="88239"/>
                  </a:cubicBezTo>
                  <a:cubicBezTo>
                    <a:pt x="146638" y="80819"/>
                    <a:pt x="141846" y="70475"/>
                    <a:pt x="136970" y="63522"/>
                  </a:cubicBezTo>
                  <a:cubicBezTo>
                    <a:pt x="128121" y="50882"/>
                    <a:pt x="114843" y="34738"/>
                    <a:pt x="102851" y="25032"/>
                  </a:cubicBezTo>
                  <a:cubicBezTo>
                    <a:pt x="91011" y="15459"/>
                    <a:pt x="71933" y="7515"/>
                    <a:pt x="58674" y="0"/>
                  </a:cubicBezTo>
                  <a:cubicBezTo>
                    <a:pt x="58674" y="0"/>
                    <a:pt x="58674" y="0"/>
                    <a:pt x="58674" y="0"/>
                  </a:cubicBezTo>
                  <a:cubicBezTo>
                    <a:pt x="58712" y="0"/>
                    <a:pt x="35852" y="22393"/>
                    <a:pt x="28080" y="33594"/>
                  </a:cubicBezTo>
                  <a:close/>
                </a:path>
              </a:pathLst>
            </a:custGeom>
            <a:solidFill>
              <a:srgbClr val="58943C"/>
            </a:solidFill>
            <a:ln w="0" cap="rnd">
              <a:solidFill>
                <a:srgbClr val="5894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6" name="任意多边形: 形状 3425">
              <a:extLst>
                <a:ext uri="{FF2B5EF4-FFF2-40B4-BE49-F238E27FC236}">
                  <a16:creationId xmlns:a16="http://schemas.microsoft.com/office/drawing/2014/main" id="{5EF2EF2B-DF74-5518-44AE-8FBF8C16C360}"/>
                </a:ext>
              </a:extLst>
            </p:cNvPr>
            <p:cNvSpPr/>
            <p:nvPr/>
          </p:nvSpPr>
          <p:spPr>
            <a:xfrm>
              <a:off x="5207917" y="6395675"/>
              <a:ext cx="168735" cy="165540"/>
            </a:xfrm>
            <a:custGeom>
              <a:avLst/>
              <a:gdLst>
                <a:gd name="connsiteX0" fmla="*/ 38871 w 168735"/>
                <a:gd name="connsiteY0" fmla="*/ 164488 h 165540"/>
                <a:gd name="connsiteX1" fmla="*/ 0 w 168735"/>
                <a:gd name="connsiteY1" fmla="*/ 165478 h 165540"/>
                <a:gd name="connsiteX2" fmla="*/ 8230 w 168735"/>
                <a:gd name="connsiteY2" fmla="*/ 121330 h 165540"/>
                <a:gd name="connsiteX3" fmla="*/ 15811 w 168735"/>
                <a:gd name="connsiteY3" fmla="*/ 115405 h 165540"/>
                <a:gd name="connsiteX4" fmla="*/ 23060 w 168735"/>
                <a:gd name="connsiteY4" fmla="*/ 107166 h 165540"/>
                <a:gd name="connsiteX5" fmla="*/ 46777 w 168735"/>
                <a:gd name="connsiteY5" fmla="*/ 79820 h 165540"/>
                <a:gd name="connsiteX6" fmla="*/ 84001 w 168735"/>
                <a:gd name="connsiteY6" fmla="*/ 48196 h 165540"/>
                <a:gd name="connsiteX7" fmla="*/ 130121 w 168735"/>
                <a:gd name="connsiteY7" fmla="*/ 17888 h 165540"/>
                <a:gd name="connsiteX8" fmla="*/ 168736 w 168735"/>
                <a:gd name="connsiteY8" fmla="*/ 0 h 165540"/>
                <a:gd name="connsiteX9" fmla="*/ 166354 w 168735"/>
                <a:gd name="connsiteY9" fmla="*/ 23822 h 165540"/>
                <a:gd name="connsiteX10" fmla="*/ 159439 w 168735"/>
                <a:gd name="connsiteY10" fmla="*/ 53797 h 165540"/>
                <a:gd name="connsiteX11" fmla="*/ 146923 w 168735"/>
                <a:gd name="connsiteY11" fmla="*/ 86411 h 165540"/>
                <a:gd name="connsiteX12" fmla="*/ 125835 w 168735"/>
                <a:gd name="connsiteY12" fmla="*/ 116387 h 165540"/>
                <a:gd name="connsiteX13" fmla="*/ 101794 w 168735"/>
                <a:gd name="connsiteY13" fmla="*/ 138132 h 165540"/>
                <a:gd name="connsiteX14" fmla="*/ 73133 w 168735"/>
                <a:gd name="connsiteY14" fmla="*/ 154600 h 165540"/>
                <a:gd name="connsiteX15" fmla="*/ 38871 w 168735"/>
                <a:gd name="connsiteY15" fmla="*/ 164488 h 165540"/>
                <a:gd name="connsiteX16" fmla="*/ 168736 w 168735"/>
                <a:gd name="connsiteY16" fmla="*/ 0 h 165540"/>
                <a:gd name="connsiteX17" fmla="*/ 168736 w 168735"/>
                <a:gd name="connsiteY17" fmla="*/ 0 h 165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8735" h="165540">
                  <a:moveTo>
                    <a:pt x="38871" y="164488"/>
                  </a:moveTo>
                  <a:cubicBezTo>
                    <a:pt x="27346" y="166278"/>
                    <a:pt x="11659" y="165173"/>
                    <a:pt x="0" y="165478"/>
                  </a:cubicBezTo>
                  <a:cubicBezTo>
                    <a:pt x="0" y="165468"/>
                    <a:pt x="5762" y="134570"/>
                    <a:pt x="8230" y="121330"/>
                  </a:cubicBezTo>
                  <a:cubicBezTo>
                    <a:pt x="8239" y="121330"/>
                    <a:pt x="13707" y="117377"/>
                    <a:pt x="15811" y="115405"/>
                  </a:cubicBezTo>
                  <a:cubicBezTo>
                    <a:pt x="18202" y="113148"/>
                    <a:pt x="20888" y="109643"/>
                    <a:pt x="23060" y="107166"/>
                  </a:cubicBezTo>
                  <a:cubicBezTo>
                    <a:pt x="30204" y="98993"/>
                    <a:pt x="39071" y="87478"/>
                    <a:pt x="46777" y="79820"/>
                  </a:cubicBezTo>
                  <a:cubicBezTo>
                    <a:pt x="57169" y="69495"/>
                    <a:pt x="72276" y="56988"/>
                    <a:pt x="84001" y="48196"/>
                  </a:cubicBezTo>
                  <a:cubicBezTo>
                    <a:pt x="97241" y="38262"/>
                    <a:pt x="115634" y="25908"/>
                    <a:pt x="130121" y="17888"/>
                  </a:cubicBezTo>
                  <a:cubicBezTo>
                    <a:pt x="141294" y="11706"/>
                    <a:pt x="157153" y="5372"/>
                    <a:pt x="168736" y="0"/>
                  </a:cubicBezTo>
                  <a:cubicBezTo>
                    <a:pt x="168021" y="7154"/>
                    <a:pt x="167516" y="16736"/>
                    <a:pt x="166354" y="23822"/>
                  </a:cubicBezTo>
                  <a:cubicBezTo>
                    <a:pt x="164868" y="32928"/>
                    <a:pt x="162125" y="44968"/>
                    <a:pt x="159439" y="53797"/>
                  </a:cubicBezTo>
                  <a:cubicBezTo>
                    <a:pt x="156382" y="63828"/>
                    <a:pt x="151848" y="77162"/>
                    <a:pt x="146923" y="86411"/>
                  </a:cubicBezTo>
                  <a:cubicBezTo>
                    <a:pt x="141751" y="96117"/>
                    <a:pt x="133131" y="108166"/>
                    <a:pt x="125835" y="116387"/>
                  </a:cubicBezTo>
                  <a:cubicBezTo>
                    <a:pt x="119386" y="123663"/>
                    <a:pt x="109661" y="132417"/>
                    <a:pt x="101794" y="138132"/>
                  </a:cubicBezTo>
                  <a:cubicBezTo>
                    <a:pt x="93764" y="143961"/>
                    <a:pt x="82258" y="150724"/>
                    <a:pt x="73133" y="154600"/>
                  </a:cubicBezTo>
                  <a:cubicBezTo>
                    <a:pt x="63284" y="158791"/>
                    <a:pt x="49444" y="162839"/>
                    <a:pt x="38871" y="164488"/>
                  </a:cubicBezTo>
                  <a:moveTo>
                    <a:pt x="168736" y="0"/>
                  </a:moveTo>
                  <a:cubicBezTo>
                    <a:pt x="168736" y="0"/>
                    <a:pt x="168736" y="0"/>
                    <a:pt x="168736" y="0"/>
                  </a:cubicBezTo>
                  <a:close/>
                </a:path>
              </a:pathLst>
            </a:custGeom>
            <a:solidFill>
              <a:srgbClr val="63A5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7" name="任意多边形: 形状 3426">
              <a:extLst>
                <a:ext uri="{FF2B5EF4-FFF2-40B4-BE49-F238E27FC236}">
                  <a16:creationId xmlns:a16="http://schemas.microsoft.com/office/drawing/2014/main" id="{2C881EF3-5621-0050-CEBD-090D60011B6C}"/>
                </a:ext>
              </a:extLst>
            </p:cNvPr>
            <p:cNvSpPr/>
            <p:nvPr/>
          </p:nvSpPr>
          <p:spPr>
            <a:xfrm>
              <a:off x="5207917" y="6395675"/>
              <a:ext cx="168735" cy="165540"/>
            </a:xfrm>
            <a:custGeom>
              <a:avLst/>
              <a:gdLst>
                <a:gd name="connsiteX0" fmla="*/ 0 w 168735"/>
                <a:gd name="connsiteY0" fmla="*/ 165478 h 165540"/>
                <a:gd name="connsiteX1" fmla="*/ 0 w 168735"/>
                <a:gd name="connsiteY1" fmla="*/ 165478 h 165540"/>
                <a:gd name="connsiteX2" fmla="*/ 38871 w 168735"/>
                <a:gd name="connsiteY2" fmla="*/ 164488 h 165540"/>
                <a:gd name="connsiteX3" fmla="*/ 73133 w 168735"/>
                <a:gd name="connsiteY3" fmla="*/ 154600 h 165540"/>
                <a:gd name="connsiteX4" fmla="*/ 101794 w 168735"/>
                <a:gd name="connsiteY4" fmla="*/ 138132 h 165540"/>
                <a:gd name="connsiteX5" fmla="*/ 125835 w 168735"/>
                <a:gd name="connsiteY5" fmla="*/ 116387 h 165540"/>
                <a:gd name="connsiteX6" fmla="*/ 146923 w 168735"/>
                <a:gd name="connsiteY6" fmla="*/ 86411 h 165540"/>
                <a:gd name="connsiteX7" fmla="*/ 159439 w 168735"/>
                <a:gd name="connsiteY7" fmla="*/ 53797 h 165540"/>
                <a:gd name="connsiteX8" fmla="*/ 166354 w 168735"/>
                <a:gd name="connsiteY8" fmla="*/ 23822 h 165540"/>
                <a:gd name="connsiteX9" fmla="*/ 168736 w 168735"/>
                <a:gd name="connsiteY9" fmla="*/ 0 h 165540"/>
                <a:gd name="connsiteX10" fmla="*/ 168736 w 168735"/>
                <a:gd name="connsiteY10" fmla="*/ 0 h 165540"/>
                <a:gd name="connsiteX11" fmla="*/ 130121 w 168735"/>
                <a:gd name="connsiteY11" fmla="*/ 17888 h 165540"/>
                <a:gd name="connsiteX12" fmla="*/ 84001 w 168735"/>
                <a:gd name="connsiteY12" fmla="*/ 48196 h 165540"/>
                <a:gd name="connsiteX13" fmla="*/ 46777 w 168735"/>
                <a:gd name="connsiteY13" fmla="*/ 79820 h 165540"/>
                <a:gd name="connsiteX14" fmla="*/ 23060 w 168735"/>
                <a:gd name="connsiteY14" fmla="*/ 107166 h 165540"/>
                <a:gd name="connsiteX15" fmla="*/ 15811 w 168735"/>
                <a:gd name="connsiteY15" fmla="*/ 115405 h 165540"/>
                <a:gd name="connsiteX16" fmla="*/ 8230 w 168735"/>
                <a:gd name="connsiteY16" fmla="*/ 121330 h 165540"/>
                <a:gd name="connsiteX17" fmla="*/ 8230 w 168735"/>
                <a:gd name="connsiteY17" fmla="*/ 121330 h 165540"/>
                <a:gd name="connsiteX18" fmla="*/ 0 w 168735"/>
                <a:gd name="connsiteY18" fmla="*/ 165478 h 165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735" h="165540">
                  <a:moveTo>
                    <a:pt x="0" y="165478"/>
                  </a:moveTo>
                  <a:cubicBezTo>
                    <a:pt x="0" y="165478"/>
                    <a:pt x="0" y="165478"/>
                    <a:pt x="0" y="165478"/>
                  </a:cubicBezTo>
                  <a:cubicBezTo>
                    <a:pt x="11659" y="165173"/>
                    <a:pt x="27346" y="166278"/>
                    <a:pt x="38871" y="164488"/>
                  </a:cubicBezTo>
                  <a:cubicBezTo>
                    <a:pt x="49444" y="162839"/>
                    <a:pt x="63284" y="158791"/>
                    <a:pt x="73133" y="154600"/>
                  </a:cubicBezTo>
                  <a:cubicBezTo>
                    <a:pt x="82258" y="150724"/>
                    <a:pt x="93764" y="143961"/>
                    <a:pt x="101794" y="138132"/>
                  </a:cubicBezTo>
                  <a:cubicBezTo>
                    <a:pt x="109661" y="132417"/>
                    <a:pt x="119386" y="123663"/>
                    <a:pt x="125835" y="116387"/>
                  </a:cubicBezTo>
                  <a:cubicBezTo>
                    <a:pt x="133131" y="108166"/>
                    <a:pt x="141751" y="96117"/>
                    <a:pt x="146923" y="86411"/>
                  </a:cubicBezTo>
                  <a:cubicBezTo>
                    <a:pt x="151848" y="77162"/>
                    <a:pt x="156382" y="63828"/>
                    <a:pt x="159439" y="53797"/>
                  </a:cubicBezTo>
                  <a:cubicBezTo>
                    <a:pt x="162125" y="44968"/>
                    <a:pt x="164868" y="32928"/>
                    <a:pt x="166354" y="23822"/>
                  </a:cubicBezTo>
                  <a:cubicBezTo>
                    <a:pt x="167516" y="16736"/>
                    <a:pt x="168021" y="7154"/>
                    <a:pt x="168736" y="0"/>
                  </a:cubicBezTo>
                  <a:cubicBezTo>
                    <a:pt x="168736" y="0"/>
                    <a:pt x="168736" y="0"/>
                    <a:pt x="168736" y="0"/>
                  </a:cubicBezTo>
                  <a:cubicBezTo>
                    <a:pt x="157153" y="5372"/>
                    <a:pt x="141294" y="11706"/>
                    <a:pt x="130121" y="17888"/>
                  </a:cubicBezTo>
                  <a:cubicBezTo>
                    <a:pt x="115634" y="25908"/>
                    <a:pt x="97241" y="38262"/>
                    <a:pt x="84001" y="48196"/>
                  </a:cubicBezTo>
                  <a:cubicBezTo>
                    <a:pt x="72276" y="56988"/>
                    <a:pt x="57169" y="69495"/>
                    <a:pt x="46777" y="79820"/>
                  </a:cubicBezTo>
                  <a:cubicBezTo>
                    <a:pt x="39071" y="87478"/>
                    <a:pt x="30204" y="98993"/>
                    <a:pt x="23060" y="107166"/>
                  </a:cubicBezTo>
                  <a:cubicBezTo>
                    <a:pt x="20888" y="109643"/>
                    <a:pt x="18202" y="113148"/>
                    <a:pt x="15811" y="115405"/>
                  </a:cubicBezTo>
                  <a:cubicBezTo>
                    <a:pt x="13707" y="117377"/>
                    <a:pt x="8239" y="121330"/>
                    <a:pt x="8230" y="121330"/>
                  </a:cubicBezTo>
                  <a:cubicBezTo>
                    <a:pt x="8230" y="121330"/>
                    <a:pt x="8230" y="121330"/>
                    <a:pt x="8230" y="121330"/>
                  </a:cubicBezTo>
                  <a:cubicBezTo>
                    <a:pt x="5762" y="134570"/>
                    <a:pt x="0" y="165468"/>
                    <a:pt x="0" y="165478"/>
                  </a:cubicBezTo>
                </a:path>
              </a:pathLst>
            </a:custGeom>
            <a:noFill/>
            <a:ln w="0" cap="rnd">
              <a:solidFill>
                <a:srgbClr val="63A54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8" name="任意多边形: 形状 3427">
              <a:extLst>
                <a:ext uri="{FF2B5EF4-FFF2-40B4-BE49-F238E27FC236}">
                  <a16:creationId xmlns:a16="http://schemas.microsoft.com/office/drawing/2014/main" id="{46290F51-E1FD-4D37-0C5D-03C9264EBB9A}"/>
                </a:ext>
              </a:extLst>
            </p:cNvPr>
            <p:cNvSpPr/>
            <p:nvPr/>
          </p:nvSpPr>
          <p:spPr>
            <a:xfrm>
              <a:off x="4892801" y="6396056"/>
              <a:ext cx="171649" cy="165539"/>
            </a:xfrm>
            <a:custGeom>
              <a:avLst/>
              <a:gdLst>
                <a:gd name="connsiteX0" fmla="*/ 132102 w 171649"/>
                <a:gd name="connsiteY0" fmla="*/ 164487 h 165539"/>
                <a:gd name="connsiteX1" fmla="*/ 171650 w 171649"/>
                <a:gd name="connsiteY1" fmla="*/ 165468 h 165539"/>
                <a:gd name="connsiteX2" fmla="*/ 163268 w 171649"/>
                <a:gd name="connsiteY2" fmla="*/ 121329 h 165539"/>
                <a:gd name="connsiteX3" fmla="*/ 155563 w 171649"/>
                <a:gd name="connsiteY3" fmla="*/ 115405 h 165539"/>
                <a:gd name="connsiteX4" fmla="*/ 148190 w 171649"/>
                <a:gd name="connsiteY4" fmla="*/ 107166 h 165539"/>
                <a:gd name="connsiteX5" fmla="*/ 124063 w 171649"/>
                <a:gd name="connsiteY5" fmla="*/ 79820 h 165539"/>
                <a:gd name="connsiteX6" fmla="*/ 86201 w 171649"/>
                <a:gd name="connsiteY6" fmla="*/ 48196 h 165539"/>
                <a:gd name="connsiteX7" fmla="*/ 39281 w 171649"/>
                <a:gd name="connsiteY7" fmla="*/ 17888 h 165539"/>
                <a:gd name="connsiteX8" fmla="*/ 0 w 171649"/>
                <a:gd name="connsiteY8" fmla="*/ 0 h 165539"/>
                <a:gd name="connsiteX9" fmla="*/ 2429 w 171649"/>
                <a:gd name="connsiteY9" fmla="*/ 23822 h 165539"/>
                <a:gd name="connsiteX10" fmla="*/ 9458 w 171649"/>
                <a:gd name="connsiteY10" fmla="*/ 53797 h 165539"/>
                <a:gd name="connsiteX11" fmla="*/ 22193 w 171649"/>
                <a:gd name="connsiteY11" fmla="*/ 86410 h 165539"/>
                <a:gd name="connsiteX12" fmla="*/ 43644 w 171649"/>
                <a:gd name="connsiteY12" fmla="*/ 116386 h 165539"/>
                <a:gd name="connsiteX13" fmla="*/ 68104 w 171649"/>
                <a:gd name="connsiteY13" fmla="*/ 138132 h 165539"/>
                <a:gd name="connsiteX14" fmla="*/ 97260 w 171649"/>
                <a:gd name="connsiteY14" fmla="*/ 154600 h 165539"/>
                <a:gd name="connsiteX15" fmla="*/ 132102 w 171649"/>
                <a:gd name="connsiteY15" fmla="*/ 164487 h 165539"/>
                <a:gd name="connsiteX16" fmla="*/ 0 w 171649"/>
                <a:gd name="connsiteY16" fmla="*/ 0 h 165539"/>
                <a:gd name="connsiteX17" fmla="*/ 0 w 171649"/>
                <a:gd name="connsiteY17" fmla="*/ 0 h 1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649" h="165539">
                  <a:moveTo>
                    <a:pt x="132102" y="164487"/>
                  </a:moveTo>
                  <a:cubicBezTo>
                    <a:pt x="143837" y="166278"/>
                    <a:pt x="159782" y="165173"/>
                    <a:pt x="171650" y="165468"/>
                  </a:cubicBezTo>
                  <a:cubicBezTo>
                    <a:pt x="171650" y="165468"/>
                    <a:pt x="165783" y="134569"/>
                    <a:pt x="163268" y="121329"/>
                  </a:cubicBezTo>
                  <a:cubicBezTo>
                    <a:pt x="163268" y="121329"/>
                    <a:pt x="157705" y="117386"/>
                    <a:pt x="155563" y="115405"/>
                  </a:cubicBezTo>
                  <a:cubicBezTo>
                    <a:pt x="153134" y="113147"/>
                    <a:pt x="150400" y="109642"/>
                    <a:pt x="148190" y="107166"/>
                  </a:cubicBezTo>
                  <a:cubicBezTo>
                    <a:pt x="140922" y="98993"/>
                    <a:pt x="131883" y="87468"/>
                    <a:pt x="124063" y="79820"/>
                  </a:cubicBezTo>
                  <a:cubicBezTo>
                    <a:pt x="113481" y="69475"/>
                    <a:pt x="98107" y="56979"/>
                    <a:pt x="86201" y="48196"/>
                  </a:cubicBezTo>
                  <a:cubicBezTo>
                    <a:pt x="72714" y="38252"/>
                    <a:pt x="53997" y="25898"/>
                    <a:pt x="39281" y="17888"/>
                  </a:cubicBezTo>
                  <a:cubicBezTo>
                    <a:pt x="27908" y="11696"/>
                    <a:pt x="11792" y="5372"/>
                    <a:pt x="0" y="0"/>
                  </a:cubicBezTo>
                  <a:cubicBezTo>
                    <a:pt x="734" y="7153"/>
                    <a:pt x="1248" y="16735"/>
                    <a:pt x="2429" y="23822"/>
                  </a:cubicBezTo>
                  <a:cubicBezTo>
                    <a:pt x="3934" y="32938"/>
                    <a:pt x="6725" y="44977"/>
                    <a:pt x="9458" y="53797"/>
                  </a:cubicBezTo>
                  <a:cubicBezTo>
                    <a:pt x="12573" y="63827"/>
                    <a:pt x="17193" y="77171"/>
                    <a:pt x="22193" y="86410"/>
                  </a:cubicBezTo>
                  <a:cubicBezTo>
                    <a:pt x="27461" y="96135"/>
                    <a:pt x="36233" y="108175"/>
                    <a:pt x="43644" y="116386"/>
                  </a:cubicBezTo>
                  <a:cubicBezTo>
                    <a:pt x="50216" y="123682"/>
                    <a:pt x="60113" y="132416"/>
                    <a:pt x="68104" y="138132"/>
                  </a:cubicBezTo>
                  <a:cubicBezTo>
                    <a:pt x="76276" y="143970"/>
                    <a:pt x="87992" y="150723"/>
                    <a:pt x="97260" y="154600"/>
                  </a:cubicBezTo>
                  <a:cubicBezTo>
                    <a:pt x="107280" y="158791"/>
                    <a:pt x="121368" y="162839"/>
                    <a:pt x="132102" y="16448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3A5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9" name="任意多边形: 形状 3428">
              <a:extLst>
                <a:ext uri="{FF2B5EF4-FFF2-40B4-BE49-F238E27FC236}">
                  <a16:creationId xmlns:a16="http://schemas.microsoft.com/office/drawing/2014/main" id="{3E9EDF40-5AF1-1195-C70D-002637B42EEF}"/>
                </a:ext>
              </a:extLst>
            </p:cNvPr>
            <p:cNvSpPr/>
            <p:nvPr/>
          </p:nvSpPr>
          <p:spPr>
            <a:xfrm>
              <a:off x="4892801" y="6396056"/>
              <a:ext cx="171649" cy="165539"/>
            </a:xfrm>
            <a:custGeom>
              <a:avLst/>
              <a:gdLst>
                <a:gd name="connsiteX0" fmla="*/ 171650 w 171649"/>
                <a:gd name="connsiteY0" fmla="*/ 165468 h 165539"/>
                <a:gd name="connsiteX1" fmla="*/ 171650 w 171649"/>
                <a:gd name="connsiteY1" fmla="*/ 165468 h 165539"/>
                <a:gd name="connsiteX2" fmla="*/ 132102 w 171649"/>
                <a:gd name="connsiteY2" fmla="*/ 164487 h 165539"/>
                <a:gd name="connsiteX3" fmla="*/ 97260 w 171649"/>
                <a:gd name="connsiteY3" fmla="*/ 154600 h 165539"/>
                <a:gd name="connsiteX4" fmla="*/ 68104 w 171649"/>
                <a:gd name="connsiteY4" fmla="*/ 138132 h 165539"/>
                <a:gd name="connsiteX5" fmla="*/ 43644 w 171649"/>
                <a:gd name="connsiteY5" fmla="*/ 116386 h 165539"/>
                <a:gd name="connsiteX6" fmla="*/ 22193 w 171649"/>
                <a:gd name="connsiteY6" fmla="*/ 86410 h 165539"/>
                <a:gd name="connsiteX7" fmla="*/ 9458 w 171649"/>
                <a:gd name="connsiteY7" fmla="*/ 53797 h 165539"/>
                <a:gd name="connsiteX8" fmla="*/ 2429 w 171649"/>
                <a:gd name="connsiteY8" fmla="*/ 23822 h 165539"/>
                <a:gd name="connsiteX9" fmla="*/ 0 w 171649"/>
                <a:gd name="connsiteY9" fmla="*/ 0 h 165539"/>
                <a:gd name="connsiteX10" fmla="*/ 0 w 171649"/>
                <a:gd name="connsiteY10" fmla="*/ 0 h 165539"/>
                <a:gd name="connsiteX11" fmla="*/ 39281 w 171649"/>
                <a:gd name="connsiteY11" fmla="*/ 17888 h 165539"/>
                <a:gd name="connsiteX12" fmla="*/ 86201 w 171649"/>
                <a:gd name="connsiteY12" fmla="*/ 48196 h 165539"/>
                <a:gd name="connsiteX13" fmla="*/ 124063 w 171649"/>
                <a:gd name="connsiteY13" fmla="*/ 79820 h 165539"/>
                <a:gd name="connsiteX14" fmla="*/ 148190 w 171649"/>
                <a:gd name="connsiteY14" fmla="*/ 107166 h 165539"/>
                <a:gd name="connsiteX15" fmla="*/ 155563 w 171649"/>
                <a:gd name="connsiteY15" fmla="*/ 115405 h 165539"/>
                <a:gd name="connsiteX16" fmla="*/ 163268 w 171649"/>
                <a:gd name="connsiteY16" fmla="*/ 121329 h 165539"/>
                <a:gd name="connsiteX17" fmla="*/ 163268 w 171649"/>
                <a:gd name="connsiteY17" fmla="*/ 121329 h 165539"/>
                <a:gd name="connsiteX18" fmla="*/ 171650 w 171649"/>
                <a:gd name="connsiteY18" fmla="*/ 165468 h 16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649" h="165539">
                  <a:moveTo>
                    <a:pt x="171650" y="165468"/>
                  </a:moveTo>
                  <a:cubicBezTo>
                    <a:pt x="171650" y="165468"/>
                    <a:pt x="171650" y="165468"/>
                    <a:pt x="171650" y="165468"/>
                  </a:cubicBezTo>
                  <a:cubicBezTo>
                    <a:pt x="159782" y="165173"/>
                    <a:pt x="143837" y="166278"/>
                    <a:pt x="132102" y="164487"/>
                  </a:cubicBezTo>
                  <a:cubicBezTo>
                    <a:pt x="121368" y="162839"/>
                    <a:pt x="107280" y="158791"/>
                    <a:pt x="97260" y="154600"/>
                  </a:cubicBezTo>
                  <a:cubicBezTo>
                    <a:pt x="87992" y="150723"/>
                    <a:pt x="76276" y="143970"/>
                    <a:pt x="68104" y="138132"/>
                  </a:cubicBezTo>
                  <a:cubicBezTo>
                    <a:pt x="60113" y="132416"/>
                    <a:pt x="50216" y="123682"/>
                    <a:pt x="43644" y="116386"/>
                  </a:cubicBezTo>
                  <a:cubicBezTo>
                    <a:pt x="36233" y="108175"/>
                    <a:pt x="27461" y="96135"/>
                    <a:pt x="22193" y="86410"/>
                  </a:cubicBezTo>
                  <a:cubicBezTo>
                    <a:pt x="17193" y="77171"/>
                    <a:pt x="12573" y="63827"/>
                    <a:pt x="9458" y="53797"/>
                  </a:cubicBezTo>
                  <a:cubicBezTo>
                    <a:pt x="6725" y="44977"/>
                    <a:pt x="3934" y="32938"/>
                    <a:pt x="2429" y="23822"/>
                  </a:cubicBezTo>
                  <a:cubicBezTo>
                    <a:pt x="1248" y="16735"/>
                    <a:pt x="734" y="715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92" y="5372"/>
                    <a:pt x="27908" y="11696"/>
                    <a:pt x="39281" y="17888"/>
                  </a:cubicBezTo>
                  <a:cubicBezTo>
                    <a:pt x="53997" y="25898"/>
                    <a:pt x="72714" y="38252"/>
                    <a:pt x="86201" y="48196"/>
                  </a:cubicBezTo>
                  <a:cubicBezTo>
                    <a:pt x="98107" y="56979"/>
                    <a:pt x="113481" y="69475"/>
                    <a:pt x="124063" y="79820"/>
                  </a:cubicBezTo>
                  <a:cubicBezTo>
                    <a:pt x="131883" y="87468"/>
                    <a:pt x="140922" y="98993"/>
                    <a:pt x="148190" y="107166"/>
                  </a:cubicBezTo>
                  <a:cubicBezTo>
                    <a:pt x="150400" y="109642"/>
                    <a:pt x="153134" y="113147"/>
                    <a:pt x="155563" y="115405"/>
                  </a:cubicBezTo>
                  <a:cubicBezTo>
                    <a:pt x="157705" y="117386"/>
                    <a:pt x="163268" y="121329"/>
                    <a:pt x="163268" y="121329"/>
                  </a:cubicBezTo>
                  <a:cubicBezTo>
                    <a:pt x="163268" y="121329"/>
                    <a:pt x="163268" y="121329"/>
                    <a:pt x="163268" y="121329"/>
                  </a:cubicBezTo>
                  <a:cubicBezTo>
                    <a:pt x="165783" y="134569"/>
                    <a:pt x="171650" y="165468"/>
                    <a:pt x="171650" y="165468"/>
                  </a:cubicBezTo>
                </a:path>
              </a:pathLst>
            </a:custGeom>
            <a:noFill/>
            <a:ln w="0" cap="rnd">
              <a:solidFill>
                <a:srgbClr val="63A54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0" name="任意多边形: 形状 3429">
              <a:extLst>
                <a:ext uri="{FF2B5EF4-FFF2-40B4-BE49-F238E27FC236}">
                  <a16:creationId xmlns:a16="http://schemas.microsoft.com/office/drawing/2014/main" id="{CDBA2513-3DEA-B0CE-0DAA-CF6B38F60123}"/>
                </a:ext>
              </a:extLst>
            </p:cNvPr>
            <p:cNvSpPr/>
            <p:nvPr/>
          </p:nvSpPr>
          <p:spPr>
            <a:xfrm>
              <a:off x="5046910" y="6329362"/>
              <a:ext cx="177405" cy="269566"/>
            </a:xfrm>
            <a:custGeom>
              <a:avLst/>
              <a:gdLst>
                <a:gd name="connsiteX0" fmla="*/ 128308 w 177405"/>
                <a:gd name="connsiteY0" fmla="*/ 52464 h 269566"/>
                <a:gd name="connsiteX1" fmla="*/ 159921 w 177405"/>
                <a:gd name="connsiteY1" fmla="*/ 108776 h 269566"/>
                <a:gd name="connsiteX2" fmla="*/ 176094 w 177405"/>
                <a:gd name="connsiteY2" fmla="*/ 159830 h 269566"/>
                <a:gd name="connsiteX3" fmla="*/ 174875 w 177405"/>
                <a:gd name="connsiteY3" fmla="*/ 204750 h 269566"/>
                <a:gd name="connsiteX4" fmla="*/ 157530 w 177405"/>
                <a:gd name="connsiteY4" fmla="*/ 240554 h 269566"/>
                <a:gd name="connsiteX5" fmla="*/ 128365 w 177405"/>
                <a:gd name="connsiteY5" fmla="*/ 260757 h 269566"/>
                <a:gd name="connsiteX6" fmla="*/ 97275 w 177405"/>
                <a:gd name="connsiteY6" fmla="*/ 269406 h 269566"/>
                <a:gd name="connsiteX7" fmla="*/ 60090 w 177405"/>
                <a:gd name="connsiteY7" fmla="*/ 264281 h 269566"/>
                <a:gd name="connsiteX8" fmla="*/ 29314 w 177405"/>
                <a:gd name="connsiteY8" fmla="*/ 246003 h 269566"/>
                <a:gd name="connsiteX9" fmla="*/ 12007 w 177405"/>
                <a:gd name="connsiteY9" fmla="*/ 224209 h 269566"/>
                <a:gd name="connsiteX10" fmla="*/ 2063 w 177405"/>
                <a:gd name="connsiteY10" fmla="*/ 200169 h 269566"/>
                <a:gd name="connsiteX11" fmla="*/ 787 w 177405"/>
                <a:gd name="connsiteY11" fmla="*/ 162659 h 269566"/>
                <a:gd name="connsiteX12" fmla="*/ 13093 w 177405"/>
                <a:gd name="connsiteY12" fmla="*/ 116358 h 269566"/>
                <a:gd name="connsiteX13" fmla="*/ 44230 w 177405"/>
                <a:gd name="connsiteY13" fmla="*/ 56607 h 269566"/>
                <a:gd name="connsiteX14" fmla="*/ 87940 w 177405"/>
                <a:gd name="connsiteY14" fmla="*/ 0 h 269566"/>
                <a:gd name="connsiteX15" fmla="*/ 87940 w 177405"/>
                <a:gd name="connsiteY15" fmla="*/ 0 h 269566"/>
                <a:gd name="connsiteX16" fmla="*/ 128308 w 177405"/>
                <a:gd name="connsiteY16" fmla="*/ 52464 h 26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405" h="269566">
                  <a:moveTo>
                    <a:pt x="128308" y="52464"/>
                  </a:moveTo>
                  <a:cubicBezTo>
                    <a:pt x="138985" y="68638"/>
                    <a:pt x="152253" y="90983"/>
                    <a:pt x="159921" y="108776"/>
                  </a:cubicBezTo>
                  <a:cubicBezTo>
                    <a:pt x="166284" y="123530"/>
                    <a:pt x="173904" y="143914"/>
                    <a:pt x="176094" y="159830"/>
                  </a:cubicBezTo>
                  <a:cubicBezTo>
                    <a:pt x="177933" y="173184"/>
                    <a:pt x="178104" y="191663"/>
                    <a:pt x="174875" y="204750"/>
                  </a:cubicBezTo>
                  <a:cubicBezTo>
                    <a:pt x="172018" y="216342"/>
                    <a:pt x="165322" y="231515"/>
                    <a:pt x="157530" y="240554"/>
                  </a:cubicBezTo>
                  <a:cubicBezTo>
                    <a:pt x="150587" y="248622"/>
                    <a:pt x="138014" y="256252"/>
                    <a:pt x="128365" y="260757"/>
                  </a:cubicBezTo>
                  <a:cubicBezTo>
                    <a:pt x="119592" y="264853"/>
                    <a:pt x="106933" y="268729"/>
                    <a:pt x="97275" y="269406"/>
                  </a:cubicBezTo>
                  <a:cubicBezTo>
                    <a:pt x="86036" y="270196"/>
                    <a:pt x="70710" y="268006"/>
                    <a:pt x="60090" y="264281"/>
                  </a:cubicBezTo>
                  <a:cubicBezTo>
                    <a:pt x="49955" y="260728"/>
                    <a:pt x="37373" y="253108"/>
                    <a:pt x="29314" y="246003"/>
                  </a:cubicBezTo>
                  <a:cubicBezTo>
                    <a:pt x="23047" y="240488"/>
                    <a:pt x="16227" y="231410"/>
                    <a:pt x="12007" y="224209"/>
                  </a:cubicBezTo>
                  <a:cubicBezTo>
                    <a:pt x="8055" y="217475"/>
                    <a:pt x="3768" y="207788"/>
                    <a:pt x="2063" y="200169"/>
                  </a:cubicBezTo>
                  <a:cubicBezTo>
                    <a:pt x="-385" y="189177"/>
                    <a:pt x="-442" y="173851"/>
                    <a:pt x="787" y="162659"/>
                  </a:cubicBezTo>
                  <a:cubicBezTo>
                    <a:pt x="2349" y="148372"/>
                    <a:pt x="7940" y="129779"/>
                    <a:pt x="13093" y="116358"/>
                  </a:cubicBezTo>
                  <a:cubicBezTo>
                    <a:pt x="20332" y="97489"/>
                    <a:pt x="33343" y="73638"/>
                    <a:pt x="44230" y="56607"/>
                  </a:cubicBezTo>
                  <a:cubicBezTo>
                    <a:pt x="55775" y="38520"/>
                    <a:pt x="74834" y="16984"/>
                    <a:pt x="87940" y="0"/>
                  </a:cubicBezTo>
                  <a:cubicBezTo>
                    <a:pt x="87940" y="0"/>
                    <a:pt x="87940" y="0"/>
                    <a:pt x="87940" y="0"/>
                  </a:cubicBezTo>
                  <a:cubicBezTo>
                    <a:pt x="87950" y="-152"/>
                    <a:pt x="117364" y="35891"/>
                    <a:pt x="128308" y="52464"/>
                  </a:cubicBezTo>
                  <a:close/>
                </a:path>
              </a:pathLst>
            </a:custGeom>
            <a:solidFill>
              <a:srgbClr val="67B047"/>
            </a:solidFill>
            <a:ln w="0" cap="rnd">
              <a:solidFill>
                <a:srgbClr val="67B04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31" name="组合 3430">
            <a:extLst>
              <a:ext uri="{FF2B5EF4-FFF2-40B4-BE49-F238E27FC236}">
                <a16:creationId xmlns:a16="http://schemas.microsoft.com/office/drawing/2014/main" id="{05B61948-77A7-C719-5009-1E31AD243CA9}"/>
              </a:ext>
            </a:extLst>
          </p:cNvPr>
          <p:cNvGrpSpPr/>
          <p:nvPr/>
        </p:nvGrpSpPr>
        <p:grpSpPr>
          <a:xfrm>
            <a:off x="1618339" y="3703638"/>
            <a:ext cx="3505200" cy="1025686"/>
            <a:chOff x="6068496" y="1372005"/>
            <a:chExt cx="3505200" cy="1025686"/>
          </a:xfrm>
        </p:grpSpPr>
        <p:sp>
          <p:nvSpPr>
            <p:cNvPr id="3432" name="文本框 3431">
              <a:extLst>
                <a:ext uri="{FF2B5EF4-FFF2-40B4-BE49-F238E27FC236}">
                  <a16:creationId xmlns:a16="http://schemas.microsoft.com/office/drawing/2014/main" id="{0FFB6FF9-D3BA-20BE-5BEC-CEDFA3AC3AC6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433" name="文本框 3432">
              <a:extLst>
                <a:ext uri="{FF2B5EF4-FFF2-40B4-BE49-F238E27FC236}">
                  <a16:creationId xmlns:a16="http://schemas.microsoft.com/office/drawing/2014/main" id="{27AEF73E-A259-AD58-9DD3-BE2BA089BFC7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434" name="组合 3433">
            <a:extLst>
              <a:ext uri="{FF2B5EF4-FFF2-40B4-BE49-F238E27FC236}">
                <a16:creationId xmlns:a16="http://schemas.microsoft.com/office/drawing/2014/main" id="{E961CFE2-7A72-A489-2522-FB49C4E119F9}"/>
              </a:ext>
            </a:extLst>
          </p:cNvPr>
          <p:cNvGrpSpPr/>
          <p:nvPr/>
        </p:nvGrpSpPr>
        <p:grpSpPr>
          <a:xfrm>
            <a:off x="6948639" y="3703638"/>
            <a:ext cx="3505200" cy="1025686"/>
            <a:chOff x="6068496" y="1372005"/>
            <a:chExt cx="3505200" cy="1025686"/>
          </a:xfrm>
        </p:grpSpPr>
        <p:sp>
          <p:nvSpPr>
            <p:cNvPr id="3435" name="文本框 3434">
              <a:extLst>
                <a:ext uri="{FF2B5EF4-FFF2-40B4-BE49-F238E27FC236}">
                  <a16:creationId xmlns:a16="http://schemas.microsoft.com/office/drawing/2014/main" id="{3920A156-A2B4-C272-4CEA-526575CB1B68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436" name="文本框 3435">
              <a:extLst>
                <a:ext uri="{FF2B5EF4-FFF2-40B4-BE49-F238E27FC236}">
                  <a16:creationId xmlns:a16="http://schemas.microsoft.com/office/drawing/2014/main" id="{DB14F3EA-6D28-DEB3-E7E7-EF3C8928DE55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2984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BC34384-6DB9-76FE-848C-9AC9652DAFFB}"/>
              </a:ext>
            </a:extLst>
          </p:cNvPr>
          <p:cNvGrpSpPr/>
          <p:nvPr/>
        </p:nvGrpSpPr>
        <p:grpSpPr>
          <a:xfrm rot="21035997">
            <a:off x="1430709" y="3560706"/>
            <a:ext cx="10800899" cy="6033180"/>
            <a:chOff x="3818183" y="3398266"/>
            <a:chExt cx="8966779" cy="6330699"/>
          </a:xfrm>
        </p:grpSpPr>
        <p:sp>
          <p:nvSpPr>
            <p:cNvPr id="2209" name="任意多边形: 形状 2208">
              <a:extLst>
                <a:ext uri="{FF2B5EF4-FFF2-40B4-BE49-F238E27FC236}">
                  <a16:creationId xmlns:a16="http://schemas.microsoft.com/office/drawing/2014/main" id="{54CCC742-D5AD-6DC0-C3DA-58FEA98D5058}"/>
                </a:ext>
              </a:extLst>
            </p:cNvPr>
            <p:cNvSpPr/>
            <p:nvPr/>
          </p:nvSpPr>
          <p:spPr>
            <a:xfrm rot="2446170">
              <a:off x="3836909" y="3876529"/>
              <a:ext cx="7083113" cy="50007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gradFill>
              <a:gsLst>
                <a:gs pos="0">
                  <a:srgbClr val="92D050">
                    <a:alpha val="0"/>
                  </a:srgbClr>
                </a:gs>
                <a:gs pos="100000">
                  <a:srgbClr val="3B783C">
                    <a:alpha val="55000"/>
                  </a:srgbClr>
                </a:gs>
              </a:gsLst>
              <a:lin ang="13500000" scaled="1"/>
            </a:gradFill>
            <a:ln w="12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78" name="任意多边形: 形状 3277">
              <a:extLst>
                <a:ext uri="{FF2B5EF4-FFF2-40B4-BE49-F238E27FC236}">
                  <a16:creationId xmlns:a16="http://schemas.microsoft.com/office/drawing/2014/main" id="{EB51D335-8D63-FEE8-A82B-D0E9C54212D2}"/>
                </a:ext>
              </a:extLst>
            </p:cNvPr>
            <p:cNvSpPr/>
            <p:nvPr/>
          </p:nvSpPr>
          <p:spPr>
            <a:xfrm rot="2446170">
              <a:off x="3818183" y="3398266"/>
              <a:ext cx="8966779" cy="63306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noFill/>
            <a:ln w="12858" cap="flat">
              <a:solidFill>
                <a:srgbClr val="3B783C">
                  <a:alpha val="18000"/>
                </a:srgb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91" name="图形 90">
            <a:extLst>
              <a:ext uri="{FF2B5EF4-FFF2-40B4-BE49-F238E27FC236}">
                <a16:creationId xmlns:a16="http://schemas.microsoft.com/office/drawing/2014/main" id="{BB469966-C39A-EF63-5C72-53485A5C22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83396" y="4084486"/>
            <a:ext cx="4166931" cy="3069772"/>
          </a:xfrm>
          <a:prstGeom prst="rect">
            <a:avLst/>
          </a:prstGeom>
        </p:spPr>
      </p:pic>
      <p:sp>
        <p:nvSpPr>
          <p:cNvPr id="1148" name="文本框 1147">
            <a:extLst>
              <a:ext uri="{FF2B5EF4-FFF2-40B4-BE49-F238E27FC236}">
                <a16:creationId xmlns:a16="http://schemas.microsoft.com/office/drawing/2014/main" id="{EC65FD90-81CF-6E0B-F3DA-73ED37ADECDA}"/>
              </a:ext>
            </a:extLst>
          </p:cNvPr>
          <p:cNvSpPr txBox="1"/>
          <p:nvPr/>
        </p:nvSpPr>
        <p:spPr>
          <a:xfrm>
            <a:off x="6779697" y="1257611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rPr>
              <a:t>03</a:t>
            </a:r>
            <a:endParaRPr lang="zh-CN" altLang="en-US" sz="28700" dirty="0">
              <a:gradFill>
                <a:gsLst>
                  <a:gs pos="0">
                    <a:srgbClr val="92D050"/>
                  </a:gs>
                  <a:gs pos="100000">
                    <a:srgbClr val="3B783C"/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</a:endParaRPr>
          </a:p>
        </p:txBody>
      </p:sp>
      <p:sp>
        <p:nvSpPr>
          <p:cNvPr id="2211" name="任意多边形: 形状 2210">
            <a:extLst>
              <a:ext uri="{FF2B5EF4-FFF2-40B4-BE49-F238E27FC236}">
                <a16:creationId xmlns:a16="http://schemas.microsoft.com/office/drawing/2014/main" id="{48F32626-C2ED-D24D-9AD8-D9A9E25297CD}"/>
              </a:ext>
            </a:extLst>
          </p:cNvPr>
          <p:cNvSpPr/>
          <p:nvPr/>
        </p:nvSpPr>
        <p:spPr>
          <a:xfrm rot="7123697">
            <a:off x="9948589" y="-1155962"/>
            <a:ext cx="2128989" cy="3305939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27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5" name="任意多边形: 形状 3274">
            <a:extLst>
              <a:ext uri="{FF2B5EF4-FFF2-40B4-BE49-F238E27FC236}">
                <a16:creationId xmlns:a16="http://schemas.microsoft.com/office/drawing/2014/main" id="{53029320-7B4F-654D-666A-3644EF058934}"/>
              </a:ext>
            </a:extLst>
          </p:cNvPr>
          <p:cNvSpPr/>
          <p:nvPr/>
        </p:nvSpPr>
        <p:spPr>
          <a:xfrm rot="15403225" flipV="1">
            <a:off x="1136085" y="-1726317"/>
            <a:ext cx="1573650" cy="4161849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81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6" name="任意多边形: 形状 3275">
            <a:extLst>
              <a:ext uri="{FF2B5EF4-FFF2-40B4-BE49-F238E27FC236}">
                <a16:creationId xmlns:a16="http://schemas.microsoft.com/office/drawing/2014/main" id="{6D9C2EAF-E223-9551-5F72-1E5583205BAD}"/>
              </a:ext>
            </a:extLst>
          </p:cNvPr>
          <p:cNvSpPr/>
          <p:nvPr/>
        </p:nvSpPr>
        <p:spPr>
          <a:xfrm rot="7123697">
            <a:off x="10023580" y="-1486709"/>
            <a:ext cx="2648456" cy="4112574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7" name="任意多边形: 形状 3276">
            <a:extLst>
              <a:ext uri="{FF2B5EF4-FFF2-40B4-BE49-F238E27FC236}">
                <a16:creationId xmlns:a16="http://schemas.microsoft.com/office/drawing/2014/main" id="{4FEFB011-81E2-0ADF-C436-0F9D432E7236}"/>
              </a:ext>
            </a:extLst>
          </p:cNvPr>
          <p:cNvSpPr/>
          <p:nvPr/>
        </p:nvSpPr>
        <p:spPr>
          <a:xfrm rot="15403225" flipV="1">
            <a:off x="147184" y="-2687276"/>
            <a:ext cx="2305772" cy="6098098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2991961" y="2590471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6E656FF-8C18-FA51-4E43-2100CE143116}"/>
              </a:ext>
            </a:extLst>
          </p:cNvPr>
          <p:cNvSpPr txBox="1"/>
          <p:nvPr/>
        </p:nvSpPr>
        <p:spPr>
          <a:xfrm>
            <a:off x="1256527" y="3229265"/>
            <a:ext cx="532533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，幻灯片演示模板及 素材免费下载！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www.51ppt moban.com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023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Freeform 5">
            <a:extLst>
              <a:ext uri="{FF2B5EF4-FFF2-40B4-BE49-F238E27FC236}">
                <a16:creationId xmlns:a16="http://schemas.microsoft.com/office/drawing/2014/main" id="{3616EB45-68DA-9465-BC3D-D07DC083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8798" y="1132717"/>
            <a:ext cx="2273004" cy="2296283"/>
          </a:xfrm>
          <a:custGeom>
            <a:avLst/>
            <a:gdLst>
              <a:gd name="T0" fmla="*/ 843120 w 455"/>
              <a:gd name="T1" fmla="*/ 1722437 h 459"/>
              <a:gd name="T2" fmla="*/ 1704975 w 455"/>
              <a:gd name="T3" fmla="*/ 863095 h 459"/>
              <a:gd name="T4" fmla="*/ 843120 w 455"/>
              <a:gd name="T5" fmla="*/ 0 h 459"/>
              <a:gd name="T6" fmla="*/ 0 w 455"/>
              <a:gd name="T7" fmla="*/ 694228 h 459"/>
              <a:gd name="T8" fmla="*/ 18736 w 455"/>
              <a:gd name="T9" fmla="*/ 1722437 h 459"/>
              <a:gd name="T10" fmla="*/ 843120 w 455"/>
              <a:gd name="T11" fmla="*/ 1722437 h 4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5"/>
              <a:gd name="T19" fmla="*/ 0 h 459"/>
              <a:gd name="T20" fmla="*/ 455 w 455"/>
              <a:gd name="T21" fmla="*/ 459 h 45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5" h="459">
                <a:moveTo>
                  <a:pt x="225" y="459"/>
                </a:moveTo>
                <a:cubicBezTo>
                  <a:pt x="352" y="459"/>
                  <a:pt x="455" y="357"/>
                  <a:pt x="455" y="230"/>
                </a:cubicBezTo>
                <a:cubicBezTo>
                  <a:pt x="455" y="103"/>
                  <a:pt x="352" y="0"/>
                  <a:pt x="225" y="0"/>
                </a:cubicBezTo>
                <a:cubicBezTo>
                  <a:pt x="114" y="0"/>
                  <a:pt x="20" y="80"/>
                  <a:pt x="0" y="185"/>
                </a:cubicBezTo>
                <a:cubicBezTo>
                  <a:pt x="5" y="459"/>
                  <a:pt x="5" y="459"/>
                  <a:pt x="5" y="459"/>
                </a:cubicBezTo>
                <a:lnTo>
                  <a:pt x="225" y="4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5" name="TextBox 692">
            <a:extLst>
              <a:ext uri="{FF2B5EF4-FFF2-40B4-BE49-F238E27FC236}">
                <a16:creationId xmlns:a16="http://schemas.microsoft.com/office/drawing/2014/main" id="{1F9AE15B-3446-1825-8198-B4A8846D1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0418" y="1364261"/>
            <a:ext cx="944366" cy="91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354"/>
            <a:r>
              <a:rPr lang="en-US" altLang="zh-CN" sz="5332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5332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1">
            <a:extLst>
              <a:ext uri="{FF2B5EF4-FFF2-40B4-BE49-F238E27FC236}">
                <a16:creationId xmlns:a16="http://schemas.microsoft.com/office/drawing/2014/main" id="{9E58A9B2-C8EA-9137-86A8-29B483879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4864" y="2295273"/>
            <a:ext cx="1575476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354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" name="直接连接符 4">
            <a:extLst>
              <a:ext uri="{FF2B5EF4-FFF2-40B4-BE49-F238E27FC236}">
                <a16:creationId xmlns:a16="http://schemas.microsoft.com/office/drawing/2014/main" id="{7FB98B27-A195-B1BF-6B2B-8115FB0E57E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97739" y="2277022"/>
            <a:ext cx="1849726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1217354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781402B-10F6-971C-4551-6B14468BB5DC}"/>
              </a:ext>
            </a:extLst>
          </p:cNvPr>
          <p:cNvSpPr/>
          <p:nvPr/>
        </p:nvSpPr>
        <p:spPr>
          <a:xfrm>
            <a:off x="1092200" y="3806578"/>
            <a:ext cx="10007600" cy="1687157"/>
          </a:xfrm>
          <a:prstGeom prst="roundRect">
            <a:avLst/>
          </a:prstGeom>
          <a:blipFill dpi="0" rotWithShape="0">
            <a:blip r:embed="rId3"/>
            <a:srcRect/>
            <a:tile tx="-889000" ty="-4400550" sx="100000" sy="93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D5A4B04F-C6C9-4E59-B4B8-B2E6FAC85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9498" y="1132717"/>
            <a:ext cx="2273004" cy="2296283"/>
          </a:xfrm>
          <a:custGeom>
            <a:avLst/>
            <a:gdLst>
              <a:gd name="T0" fmla="*/ 843120 w 455"/>
              <a:gd name="T1" fmla="*/ 1722437 h 459"/>
              <a:gd name="T2" fmla="*/ 1704975 w 455"/>
              <a:gd name="T3" fmla="*/ 863095 h 459"/>
              <a:gd name="T4" fmla="*/ 843120 w 455"/>
              <a:gd name="T5" fmla="*/ 0 h 459"/>
              <a:gd name="T6" fmla="*/ 0 w 455"/>
              <a:gd name="T7" fmla="*/ 694228 h 459"/>
              <a:gd name="T8" fmla="*/ 18736 w 455"/>
              <a:gd name="T9" fmla="*/ 1722437 h 459"/>
              <a:gd name="T10" fmla="*/ 843120 w 455"/>
              <a:gd name="T11" fmla="*/ 1722437 h 4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5"/>
              <a:gd name="T19" fmla="*/ 0 h 459"/>
              <a:gd name="T20" fmla="*/ 455 w 455"/>
              <a:gd name="T21" fmla="*/ 459 h 45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5" h="459">
                <a:moveTo>
                  <a:pt x="225" y="459"/>
                </a:moveTo>
                <a:cubicBezTo>
                  <a:pt x="352" y="459"/>
                  <a:pt x="455" y="357"/>
                  <a:pt x="455" y="230"/>
                </a:cubicBezTo>
                <a:cubicBezTo>
                  <a:pt x="455" y="103"/>
                  <a:pt x="352" y="0"/>
                  <a:pt x="225" y="0"/>
                </a:cubicBezTo>
                <a:cubicBezTo>
                  <a:pt x="114" y="0"/>
                  <a:pt x="20" y="80"/>
                  <a:pt x="0" y="185"/>
                </a:cubicBezTo>
                <a:cubicBezTo>
                  <a:pt x="5" y="459"/>
                  <a:pt x="5" y="459"/>
                  <a:pt x="5" y="459"/>
                </a:cubicBezTo>
                <a:lnTo>
                  <a:pt x="225" y="459"/>
                </a:lnTo>
                <a:close/>
              </a:path>
            </a:pathLst>
          </a:custGeom>
          <a:noFill/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TextBox 692">
            <a:extLst>
              <a:ext uri="{FF2B5EF4-FFF2-40B4-BE49-F238E27FC236}">
                <a16:creationId xmlns:a16="http://schemas.microsoft.com/office/drawing/2014/main" id="{D03C2E45-3EE9-E7FF-09CF-3E7BE6EC4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1118" y="1364261"/>
            <a:ext cx="944366" cy="91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354"/>
            <a:r>
              <a:rPr lang="en-US" altLang="zh-CN" sz="5332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5332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1">
            <a:extLst>
              <a:ext uri="{FF2B5EF4-FFF2-40B4-BE49-F238E27FC236}">
                <a16:creationId xmlns:a16="http://schemas.microsoft.com/office/drawing/2014/main" id="{1971E6DE-2F7E-DA65-DD4A-6A66728AA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5564" y="2295273"/>
            <a:ext cx="1575476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354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2" name="直接连接符 4">
            <a:extLst>
              <a:ext uri="{FF2B5EF4-FFF2-40B4-BE49-F238E27FC236}">
                <a16:creationId xmlns:a16="http://schemas.microsoft.com/office/drawing/2014/main" id="{6EC8062C-DC03-C5A9-45C4-EB79FE5AFB1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58439" y="2277022"/>
            <a:ext cx="1849726" cy="0"/>
          </a:xfrm>
          <a:prstGeom prst="line">
            <a:avLst/>
          </a:prstGeom>
          <a:noFill/>
          <a:ln w="9525">
            <a:solidFill>
              <a:schemeClr val="bg1">
                <a:lumMod val="85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1217354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E39F3E13-4075-E680-CE1E-D3181C912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198" y="1132717"/>
            <a:ext cx="2273004" cy="2296283"/>
          </a:xfrm>
          <a:custGeom>
            <a:avLst/>
            <a:gdLst>
              <a:gd name="T0" fmla="*/ 843120 w 455"/>
              <a:gd name="T1" fmla="*/ 1722437 h 459"/>
              <a:gd name="T2" fmla="*/ 1704975 w 455"/>
              <a:gd name="T3" fmla="*/ 863095 h 459"/>
              <a:gd name="T4" fmla="*/ 843120 w 455"/>
              <a:gd name="T5" fmla="*/ 0 h 459"/>
              <a:gd name="T6" fmla="*/ 0 w 455"/>
              <a:gd name="T7" fmla="*/ 694228 h 459"/>
              <a:gd name="T8" fmla="*/ 18736 w 455"/>
              <a:gd name="T9" fmla="*/ 1722437 h 459"/>
              <a:gd name="T10" fmla="*/ 843120 w 455"/>
              <a:gd name="T11" fmla="*/ 1722437 h 4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5"/>
              <a:gd name="T19" fmla="*/ 0 h 459"/>
              <a:gd name="T20" fmla="*/ 455 w 455"/>
              <a:gd name="T21" fmla="*/ 459 h 45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5" h="459">
                <a:moveTo>
                  <a:pt x="225" y="459"/>
                </a:moveTo>
                <a:cubicBezTo>
                  <a:pt x="352" y="459"/>
                  <a:pt x="455" y="357"/>
                  <a:pt x="455" y="230"/>
                </a:cubicBezTo>
                <a:cubicBezTo>
                  <a:pt x="455" y="103"/>
                  <a:pt x="352" y="0"/>
                  <a:pt x="225" y="0"/>
                </a:cubicBezTo>
                <a:cubicBezTo>
                  <a:pt x="114" y="0"/>
                  <a:pt x="20" y="80"/>
                  <a:pt x="0" y="185"/>
                </a:cubicBezTo>
                <a:cubicBezTo>
                  <a:pt x="5" y="459"/>
                  <a:pt x="5" y="459"/>
                  <a:pt x="5" y="459"/>
                </a:cubicBezTo>
                <a:lnTo>
                  <a:pt x="225" y="4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4" name="TextBox 692">
            <a:extLst>
              <a:ext uri="{FF2B5EF4-FFF2-40B4-BE49-F238E27FC236}">
                <a16:creationId xmlns:a16="http://schemas.microsoft.com/office/drawing/2014/main" id="{E6FCDCE0-76B5-86F9-312C-DA05A2F6D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1818" y="1364261"/>
            <a:ext cx="944366" cy="91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354"/>
            <a:r>
              <a:rPr lang="en-US" altLang="zh-CN" sz="5332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5332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1">
            <a:extLst>
              <a:ext uri="{FF2B5EF4-FFF2-40B4-BE49-F238E27FC236}">
                <a16:creationId xmlns:a16="http://schemas.microsoft.com/office/drawing/2014/main" id="{0BB9F40A-B6AF-E021-8882-4C30D0D4C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6264" y="2295273"/>
            <a:ext cx="1575476" cy="76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354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6" name="直接连接符 4">
            <a:extLst>
              <a:ext uri="{FF2B5EF4-FFF2-40B4-BE49-F238E27FC236}">
                <a16:creationId xmlns:a16="http://schemas.microsoft.com/office/drawing/2014/main" id="{CFB2A478-058B-B15A-6B7E-30788FD019B3}"/>
              </a:ext>
            </a:extLst>
          </p:cNvPr>
          <p:cNvSpPr>
            <a:spLocks noChangeShapeType="1"/>
          </p:cNvSpPr>
          <p:nvPr/>
        </p:nvSpPr>
        <p:spPr bwMode="auto">
          <a:xfrm>
            <a:off x="8219139" y="2277022"/>
            <a:ext cx="1849726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1217354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1123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BC478297-9203-4D34-2026-D83A8E02C636}"/>
              </a:ext>
            </a:extLst>
          </p:cNvPr>
          <p:cNvGrpSpPr/>
          <p:nvPr/>
        </p:nvGrpSpPr>
        <p:grpSpPr>
          <a:xfrm>
            <a:off x="4368341" y="4343677"/>
            <a:ext cx="3518837" cy="1496847"/>
            <a:chOff x="5334003" y="2343151"/>
            <a:chExt cx="2892411" cy="1230379"/>
          </a:xfrm>
        </p:grpSpPr>
        <p:sp>
          <p:nvSpPr>
            <p:cNvPr id="3" name="Oval 14">
              <a:extLst>
                <a:ext uri="{FF2B5EF4-FFF2-40B4-BE49-F238E27FC236}">
                  <a16:creationId xmlns:a16="http://schemas.microsoft.com/office/drawing/2014/main" id="{0BC9FA3A-9C8C-4D9A-A220-868E70F6EE63}"/>
                </a:ext>
              </a:extLst>
            </p:cNvPr>
            <p:cNvSpPr/>
            <p:nvPr/>
          </p:nvSpPr>
          <p:spPr>
            <a:xfrm>
              <a:off x="5334003" y="2343151"/>
              <a:ext cx="2892411" cy="1230379"/>
            </a:xfrm>
            <a:prstGeom prst="ellipse">
              <a:avLst/>
            </a:prstGeom>
            <a:solidFill>
              <a:srgbClr val="3B783C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5" name="Oval 13">
              <a:extLst>
                <a:ext uri="{FF2B5EF4-FFF2-40B4-BE49-F238E27FC236}">
                  <a16:creationId xmlns:a16="http://schemas.microsoft.com/office/drawing/2014/main" id="{FEFECBC6-1D16-AA26-783F-A49594B65ECC}"/>
                </a:ext>
              </a:extLst>
            </p:cNvPr>
            <p:cNvSpPr/>
            <p:nvPr/>
          </p:nvSpPr>
          <p:spPr>
            <a:xfrm>
              <a:off x="5693535" y="2496091"/>
              <a:ext cx="2173345" cy="9245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6" name="Oval 12">
              <a:extLst>
                <a:ext uri="{FF2B5EF4-FFF2-40B4-BE49-F238E27FC236}">
                  <a16:creationId xmlns:a16="http://schemas.microsoft.com/office/drawing/2014/main" id="{9F8544FA-20FD-7B77-6550-2E54D5E3EB3C}"/>
                </a:ext>
              </a:extLst>
            </p:cNvPr>
            <p:cNvSpPr/>
            <p:nvPr/>
          </p:nvSpPr>
          <p:spPr>
            <a:xfrm>
              <a:off x="5968064" y="2612871"/>
              <a:ext cx="1624284" cy="690941"/>
            </a:xfrm>
            <a:prstGeom prst="ellipse">
              <a:avLst/>
            </a:prstGeom>
            <a:solidFill>
              <a:srgbClr val="3B78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0BEFCBA9-C714-9692-905B-CDE4FB97C153}"/>
                </a:ext>
              </a:extLst>
            </p:cNvPr>
            <p:cNvSpPr/>
            <p:nvPr/>
          </p:nvSpPr>
          <p:spPr>
            <a:xfrm>
              <a:off x="6306170" y="2742808"/>
              <a:ext cx="948070" cy="431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</p:grpSp>
      <p:sp>
        <p:nvSpPr>
          <p:cNvPr id="9" name="Rectangle 17">
            <a:extLst>
              <a:ext uri="{FF2B5EF4-FFF2-40B4-BE49-F238E27FC236}">
                <a16:creationId xmlns:a16="http://schemas.microsoft.com/office/drawing/2014/main" id="{2484A192-9FC0-BB74-18BF-9BA885E53C2E}"/>
              </a:ext>
            </a:extLst>
          </p:cNvPr>
          <p:cNvSpPr/>
          <p:nvPr/>
        </p:nvSpPr>
        <p:spPr>
          <a:xfrm>
            <a:off x="6304785" y="3134171"/>
            <a:ext cx="58915" cy="1979540"/>
          </a:xfrm>
          <a:prstGeom prst="rect">
            <a:avLst/>
          </a:prstGeom>
          <a:gradFill flip="none" rotWithShape="1">
            <a:gsLst>
              <a:gs pos="56000">
                <a:srgbClr val="589045"/>
              </a:gs>
              <a:gs pos="100000">
                <a:srgbClr val="659D3E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0" name="Freeform: Shape 20">
            <a:extLst>
              <a:ext uri="{FF2B5EF4-FFF2-40B4-BE49-F238E27FC236}">
                <a16:creationId xmlns:a16="http://schemas.microsoft.com/office/drawing/2014/main" id="{A8804339-2DB7-9101-B2EF-6F1D4C1C9DCE}"/>
              </a:ext>
            </a:extLst>
          </p:cNvPr>
          <p:cNvSpPr/>
          <p:nvPr/>
        </p:nvSpPr>
        <p:spPr>
          <a:xfrm flipV="1">
            <a:off x="6273940" y="3102588"/>
            <a:ext cx="1446508" cy="1024139"/>
          </a:xfrm>
          <a:custGeom>
            <a:avLst/>
            <a:gdLst>
              <a:gd name="connsiteX0" fmla="*/ 0 w 1403183"/>
              <a:gd name="connsiteY0" fmla="*/ 82868 h 993459"/>
              <a:gd name="connsiteX1" fmla="*/ 89060 w 1403183"/>
              <a:gd name="connsiteY1" fmla="*/ 82868 h 993459"/>
              <a:gd name="connsiteX2" fmla="*/ 0 w 1403183"/>
              <a:gd name="connsiteY2" fmla="*/ 0 h 993459"/>
              <a:gd name="connsiteX3" fmla="*/ 0 w 1403183"/>
              <a:gd name="connsiteY3" fmla="*/ 993459 h 993459"/>
              <a:gd name="connsiteX4" fmla="*/ 891540 w 1403183"/>
              <a:gd name="connsiteY4" fmla="*/ 993459 h 993459"/>
              <a:gd name="connsiteX5" fmla="*/ 1272540 w 1403183"/>
              <a:gd name="connsiteY5" fmla="*/ 993459 h 993459"/>
              <a:gd name="connsiteX6" fmla="*/ 1403183 w 1403183"/>
              <a:gd name="connsiteY6" fmla="*/ 993459 h 993459"/>
              <a:gd name="connsiteX7" fmla="*/ 1300854 w 1403183"/>
              <a:gd name="connsiteY7" fmla="*/ 82868 h 993459"/>
              <a:gd name="connsiteX8" fmla="*/ 891540 w 1403183"/>
              <a:gd name="connsiteY8" fmla="*/ 82868 h 993459"/>
              <a:gd name="connsiteX9" fmla="*/ 891540 w 1403183"/>
              <a:gd name="connsiteY9" fmla="*/ 82869 h 993459"/>
              <a:gd name="connsiteX10" fmla="*/ 0 w 1403183"/>
              <a:gd name="connsiteY10" fmla="*/ 82869 h 99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3183" h="993459">
                <a:moveTo>
                  <a:pt x="0" y="82868"/>
                </a:moveTo>
                <a:lnTo>
                  <a:pt x="89060" y="82868"/>
                </a:lnTo>
                <a:lnTo>
                  <a:pt x="0" y="0"/>
                </a:lnTo>
                <a:close/>
                <a:moveTo>
                  <a:pt x="0" y="993459"/>
                </a:moveTo>
                <a:lnTo>
                  <a:pt x="891540" y="993459"/>
                </a:lnTo>
                <a:lnTo>
                  <a:pt x="1272540" y="993459"/>
                </a:lnTo>
                <a:lnTo>
                  <a:pt x="1403183" y="993459"/>
                </a:lnTo>
                <a:lnTo>
                  <a:pt x="1300854" y="82868"/>
                </a:lnTo>
                <a:lnTo>
                  <a:pt x="891540" y="82868"/>
                </a:lnTo>
                <a:lnTo>
                  <a:pt x="891540" y="82869"/>
                </a:lnTo>
                <a:lnTo>
                  <a:pt x="0" y="82869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799">
              <a:cs typeface="+mn-ea"/>
              <a:sym typeface="+mn-lt"/>
            </a:endParaRPr>
          </a:p>
        </p:txBody>
      </p:sp>
      <p:grpSp>
        <p:nvGrpSpPr>
          <p:cNvPr id="11" name="Group 80">
            <a:extLst>
              <a:ext uri="{FF2B5EF4-FFF2-40B4-BE49-F238E27FC236}">
                <a16:creationId xmlns:a16="http://schemas.microsoft.com/office/drawing/2014/main" id="{BF1514FF-7304-D46C-B435-1454636AF82B}"/>
              </a:ext>
            </a:extLst>
          </p:cNvPr>
          <p:cNvGrpSpPr/>
          <p:nvPr/>
        </p:nvGrpSpPr>
        <p:grpSpPr>
          <a:xfrm>
            <a:off x="6115767" y="1845313"/>
            <a:ext cx="1446508" cy="3269362"/>
            <a:chOff x="2502174" y="1328876"/>
            <a:chExt cx="1101721" cy="2490069"/>
          </a:xfrm>
        </p:grpSpPr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6A3768CD-8C3E-4306-50D2-92B53C6C1D2C}"/>
                </a:ext>
              </a:extLst>
            </p:cNvPr>
            <p:cNvSpPr/>
            <p:nvPr/>
          </p:nvSpPr>
          <p:spPr>
            <a:xfrm>
              <a:off x="2536577" y="1379731"/>
              <a:ext cx="44872" cy="2439214"/>
            </a:xfrm>
            <a:prstGeom prst="rect">
              <a:avLst/>
            </a:prstGeom>
            <a:gradFill flip="none" rotWithShape="1">
              <a:gsLst>
                <a:gs pos="56000">
                  <a:srgbClr val="589045"/>
                </a:gs>
                <a:gs pos="100000">
                  <a:srgbClr val="659D3E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43BB400E-9F9D-034C-57AF-5A2DC7C8A8E5}"/>
                </a:ext>
              </a:extLst>
            </p:cNvPr>
            <p:cNvSpPr/>
            <p:nvPr/>
          </p:nvSpPr>
          <p:spPr>
            <a:xfrm flipV="1">
              <a:off x="2502174" y="1328876"/>
              <a:ext cx="1101721" cy="780022"/>
            </a:xfrm>
            <a:custGeom>
              <a:avLst/>
              <a:gdLst>
                <a:gd name="connsiteX0" fmla="*/ 0 w 1403183"/>
                <a:gd name="connsiteY0" fmla="*/ 82868 h 993459"/>
                <a:gd name="connsiteX1" fmla="*/ 89060 w 1403183"/>
                <a:gd name="connsiteY1" fmla="*/ 82868 h 993459"/>
                <a:gd name="connsiteX2" fmla="*/ 0 w 1403183"/>
                <a:gd name="connsiteY2" fmla="*/ 0 h 993459"/>
                <a:gd name="connsiteX3" fmla="*/ 0 w 1403183"/>
                <a:gd name="connsiteY3" fmla="*/ 993459 h 993459"/>
                <a:gd name="connsiteX4" fmla="*/ 891540 w 1403183"/>
                <a:gd name="connsiteY4" fmla="*/ 993459 h 993459"/>
                <a:gd name="connsiteX5" fmla="*/ 1272540 w 1403183"/>
                <a:gd name="connsiteY5" fmla="*/ 993459 h 993459"/>
                <a:gd name="connsiteX6" fmla="*/ 1403183 w 1403183"/>
                <a:gd name="connsiteY6" fmla="*/ 993459 h 993459"/>
                <a:gd name="connsiteX7" fmla="*/ 1300854 w 1403183"/>
                <a:gd name="connsiteY7" fmla="*/ 82868 h 993459"/>
                <a:gd name="connsiteX8" fmla="*/ 891540 w 1403183"/>
                <a:gd name="connsiteY8" fmla="*/ 82868 h 993459"/>
                <a:gd name="connsiteX9" fmla="*/ 891540 w 1403183"/>
                <a:gd name="connsiteY9" fmla="*/ 82869 h 993459"/>
                <a:gd name="connsiteX10" fmla="*/ 0 w 1403183"/>
                <a:gd name="connsiteY10" fmla="*/ 82869 h 99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3183" h="993459">
                  <a:moveTo>
                    <a:pt x="0" y="82868"/>
                  </a:moveTo>
                  <a:lnTo>
                    <a:pt x="89060" y="82868"/>
                  </a:lnTo>
                  <a:lnTo>
                    <a:pt x="0" y="0"/>
                  </a:lnTo>
                  <a:close/>
                  <a:moveTo>
                    <a:pt x="0" y="993459"/>
                  </a:moveTo>
                  <a:lnTo>
                    <a:pt x="891540" y="993459"/>
                  </a:lnTo>
                  <a:lnTo>
                    <a:pt x="1272540" y="993459"/>
                  </a:lnTo>
                  <a:lnTo>
                    <a:pt x="1403183" y="993459"/>
                  </a:lnTo>
                  <a:lnTo>
                    <a:pt x="1300854" y="82868"/>
                  </a:lnTo>
                  <a:lnTo>
                    <a:pt x="891540" y="82868"/>
                  </a:lnTo>
                  <a:lnTo>
                    <a:pt x="891540" y="82869"/>
                  </a:lnTo>
                  <a:lnTo>
                    <a:pt x="0" y="828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</p:grpSp>
      <p:grpSp>
        <p:nvGrpSpPr>
          <p:cNvPr id="14" name="Group 78">
            <a:extLst>
              <a:ext uri="{FF2B5EF4-FFF2-40B4-BE49-F238E27FC236}">
                <a16:creationId xmlns:a16="http://schemas.microsoft.com/office/drawing/2014/main" id="{0397AA91-061A-DE5C-76F5-4025C7DD7D57}"/>
              </a:ext>
            </a:extLst>
          </p:cNvPr>
          <p:cNvGrpSpPr/>
          <p:nvPr/>
        </p:nvGrpSpPr>
        <p:grpSpPr>
          <a:xfrm>
            <a:off x="4410049" y="3223879"/>
            <a:ext cx="1461758" cy="1905656"/>
            <a:chOff x="1203017" y="2378842"/>
            <a:chExt cx="1113327" cy="1451419"/>
          </a:xfrm>
          <a:solidFill>
            <a:srgbClr val="FDBE02"/>
          </a:solidFill>
        </p:grpSpPr>
        <p:sp>
          <p:nvSpPr>
            <p:cNvPr id="15" name="Rectangle 18">
              <a:extLst>
                <a:ext uri="{FF2B5EF4-FFF2-40B4-BE49-F238E27FC236}">
                  <a16:creationId xmlns:a16="http://schemas.microsoft.com/office/drawing/2014/main" id="{DD669889-ED53-AC90-77F5-7BF126CD8A64}"/>
                </a:ext>
              </a:extLst>
            </p:cNvPr>
            <p:cNvSpPr/>
            <p:nvPr/>
          </p:nvSpPr>
          <p:spPr>
            <a:xfrm rot="21265749">
              <a:off x="2273267" y="2400409"/>
              <a:ext cx="43077" cy="1429852"/>
            </a:xfrm>
            <a:prstGeom prst="rect">
              <a:avLst/>
            </a:prstGeom>
            <a:gradFill flip="none" rotWithShape="1">
              <a:gsLst>
                <a:gs pos="56000">
                  <a:srgbClr val="589045"/>
                </a:gs>
                <a:gs pos="100000">
                  <a:srgbClr val="659D3E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6" name="Freeform: Shape 21">
              <a:extLst>
                <a:ext uri="{FF2B5EF4-FFF2-40B4-BE49-F238E27FC236}">
                  <a16:creationId xmlns:a16="http://schemas.microsoft.com/office/drawing/2014/main" id="{D7BAC796-977A-922B-2E56-2042AF51918B}"/>
                </a:ext>
              </a:extLst>
            </p:cNvPr>
            <p:cNvSpPr/>
            <p:nvPr/>
          </p:nvSpPr>
          <p:spPr>
            <a:xfrm rot="21293750" flipH="1" flipV="1">
              <a:off x="1203017" y="2378842"/>
              <a:ext cx="1101721" cy="780022"/>
            </a:xfrm>
            <a:custGeom>
              <a:avLst/>
              <a:gdLst>
                <a:gd name="connsiteX0" fmla="*/ 0 w 1403183"/>
                <a:gd name="connsiteY0" fmla="*/ 82868 h 993459"/>
                <a:gd name="connsiteX1" fmla="*/ 89060 w 1403183"/>
                <a:gd name="connsiteY1" fmla="*/ 82868 h 993459"/>
                <a:gd name="connsiteX2" fmla="*/ 0 w 1403183"/>
                <a:gd name="connsiteY2" fmla="*/ 0 h 993459"/>
                <a:gd name="connsiteX3" fmla="*/ 0 w 1403183"/>
                <a:gd name="connsiteY3" fmla="*/ 993459 h 993459"/>
                <a:gd name="connsiteX4" fmla="*/ 891540 w 1403183"/>
                <a:gd name="connsiteY4" fmla="*/ 993459 h 993459"/>
                <a:gd name="connsiteX5" fmla="*/ 1272540 w 1403183"/>
                <a:gd name="connsiteY5" fmla="*/ 993459 h 993459"/>
                <a:gd name="connsiteX6" fmla="*/ 1403183 w 1403183"/>
                <a:gd name="connsiteY6" fmla="*/ 993459 h 993459"/>
                <a:gd name="connsiteX7" fmla="*/ 1300854 w 1403183"/>
                <a:gd name="connsiteY7" fmla="*/ 82868 h 993459"/>
                <a:gd name="connsiteX8" fmla="*/ 891540 w 1403183"/>
                <a:gd name="connsiteY8" fmla="*/ 82868 h 993459"/>
                <a:gd name="connsiteX9" fmla="*/ 891540 w 1403183"/>
                <a:gd name="connsiteY9" fmla="*/ 82869 h 993459"/>
                <a:gd name="connsiteX10" fmla="*/ 0 w 1403183"/>
                <a:gd name="connsiteY10" fmla="*/ 82869 h 99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3183" h="993459">
                  <a:moveTo>
                    <a:pt x="0" y="82868"/>
                  </a:moveTo>
                  <a:lnTo>
                    <a:pt x="89060" y="82868"/>
                  </a:lnTo>
                  <a:lnTo>
                    <a:pt x="0" y="0"/>
                  </a:lnTo>
                  <a:close/>
                  <a:moveTo>
                    <a:pt x="0" y="993459"/>
                  </a:moveTo>
                  <a:lnTo>
                    <a:pt x="891540" y="993459"/>
                  </a:lnTo>
                  <a:lnTo>
                    <a:pt x="1272540" y="993459"/>
                  </a:lnTo>
                  <a:lnTo>
                    <a:pt x="1403183" y="993459"/>
                  </a:lnTo>
                  <a:lnTo>
                    <a:pt x="1300854" y="82868"/>
                  </a:lnTo>
                  <a:lnTo>
                    <a:pt x="891540" y="82868"/>
                  </a:lnTo>
                  <a:lnTo>
                    <a:pt x="891540" y="82869"/>
                  </a:lnTo>
                  <a:lnTo>
                    <a:pt x="0" y="828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</p:grpSp>
      <p:sp>
        <p:nvSpPr>
          <p:cNvPr id="18" name="Rectangle 19">
            <a:extLst>
              <a:ext uri="{FF2B5EF4-FFF2-40B4-BE49-F238E27FC236}">
                <a16:creationId xmlns:a16="http://schemas.microsoft.com/office/drawing/2014/main" id="{3F7D5D50-18DF-D955-A33B-8A259D141182}"/>
              </a:ext>
            </a:extLst>
          </p:cNvPr>
          <p:cNvSpPr/>
          <p:nvPr/>
        </p:nvSpPr>
        <p:spPr>
          <a:xfrm rot="21426202">
            <a:off x="5941063" y="2141088"/>
            <a:ext cx="56559" cy="2998841"/>
          </a:xfrm>
          <a:prstGeom prst="rect">
            <a:avLst/>
          </a:prstGeom>
          <a:gradFill flip="none" rotWithShape="1">
            <a:gsLst>
              <a:gs pos="56000">
                <a:srgbClr val="589045"/>
              </a:gs>
              <a:gs pos="100000">
                <a:srgbClr val="659D3E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9" name="Freeform: Shape 22">
            <a:extLst>
              <a:ext uri="{FF2B5EF4-FFF2-40B4-BE49-F238E27FC236}">
                <a16:creationId xmlns:a16="http://schemas.microsoft.com/office/drawing/2014/main" id="{952FC6DF-F71A-0F3E-DD2C-9D80B7725822}"/>
              </a:ext>
            </a:extLst>
          </p:cNvPr>
          <p:cNvSpPr/>
          <p:nvPr/>
        </p:nvSpPr>
        <p:spPr>
          <a:xfrm rot="21430906" flipH="1" flipV="1">
            <a:off x="4533219" y="2132245"/>
            <a:ext cx="1446520" cy="1024138"/>
          </a:xfrm>
          <a:custGeom>
            <a:avLst/>
            <a:gdLst>
              <a:gd name="connsiteX0" fmla="*/ 0 w 1403183"/>
              <a:gd name="connsiteY0" fmla="*/ 82868 h 993459"/>
              <a:gd name="connsiteX1" fmla="*/ 89060 w 1403183"/>
              <a:gd name="connsiteY1" fmla="*/ 82868 h 993459"/>
              <a:gd name="connsiteX2" fmla="*/ 0 w 1403183"/>
              <a:gd name="connsiteY2" fmla="*/ 0 h 993459"/>
              <a:gd name="connsiteX3" fmla="*/ 0 w 1403183"/>
              <a:gd name="connsiteY3" fmla="*/ 993459 h 993459"/>
              <a:gd name="connsiteX4" fmla="*/ 891540 w 1403183"/>
              <a:gd name="connsiteY4" fmla="*/ 993459 h 993459"/>
              <a:gd name="connsiteX5" fmla="*/ 1272540 w 1403183"/>
              <a:gd name="connsiteY5" fmla="*/ 993459 h 993459"/>
              <a:gd name="connsiteX6" fmla="*/ 1403183 w 1403183"/>
              <a:gd name="connsiteY6" fmla="*/ 993459 h 993459"/>
              <a:gd name="connsiteX7" fmla="*/ 1300854 w 1403183"/>
              <a:gd name="connsiteY7" fmla="*/ 82868 h 993459"/>
              <a:gd name="connsiteX8" fmla="*/ 891540 w 1403183"/>
              <a:gd name="connsiteY8" fmla="*/ 82868 h 993459"/>
              <a:gd name="connsiteX9" fmla="*/ 891540 w 1403183"/>
              <a:gd name="connsiteY9" fmla="*/ 82869 h 993459"/>
              <a:gd name="connsiteX10" fmla="*/ 0 w 1403183"/>
              <a:gd name="connsiteY10" fmla="*/ 82869 h 99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3183" h="993459">
                <a:moveTo>
                  <a:pt x="0" y="82868"/>
                </a:moveTo>
                <a:lnTo>
                  <a:pt x="89060" y="82868"/>
                </a:lnTo>
                <a:lnTo>
                  <a:pt x="0" y="0"/>
                </a:lnTo>
                <a:close/>
                <a:moveTo>
                  <a:pt x="0" y="993459"/>
                </a:moveTo>
                <a:lnTo>
                  <a:pt x="891540" y="993459"/>
                </a:lnTo>
                <a:lnTo>
                  <a:pt x="1272540" y="993459"/>
                </a:lnTo>
                <a:lnTo>
                  <a:pt x="1403183" y="993459"/>
                </a:lnTo>
                <a:lnTo>
                  <a:pt x="1300854" y="82868"/>
                </a:lnTo>
                <a:lnTo>
                  <a:pt x="891540" y="82868"/>
                </a:lnTo>
                <a:lnTo>
                  <a:pt x="891540" y="82869"/>
                </a:lnTo>
                <a:lnTo>
                  <a:pt x="0" y="82869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799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C9EFFE4-8A5D-E64F-09E6-1508820C7766}"/>
              </a:ext>
            </a:extLst>
          </p:cNvPr>
          <p:cNvGrpSpPr/>
          <p:nvPr/>
        </p:nvGrpSpPr>
        <p:grpSpPr>
          <a:xfrm>
            <a:off x="7649854" y="1921948"/>
            <a:ext cx="3505200" cy="794853"/>
            <a:chOff x="6068496" y="1372005"/>
            <a:chExt cx="3505200" cy="79485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0493B2F-CCA3-7B11-9E06-967A6EC2E6D1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911E039-26FB-6AF9-22B0-A2DA33B1419C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0C9DF31-2E6E-263D-5426-DF5F78D49FFB}"/>
              </a:ext>
            </a:extLst>
          </p:cNvPr>
          <p:cNvGrpSpPr/>
          <p:nvPr/>
        </p:nvGrpSpPr>
        <p:grpSpPr>
          <a:xfrm>
            <a:off x="916137" y="2229364"/>
            <a:ext cx="3505200" cy="794853"/>
            <a:chOff x="6068496" y="1372005"/>
            <a:chExt cx="3505200" cy="7948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30054B5-5CC1-24FE-EEAD-B589DE916DFD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DAC2D55-5140-A150-E44A-356E6956DC99}"/>
                </a:ext>
              </a:extLst>
            </p:cNvPr>
            <p:cNvSpPr txBox="1"/>
            <p:nvPr/>
          </p:nvSpPr>
          <p:spPr>
            <a:xfrm>
              <a:off x="8035452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DF2E071-7748-C770-5A76-D68568F9DAD4}"/>
              </a:ext>
            </a:extLst>
          </p:cNvPr>
          <p:cNvGrpSpPr/>
          <p:nvPr/>
        </p:nvGrpSpPr>
        <p:grpSpPr>
          <a:xfrm>
            <a:off x="7805381" y="3253884"/>
            <a:ext cx="3505200" cy="794853"/>
            <a:chOff x="6068496" y="1372005"/>
            <a:chExt cx="3505200" cy="79485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9BE661D-AEEF-4086-22D4-A31D73E59217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 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 oban.com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B529617-2C55-2ADD-AF26-BFF6C6EA4ACD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0106051-30E8-2117-A4A3-1F8B11D203ED}"/>
              </a:ext>
            </a:extLst>
          </p:cNvPr>
          <p:cNvGrpSpPr/>
          <p:nvPr/>
        </p:nvGrpSpPr>
        <p:grpSpPr>
          <a:xfrm>
            <a:off x="925349" y="3592438"/>
            <a:ext cx="3505200" cy="794853"/>
            <a:chOff x="6068496" y="1372005"/>
            <a:chExt cx="3505200" cy="79485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0B35979-1987-A3BF-ABB4-0377B94A9958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46E9413-2D9D-AC22-32AC-6C4826A6E0AB}"/>
                </a:ext>
              </a:extLst>
            </p:cNvPr>
            <p:cNvSpPr txBox="1"/>
            <p:nvPr/>
          </p:nvSpPr>
          <p:spPr>
            <a:xfrm>
              <a:off x="8035452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1FFB767-A6A9-1283-C695-C69E20DFD80E}"/>
              </a:ext>
            </a:extLst>
          </p:cNvPr>
          <p:cNvGrpSpPr/>
          <p:nvPr/>
        </p:nvGrpSpPr>
        <p:grpSpPr>
          <a:xfrm>
            <a:off x="4955561" y="2406904"/>
            <a:ext cx="573089" cy="401163"/>
            <a:chOff x="4955561" y="2406904"/>
            <a:chExt cx="573089" cy="401163"/>
          </a:xfrm>
          <a:solidFill>
            <a:srgbClr val="3B783C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2AD2196-0477-E781-33C4-7D0B604018DA}"/>
                </a:ext>
              </a:extLst>
            </p:cNvPr>
            <p:cNvSpPr/>
            <p:nvPr/>
          </p:nvSpPr>
          <p:spPr>
            <a:xfrm>
              <a:off x="4955561" y="2406904"/>
              <a:ext cx="358181" cy="322363"/>
            </a:xfrm>
            <a:custGeom>
              <a:avLst/>
              <a:gdLst>
                <a:gd name="connsiteX0" fmla="*/ 243563 w 358181"/>
                <a:gd name="connsiteY0" fmla="*/ 50145 h 322363"/>
                <a:gd name="connsiteX1" fmla="*/ 358181 w 358181"/>
                <a:gd name="connsiteY1" fmla="*/ 50145 h 322363"/>
                <a:gd name="connsiteX2" fmla="*/ 358181 w 358181"/>
                <a:gd name="connsiteY2" fmla="*/ 28655 h 322363"/>
                <a:gd name="connsiteX3" fmla="*/ 329527 w 358181"/>
                <a:gd name="connsiteY3" fmla="*/ 0 h 322363"/>
                <a:gd name="connsiteX4" fmla="*/ 28655 w 358181"/>
                <a:gd name="connsiteY4" fmla="*/ 0 h 322363"/>
                <a:gd name="connsiteX5" fmla="*/ 0 w 358181"/>
                <a:gd name="connsiteY5" fmla="*/ 28655 h 322363"/>
                <a:gd name="connsiteX6" fmla="*/ 0 w 358181"/>
                <a:gd name="connsiteY6" fmla="*/ 222072 h 322363"/>
                <a:gd name="connsiteX7" fmla="*/ 28655 w 358181"/>
                <a:gd name="connsiteY7" fmla="*/ 250727 h 322363"/>
                <a:gd name="connsiteX8" fmla="*/ 71636 w 358181"/>
                <a:gd name="connsiteY8" fmla="*/ 250727 h 322363"/>
                <a:gd name="connsiteX9" fmla="*/ 71636 w 358181"/>
                <a:gd name="connsiteY9" fmla="*/ 322363 h 322363"/>
                <a:gd name="connsiteX10" fmla="*/ 143273 w 358181"/>
                <a:gd name="connsiteY10" fmla="*/ 250727 h 322363"/>
                <a:gd name="connsiteX11" fmla="*/ 186254 w 358181"/>
                <a:gd name="connsiteY11" fmla="*/ 250727 h 322363"/>
                <a:gd name="connsiteX12" fmla="*/ 186254 w 358181"/>
                <a:gd name="connsiteY12" fmla="*/ 107454 h 322363"/>
                <a:gd name="connsiteX13" fmla="*/ 243563 w 358181"/>
                <a:gd name="connsiteY13" fmla="*/ 50145 h 32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181" h="322363">
                  <a:moveTo>
                    <a:pt x="243563" y="50145"/>
                  </a:moveTo>
                  <a:lnTo>
                    <a:pt x="358181" y="50145"/>
                  </a:lnTo>
                  <a:lnTo>
                    <a:pt x="358181" y="28655"/>
                  </a:lnTo>
                  <a:cubicBezTo>
                    <a:pt x="358181" y="12895"/>
                    <a:pt x="345287" y="0"/>
                    <a:pt x="329527" y="0"/>
                  </a:cubicBezTo>
                  <a:lnTo>
                    <a:pt x="28655" y="0"/>
                  </a:lnTo>
                  <a:cubicBezTo>
                    <a:pt x="12895" y="0"/>
                    <a:pt x="0" y="12895"/>
                    <a:pt x="0" y="28655"/>
                  </a:cubicBezTo>
                  <a:lnTo>
                    <a:pt x="0" y="222072"/>
                  </a:lnTo>
                  <a:cubicBezTo>
                    <a:pt x="0" y="237832"/>
                    <a:pt x="12895" y="250727"/>
                    <a:pt x="28655" y="250727"/>
                  </a:cubicBezTo>
                  <a:lnTo>
                    <a:pt x="71636" y="250727"/>
                  </a:lnTo>
                  <a:lnTo>
                    <a:pt x="71636" y="322363"/>
                  </a:lnTo>
                  <a:lnTo>
                    <a:pt x="143273" y="250727"/>
                  </a:lnTo>
                  <a:lnTo>
                    <a:pt x="186254" y="250727"/>
                  </a:lnTo>
                  <a:lnTo>
                    <a:pt x="186254" y="107454"/>
                  </a:lnTo>
                  <a:cubicBezTo>
                    <a:pt x="186254" y="75934"/>
                    <a:pt x="212043" y="50145"/>
                    <a:pt x="243563" y="50145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72C70F3-8F06-DF34-FCA0-322FD905EDF1}"/>
                </a:ext>
              </a:extLst>
            </p:cNvPr>
            <p:cNvSpPr/>
            <p:nvPr/>
          </p:nvSpPr>
          <p:spPr>
            <a:xfrm>
              <a:off x="5170469" y="2485704"/>
              <a:ext cx="358181" cy="322363"/>
            </a:xfrm>
            <a:custGeom>
              <a:avLst/>
              <a:gdLst>
                <a:gd name="connsiteX0" fmla="*/ 329527 w 358181"/>
                <a:gd name="connsiteY0" fmla="*/ 0 h 322363"/>
                <a:gd name="connsiteX1" fmla="*/ 28655 w 358181"/>
                <a:gd name="connsiteY1" fmla="*/ 0 h 322363"/>
                <a:gd name="connsiteX2" fmla="*/ 0 w 358181"/>
                <a:gd name="connsiteY2" fmla="*/ 28655 h 322363"/>
                <a:gd name="connsiteX3" fmla="*/ 0 w 358181"/>
                <a:gd name="connsiteY3" fmla="*/ 222072 h 322363"/>
                <a:gd name="connsiteX4" fmla="*/ 28655 w 358181"/>
                <a:gd name="connsiteY4" fmla="*/ 250727 h 322363"/>
                <a:gd name="connsiteX5" fmla="*/ 214909 w 358181"/>
                <a:gd name="connsiteY5" fmla="*/ 250727 h 322363"/>
                <a:gd name="connsiteX6" fmla="*/ 286545 w 358181"/>
                <a:gd name="connsiteY6" fmla="*/ 322363 h 322363"/>
                <a:gd name="connsiteX7" fmla="*/ 286545 w 358181"/>
                <a:gd name="connsiteY7" fmla="*/ 250727 h 322363"/>
                <a:gd name="connsiteX8" fmla="*/ 329527 w 358181"/>
                <a:gd name="connsiteY8" fmla="*/ 250727 h 322363"/>
                <a:gd name="connsiteX9" fmla="*/ 358181 w 358181"/>
                <a:gd name="connsiteY9" fmla="*/ 222072 h 322363"/>
                <a:gd name="connsiteX10" fmla="*/ 358181 w 358181"/>
                <a:gd name="connsiteY10" fmla="*/ 28655 h 322363"/>
                <a:gd name="connsiteX11" fmla="*/ 329527 w 358181"/>
                <a:gd name="connsiteY11" fmla="*/ 0 h 32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181" h="322363">
                  <a:moveTo>
                    <a:pt x="329527" y="0"/>
                  </a:moveTo>
                  <a:lnTo>
                    <a:pt x="28655" y="0"/>
                  </a:lnTo>
                  <a:cubicBezTo>
                    <a:pt x="12895" y="0"/>
                    <a:pt x="0" y="12895"/>
                    <a:pt x="0" y="28655"/>
                  </a:cubicBezTo>
                  <a:lnTo>
                    <a:pt x="0" y="222072"/>
                  </a:lnTo>
                  <a:cubicBezTo>
                    <a:pt x="0" y="237832"/>
                    <a:pt x="12895" y="250727"/>
                    <a:pt x="28655" y="250727"/>
                  </a:cubicBezTo>
                  <a:lnTo>
                    <a:pt x="214909" y="250727"/>
                  </a:lnTo>
                  <a:lnTo>
                    <a:pt x="286545" y="322363"/>
                  </a:lnTo>
                  <a:lnTo>
                    <a:pt x="286545" y="250727"/>
                  </a:lnTo>
                  <a:lnTo>
                    <a:pt x="329527" y="250727"/>
                  </a:lnTo>
                  <a:cubicBezTo>
                    <a:pt x="345287" y="250727"/>
                    <a:pt x="358181" y="237832"/>
                    <a:pt x="358181" y="222072"/>
                  </a:cubicBezTo>
                  <a:lnTo>
                    <a:pt x="358181" y="28655"/>
                  </a:lnTo>
                  <a:cubicBezTo>
                    <a:pt x="358181" y="12895"/>
                    <a:pt x="345287" y="0"/>
                    <a:pt x="329527" y="0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5EE9BD4-88DB-96B1-AEAE-190D40B3A2F3}"/>
              </a:ext>
            </a:extLst>
          </p:cNvPr>
          <p:cNvGrpSpPr/>
          <p:nvPr/>
        </p:nvGrpSpPr>
        <p:grpSpPr>
          <a:xfrm>
            <a:off x="4904105" y="3434152"/>
            <a:ext cx="481644" cy="437084"/>
            <a:chOff x="4904105" y="3434152"/>
            <a:chExt cx="481644" cy="437084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7A054D8-9780-D83C-5B45-68481D29D04F}"/>
                </a:ext>
              </a:extLst>
            </p:cNvPr>
            <p:cNvSpPr/>
            <p:nvPr/>
          </p:nvSpPr>
          <p:spPr>
            <a:xfrm>
              <a:off x="5082231" y="3738408"/>
              <a:ext cx="51541" cy="51541"/>
            </a:xfrm>
            <a:custGeom>
              <a:avLst/>
              <a:gdLst>
                <a:gd name="connsiteX0" fmla="*/ 51542 w 51541"/>
                <a:gd name="connsiteY0" fmla="*/ 25771 h 51541"/>
                <a:gd name="connsiteX1" fmla="*/ 25771 w 51541"/>
                <a:gd name="connsiteY1" fmla="*/ 51542 h 51541"/>
                <a:gd name="connsiteX2" fmla="*/ 0 w 51541"/>
                <a:gd name="connsiteY2" fmla="*/ 25771 h 51541"/>
                <a:gd name="connsiteX3" fmla="*/ 25771 w 51541"/>
                <a:gd name="connsiteY3" fmla="*/ 0 h 51541"/>
                <a:gd name="connsiteX4" fmla="*/ 51542 w 51541"/>
                <a:gd name="connsiteY4" fmla="*/ 25771 h 5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41" h="51541">
                  <a:moveTo>
                    <a:pt x="51542" y="25771"/>
                  </a:moveTo>
                  <a:cubicBezTo>
                    <a:pt x="51542" y="40004"/>
                    <a:pt x="40004" y="51542"/>
                    <a:pt x="25771" y="51542"/>
                  </a:cubicBezTo>
                  <a:cubicBezTo>
                    <a:pt x="11538" y="51542"/>
                    <a:pt x="0" y="40004"/>
                    <a:pt x="0" y="25771"/>
                  </a:cubicBezTo>
                  <a:cubicBezTo>
                    <a:pt x="0" y="11538"/>
                    <a:pt x="11538" y="0"/>
                    <a:pt x="25771" y="0"/>
                  </a:cubicBezTo>
                  <a:cubicBezTo>
                    <a:pt x="40004" y="0"/>
                    <a:pt x="51542" y="11538"/>
                    <a:pt x="51542" y="25771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A94602C-2CA5-AB32-6B2D-5F4D6D82B53F}"/>
                </a:ext>
              </a:extLst>
            </p:cNvPr>
            <p:cNvSpPr/>
            <p:nvPr/>
          </p:nvSpPr>
          <p:spPr>
            <a:xfrm>
              <a:off x="5056517" y="3797046"/>
              <a:ext cx="102175" cy="51485"/>
            </a:xfrm>
            <a:custGeom>
              <a:avLst/>
              <a:gdLst>
                <a:gd name="connsiteX0" fmla="*/ 102176 w 102175"/>
                <a:gd name="connsiteY0" fmla="*/ 51485 h 51485"/>
                <a:gd name="connsiteX1" fmla="*/ 102176 w 102175"/>
                <a:gd name="connsiteY1" fmla="*/ 25714 h 51485"/>
                <a:gd name="connsiteX2" fmla="*/ 97067 w 102175"/>
                <a:gd name="connsiteY2" fmla="*/ 15440 h 51485"/>
                <a:gd name="connsiteX3" fmla="*/ 72147 w 102175"/>
                <a:gd name="connsiteY3" fmla="*/ 3179 h 51485"/>
                <a:gd name="connsiteX4" fmla="*/ 51088 w 102175"/>
                <a:gd name="connsiteY4" fmla="*/ 0 h 51485"/>
                <a:gd name="connsiteX5" fmla="*/ 30028 w 102175"/>
                <a:gd name="connsiteY5" fmla="*/ 3179 h 51485"/>
                <a:gd name="connsiteX6" fmla="*/ 5109 w 102175"/>
                <a:gd name="connsiteY6" fmla="*/ 15440 h 51485"/>
                <a:gd name="connsiteX7" fmla="*/ 0 w 102175"/>
                <a:gd name="connsiteY7" fmla="*/ 25714 h 51485"/>
                <a:gd name="connsiteX8" fmla="*/ 0 w 102175"/>
                <a:gd name="connsiteY8" fmla="*/ 51485 h 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175" h="51485">
                  <a:moveTo>
                    <a:pt x="102176" y="51485"/>
                  </a:moveTo>
                  <a:lnTo>
                    <a:pt x="102176" y="25714"/>
                  </a:lnTo>
                  <a:cubicBezTo>
                    <a:pt x="102092" y="21699"/>
                    <a:pt x="100218" y="17930"/>
                    <a:pt x="97067" y="15440"/>
                  </a:cubicBezTo>
                  <a:cubicBezTo>
                    <a:pt x="89661" y="9732"/>
                    <a:pt x="81188" y="5563"/>
                    <a:pt x="72147" y="3179"/>
                  </a:cubicBezTo>
                  <a:cubicBezTo>
                    <a:pt x="65323" y="1084"/>
                    <a:pt x="58226" y="12"/>
                    <a:pt x="51088" y="0"/>
                  </a:cubicBezTo>
                  <a:cubicBezTo>
                    <a:pt x="43957" y="110"/>
                    <a:pt x="36874" y="1179"/>
                    <a:pt x="30028" y="3179"/>
                  </a:cubicBezTo>
                  <a:cubicBezTo>
                    <a:pt x="21088" y="5826"/>
                    <a:pt x="12661" y="9972"/>
                    <a:pt x="5109" y="15440"/>
                  </a:cubicBezTo>
                  <a:cubicBezTo>
                    <a:pt x="1957" y="17930"/>
                    <a:pt x="84" y="21699"/>
                    <a:pt x="0" y="25714"/>
                  </a:cubicBezTo>
                  <a:lnTo>
                    <a:pt x="0" y="5148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0F0FDD6-0847-214D-1BFD-859969C6CDE7}"/>
                </a:ext>
              </a:extLst>
            </p:cNvPr>
            <p:cNvSpPr/>
            <p:nvPr/>
          </p:nvSpPr>
          <p:spPr>
            <a:xfrm>
              <a:off x="5194965" y="3738408"/>
              <a:ext cx="51541" cy="51541"/>
            </a:xfrm>
            <a:custGeom>
              <a:avLst/>
              <a:gdLst>
                <a:gd name="connsiteX0" fmla="*/ 51542 w 51541"/>
                <a:gd name="connsiteY0" fmla="*/ 25771 h 51541"/>
                <a:gd name="connsiteX1" fmla="*/ 25771 w 51541"/>
                <a:gd name="connsiteY1" fmla="*/ 51542 h 51541"/>
                <a:gd name="connsiteX2" fmla="*/ 0 w 51541"/>
                <a:gd name="connsiteY2" fmla="*/ 25771 h 51541"/>
                <a:gd name="connsiteX3" fmla="*/ 25771 w 51541"/>
                <a:gd name="connsiteY3" fmla="*/ 0 h 51541"/>
                <a:gd name="connsiteX4" fmla="*/ 51542 w 51541"/>
                <a:gd name="connsiteY4" fmla="*/ 25771 h 5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41" h="51541">
                  <a:moveTo>
                    <a:pt x="51542" y="25771"/>
                  </a:moveTo>
                  <a:cubicBezTo>
                    <a:pt x="51542" y="40004"/>
                    <a:pt x="40004" y="51542"/>
                    <a:pt x="25771" y="51542"/>
                  </a:cubicBezTo>
                  <a:cubicBezTo>
                    <a:pt x="11538" y="51542"/>
                    <a:pt x="0" y="40004"/>
                    <a:pt x="0" y="25771"/>
                  </a:cubicBezTo>
                  <a:cubicBezTo>
                    <a:pt x="0" y="11538"/>
                    <a:pt x="11538" y="0"/>
                    <a:pt x="25771" y="0"/>
                  </a:cubicBezTo>
                  <a:cubicBezTo>
                    <a:pt x="40004" y="0"/>
                    <a:pt x="51542" y="11538"/>
                    <a:pt x="51542" y="25771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BEB4A79-0A84-BE57-6275-9DA9EE6B0960}"/>
                </a:ext>
              </a:extLst>
            </p:cNvPr>
            <p:cNvSpPr/>
            <p:nvPr/>
          </p:nvSpPr>
          <p:spPr>
            <a:xfrm>
              <a:off x="5170046" y="3797046"/>
              <a:ext cx="102175" cy="51485"/>
            </a:xfrm>
            <a:custGeom>
              <a:avLst/>
              <a:gdLst>
                <a:gd name="connsiteX0" fmla="*/ 102176 w 102175"/>
                <a:gd name="connsiteY0" fmla="*/ 51485 h 51485"/>
                <a:gd name="connsiteX1" fmla="*/ 102176 w 102175"/>
                <a:gd name="connsiteY1" fmla="*/ 25714 h 51485"/>
                <a:gd name="connsiteX2" fmla="*/ 97067 w 102175"/>
                <a:gd name="connsiteY2" fmla="*/ 15440 h 51485"/>
                <a:gd name="connsiteX3" fmla="*/ 72147 w 102175"/>
                <a:gd name="connsiteY3" fmla="*/ 3179 h 51485"/>
                <a:gd name="connsiteX4" fmla="*/ 51088 w 102175"/>
                <a:gd name="connsiteY4" fmla="*/ 0 h 51485"/>
                <a:gd name="connsiteX5" fmla="*/ 30028 w 102175"/>
                <a:gd name="connsiteY5" fmla="*/ 3179 h 51485"/>
                <a:gd name="connsiteX6" fmla="*/ 5109 w 102175"/>
                <a:gd name="connsiteY6" fmla="*/ 15440 h 51485"/>
                <a:gd name="connsiteX7" fmla="*/ 0 w 102175"/>
                <a:gd name="connsiteY7" fmla="*/ 25714 h 51485"/>
                <a:gd name="connsiteX8" fmla="*/ 0 w 102175"/>
                <a:gd name="connsiteY8" fmla="*/ 51485 h 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175" h="51485">
                  <a:moveTo>
                    <a:pt x="102176" y="51485"/>
                  </a:moveTo>
                  <a:lnTo>
                    <a:pt x="102176" y="25714"/>
                  </a:lnTo>
                  <a:cubicBezTo>
                    <a:pt x="102092" y="21699"/>
                    <a:pt x="100218" y="17930"/>
                    <a:pt x="97067" y="15440"/>
                  </a:cubicBezTo>
                  <a:cubicBezTo>
                    <a:pt x="89661" y="9732"/>
                    <a:pt x="81188" y="5563"/>
                    <a:pt x="72147" y="3179"/>
                  </a:cubicBezTo>
                  <a:cubicBezTo>
                    <a:pt x="65323" y="1084"/>
                    <a:pt x="58226" y="12"/>
                    <a:pt x="51088" y="0"/>
                  </a:cubicBezTo>
                  <a:cubicBezTo>
                    <a:pt x="43957" y="110"/>
                    <a:pt x="36874" y="1179"/>
                    <a:pt x="30028" y="3179"/>
                  </a:cubicBezTo>
                  <a:cubicBezTo>
                    <a:pt x="21088" y="5826"/>
                    <a:pt x="12661" y="9972"/>
                    <a:pt x="5109" y="15440"/>
                  </a:cubicBezTo>
                  <a:cubicBezTo>
                    <a:pt x="1957" y="17930"/>
                    <a:pt x="84" y="21699"/>
                    <a:pt x="0" y="25714"/>
                  </a:cubicBezTo>
                  <a:lnTo>
                    <a:pt x="0" y="5148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7FE05C9-AAD5-4093-154F-4A3D2F946ED4}"/>
                </a:ext>
              </a:extLst>
            </p:cNvPr>
            <p:cNvSpPr/>
            <p:nvPr/>
          </p:nvSpPr>
          <p:spPr>
            <a:xfrm>
              <a:off x="5308494" y="3738408"/>
              <a:ext cx="51541" cy="51541"/>
            </a:xfrm>
            <a:custGeom>
              <a:avLst/>
              <a:gdLst>
                <a:gd name="connsiteX0" fmla="*/ 51542 w 51541"/>
                <a:gd name="connsiteY0" fmla="*/ 25771 h 51541"/>
                <a:gd name="connsiteX1" fmla="*/ 25771 w 51541"/>
                <a:gd name="connsiteY1" fmla="*/ 51542 h 51541"/>
                <a:gd name="connsiteX2" fmla="*/ 0 w 51541"/>
                <a:gd name="connsiteY2" fmla="*/ 25771 h 51541"/>
                <a:gd name="connsiteX3" fmla="*/ 25771 w 51541"/>
                <a:gd name="connsiteY3" fmla="*/ 0 h 51541"/>
                <a:gd name="connsiteX4" fmla="*/ 51542 w 51541"/>
                <a:gd name="connsiteY4" fmla="*/ 25771 h 5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41" h="51541">
                  <a:moveTo>
                    <a:pt x="51542" y="25771"/>
                  </a:moveTo>
                  <a:cubicBezTo>
                    <a:pt x="51542" y="40004"/>
                    <a:pt x="40004" y="51542"/>
                    <a:pt x="25771" y="51542"/>
                  </a:cubicBezTo>
                  <a:cubicBezTo>
                    <a:pt x="11538" y="51542"/>
                    <a:pt x="0" y="40004"/>
                    <a:pt x="0" y="25771"/>
                  </a:cubicBezTo>
                  <a:cubicBezTo>
                    <a:pt x="0" y="11538"/>
                    <a:pt x="11538" y="0"/>
                    <a:pt x="25771" y="0"/>
                  </a:cubicBezTo>
                  <a:cubicBezTo>
                    <a:pt x="40004" y="0"/>
                    <a:pt x="51542" y="11538"/>
                    <a:pt x="51542" y="25771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03F1DD2-F8FC-0921-9A8A-E9703925E606}"/>
                </a:ext>
              </a:extLst>
            </p:cNvPr>
            <p:cNvSpPr/>
            <p:nvPr/>
          </p:nvSpPr>
          <p:spPr>
            <a:xfrm>
              <a:off x="5283574" y="3797046"/>
              <a:ext cx="102175" cy="51485"/>
            </a:xfrm>
            <a:custGeom>
              <a:avLst/>
              <a:gdLst>
                <a:gd name="connsiteX0" fmla="*/ 102176 w 102175"/>
                <a:gd name="connsiteY0" fmla="*/ 51485 h 51485"/>
                <a:gd name="connsiteX1" fmla="*/ 102176 w 102175"/>
                <a:gd name="connsiteY1" fmla="*/ 25714 h 51485"/>
                <a:gd name="connsiteX2" fmla="*/ 97067 w 102175"/>
                <a:gd name="connsiteY2" fmla="*/ 15440 h 51485"/>
                <a:gd name="connsiteX3" fmla="*/ 72147 w 102175"/>
                <a:gd name="connsiteY3" fmla="*/ 3179 h 51485"/>
                <a:gd name="connsiteX4" fmla="*/ 51088 w 102175"/>
                <a:gd name="connsiteY4" fmla="*/ 0 h 51485"/>
                <a:gd name="connsiteX5" fmla="*/ 30028 w 102175"/>
                <a:gd name="connsiteY5" fmla="*/ 3179 h 51485"/>
                <a:gd name="connsiteX6" fmla="*/ 5109 w 102175"/>
                <a:gd name="connsiteY6" fmla="*/ 15440 h 51485"/>
                <a:gd name="connsiteX7" fmla="*/ 0 w 102175"/>
                <a:gd name="connsiteY7" fmla="*/ 25714 h 51485"/>
                <a:gd name="connsiteX8" fmla="*/ 0 w 102175"/>
                <a:gd name="connsiteY8" fmla="*/ 51485 h 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175" h="51485">
                  <a:moveTo>
                    <a:pt x="102176" y="51485"/>
                  </a:moveTo>
                  <a:lnTo>
                    <a:pt x="102176" y="25714"/>
                  </a:lnTo>
                  <a:cubicBezTo>
                    <a:pt x="102092" y="21699"/>
                    <a:pt x="100218" y="17930"/>
                    <a:pt x="97067" y="15440"/>
                  </a:cubicBezTo>
                  <a:cubicBezTo>
                    <a:pt x="89661" y="9732"/>
                    <a:pt x="81188" y="5563"/>
                    <a:pt x="72147" y="3179"/>
                  </a:cubicBezTo>
                  <a:cubicBezTo>
                    <a:pt x="65323" y="1084"/>
                    <a:pt x="58226" y="12"/>
                    <a:pt x="51088" y="0"/>
                  </a:cubicBezTo>
                  <a:cubicBezTo>
                    <a:pt x="43957" y="110"/>
                    <a:pt x="36874" y="1179"/>
                    <a:pt x="30028" y="3179"/>
                  </a:cubicBezTo>
                  <a:cubicBezTo>
                    <a:pt x="21088" y="5826"/>
                    <a:pt x="12661" y="9972"/>
                    <a:pt x="5109" y="15440"/>
                  </a:cubicBezTo>
                  <a:cubicBezTo>
                    <a:pt x="1957" y="17930"/>
                    <a:pt x="84" y="21699"/>
                    <a:pt x="0" y="25714"/>
                  </a:cubicBezTo>
                  <a:lnTo>
                    <a:pt x="0" y="5148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C4218D7-84A8-BB34-144C-DEDEE1146BCF}"/>
                </a:ext>
              </a:extLst>
            </p:cNvPr>
            <p:cNvSpPr/>
            <p:nvPr/>
          </p:nvSpPr>
          <p:spPr>
            <a:xfrm>
              <a:off x="4963083" y="3492165"/>
              <a:ext cx="67435" cy="67435"/>
            </a:xfrm>
            <a:custGeom>
              <a:avLst/>
              <a:gdLst>
                <a:gd name="connsiteX0" fmla="*/ 67436 w 67435"/>
                <a:gd name="connsiteY0" fmla="*/ 33718 h 67435"/>
                <a:gd name="connsiteX1" fmla="*/ 33718 w 67435"/>
                <a:gd name="connsiteY1" fmla="*/ 67436 h 67435"/>
                <a:gd name="connsiteX2" fmla="*/ 0 w 67435"/>
                <a:gd name="connsiteY2" fmla="*/ 33718 h 67435"/>
                <a:gd name="connsiteX3" fmla="*/ 33718 w 67435"/>
                <a:gd name="connsiteY3" fmla="*/ 0 h 67435"/>
                <a:gd name="connsiteX4" fmla="*/ 67436 w 67435"/>
                <a:gd name="connsiteY4" fmla="*/ 33718 h 6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35" h="67435">
                  <a:moveTo>
                    <a:pt x="67436" y="33718"/>
                  </a:moveTo>
                  <a:cubicBezTo>
                    <a:pt x="67436" y="52340"/>
                    <a:pt x="52340" y="67436"/>
                    <a:pt x="33718" y="67436"/>
                  </a:cubicBezTo>
                  <a:cubicBezTo>
                    <a:pt x="15096" y="67436"/>
                    <a:pt x="0" y="52340"/>
                    <a:pt x="0" y="33718"/>
                  </a:cubicBezTo>
                  <a:cubicBezTo>
                    <a:pt x="0" y="15096"/>
                    <a:pt x="15096" y="0"/>
                    <a:pt x="33718" y="0"/>
                  </a:cubicBezTo>
                  <a:cubicBezTo>
                    <a:pt x="52340" y="0"/>
                    <a:pt x="67436" y="15096"/>
                    <a:pt x="67436" y="33718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F04ED5A-61A8-BA12-8847-51E7DE1663D1}"/>
                </a:ext>
              </a:extLst>
            </p:cNvPr>
            <p:cNvSpPr/>
            <p:nvPr/>
          </p:nvSpPr>
          <p:spPr>
            <a:xfrm>
              <a:off x="4904105" y="3510417"/>
              <a:ext cx="294008" cy="360819"/>
            </a:xfrm>
            <a:custGeom>
              <a:avLst/>
              <a:gdLst>
                <a:gd name="connsiteX0" fmla="*/ 291541 w 294008"/>
                <a:gd name="connsiteY0" fmla="*/ 2467 h 360819"/>
                <a:gd name="connsiteX1" fmla="*/ 279507 w 294008"/>
                <a:gd name="connsiteY1" fmla="*/ 2467 h 360819"/>
                <a:gd name="connsiteX2" fmla="*/ 206168 w 294008"/>
                <a:gd name="connsiteY2" fmla="*/ 75807 h 360819"/>
                <a:gd name="connsiteX3" fmla="*/ 189649 w 294008"/>
                <a:gd name="connsiteY3" fmla="*/ 80007 h 360819"/>
                <a:gd name="connsiteX4" fmla="*/ 167284 w 294008"/>
                <a:gd name="connsiteY4" fmla="*/ 115825 h 360819"/>
                <a:gd name="connsiteX5" fmla="*/ 160927 w 294008"/>
                <a:gd name="connsiteY5" fmla="*/ 88749 h 360819"/>
                <a:gd name="connsiteX6" fmla="*/ 155875 w 294008"/>
                <a:gd name="connsiteY6" fmla="*/ 79439 h 360819"/>
                <a:gd name="connsiteX7" fmla="*/ 120454 w 294008"/>
                <a:gd name="connsiteY7" fmla="*/ 60934 h 360819"/>
                <a:gd name="connsiteX8" fmla="*/ 92696 w 294008"/>
                <a:gd name="connsiteY8" fmla="*/ 57585 h 360819"/>
                <a:gd name="connsiteX9" fmla="*/ 64882 w 294008"/>
                <a:gd name="connsiteY9" fmla="*/ 61786 h 360819"/>
                <a:gd name="connsiteX10" fmla="*/ 29517 w 294008"/>
                <a:gd name="connsiteY10" fmla="*/ 80291 h 360819"/>
                <a:gd name="connsiteX11" fmla="*/ 24465 w 294008"/>
                <a:gd name="connsiteY11" fmla="*/ 89600 h 360819"/>
                <a:gd name="connsiteX12" fmla="*/ 0 w 294008"/>
                <a:gd name="connsiteY12" fmla="*/ 194047 h 360819"/>
                <a:gd name="connsiteX13" fmla="*/ 17029 w 294008"/>
                <a:gd name="connsiteY13" fmla="*/ 211076 h 360819"/>
                <a:gd name="connsiteX14" fmla="*/ 33037 w 294008"/>
                <a:gd name="connsiteY14" fmla="*/ 198474 h 360819"/>
                <a:gd name="connsiteX15" fmla="*/ 50747 w 294008"/>
                <a:gd name="connsiteY15" fmla="*/ 125191 h 360819"/>
                <a:gd name="connsiteX16" fmla="*/ 50747 w 294008"/>
                <a:gd name="connsiteY16" fmla="*/ 360820 h 360819"/>
                <a:gd name="connsiteX17" fmla="*/ 84295 w 294008"/>
                <a:gd name="connsiteY17" fmla="*/ 360820 h 360819"/>
                <a:gd name="connsiteX18" fmla="*/ 84295 w 294008"/>
                <a:gd name="connsiteY18" fmla="*/ 209203 h 360819"/>
                <a:gd name="connsiteX19" fmla="*/ 101324 w 294008"/>
                <a:gd name="connsiteY19" fmla="*/ 209203 h 360819"/>
                <a:gd name="connsiteX20" fmla="*/ 101324 w 294008"/>
                <a:gd name="connsiteY20" fmla="*/ 360820 h 360819"/>
                <a:gd name="connsiteX21" fmla="*/ 134815 w 294008"/>
                <a:gd name="connsiteY21" fmla="*/ 360820 h 360819"/>
                <a:gd name="connsiteX22" fmla="*/ 134815 w 294008"/>
                <a:gd name="connsiteY22" fmla="*/ 124113 h 360819"/>
                <a:gd name="connsiteX23" fmla="*/ 141059 w 294008"/>
                <a:gd name="connsiteY23" fmla="*/ 150792 h 360819"/>
                <a:gd name="connsiteX24" fmla="*/ 144408 w 294008"/>
                <a:gd name="connsiteY24" fmla="*/ 155049 h 360819"/>
                <a:gd name="connsiteX25" fmla="*/ 167114 w 294008"/>
                <a:gd name="connsiteY25" fmla="*/ 163053 h 360819"/>
                <a:gd name="connsiteX26" fmla="*/ 180737 w 294008"/>
                <a:gd name="connsiteY26" fmla="*/ 156866 h 360819"/>
                <a:gd name="connsiteX27" fmla="*/ 215364 w 294008"/>
                <a:gd name="connsiteY27" fmla="*/ 100102 h 360819"/>
                <a:gd name="connsiteX28" fmla="*/ 217691 w 294008"/>
                <a:gd name="connsiteY28" fmla="*/ 88351 h 360819"/>
                <a:gd name="connsiteX29" fmla="*/ 291485 w 294008"/>
                <a:gd name="connsiteY29" fmla="*/ 14558 h 360819"/>
                <a:gd name="connsiteX30" fmla="*/ 291541 w 294008"/>
                <a:gd name="connsiteY30" fmla="*/ 2467 h 36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4008" h="360819">
                  <a:moveTo>
                    <a:pt x="291541" y="2467"/>
                  </a:moveTo>
                  <a:cubicBezTo>
                    <a:pt x="288204" y="-822"/>
                    <a:pt x="282844" y="-822"/>
                    <a:pt x="279507" y="2467"/>
                  </a:cubicBezTo>
                  <a:lnTo>
                    <a:pt x="206168" y="75807"/>
                  </a:lnTo>
                  <a:cubicBezTo>
                    <a:pt x="200307" y="74152"/>
                    <a:pt x="194008" y="75754"/>
                    <a:pt x="189649" y="80007"/>
                  </a:cubicBezTo>
                  <a:cubicBezTo>
                    <a:pt x="188457" y="81199"/>
                    <a:pt x="167284" y="115825"/>
                    <a:pt x="167284" y="115825"/>
                  </a:cubicBezTo>
                  <a:lnTo>
                    <a:pt x="160927" y="88749"/>
                  </a:lnTo>
                  <a:cubicBezTo>
                    <a:pt x="160085" y="85258"/>
                    <a:pt x="158343" y="82048"/>
                    <a:pt x="155875" y="79439"/>
                  </a:cubicBezTo>
                  <a:cubicBezTo>
                    <a:pt x="145412" y="70982"/>
                    <a:pt x="133372" y="64692"/>
                    <a:pt x="120454" y="60934"/>
                  </a:cubicBezTo>
                  <a:cubicBezTo>
                    <a:pt x="111322" y="58981"/>
                    <a:pt x="102031" y="57860"/>
                    <a:pt x="92696" y="57585"/>
                  </a:cubicBezTo>
                  <a:cubicBezTo>
                    <a:pt x="83278" y="57731"/>
                    <a:pt x="73922" y="59143"/>
                    <a:pt x="64882" y="61786"/>
                  </a:cubicBezTo>
                  <a:cubicBezTo>
                    <a:pt x="51847" y="65203"/>
                    <a:pt x="39756" y="71530"/>
                    <a:pt x="29517" y="80291"/>
                  </a:cubicBezTo>
                  <a:cubicBezTo>
                    <a:pt x="27027" y="82883"/>
                    <a:pt x="25281" y="86099"/>
                    <a:pt x="24465" y="89600"/>
                  </a:cubicBezTo>
                  <a:cubicBezTo>
                    <a:pt x="24465" y="89600"/>
                    <a:pt x="0" y="192344"/>
                    <a:pt x="0" y="194047"/>
                  </a:cubicBezTo>
                  <a:cubicBezTo>
                    <a:pt x="0" y="203452"/>
                    <a:pt x="7624" y="211076"/>
                    <a:pt x="17029" y="211076"/>
                  </a:cubicBezTo>
                  <a:cubicBezTo>
                    <a:pt x="24566" y="210882"/>
                    <a:pt x="31079" y="205755"/>
                    <a:pt x="33037" y="198474"/>
                  </a:cubicBezTo>
                  <a:lnTo>
                    <a:pt x="50747" y="125191"/>
                  </a:lnTo>
                  <a:lnTo>
                    <a:pt x="50747" y="360820"/>
                  </a:lnTo>
                  <a:lnTo>
                    <a:pt x="84295" y="360820"/>
                  </a:lnTo>
                  <a:lnTo>
                    <a:pt x="84295" y="209203"/>
                  </a:lnTo>
                  <a:lnTo>
                    <a:pt x="101324" y="209203"/>
                  </a:lnTo>
                  <a:lnTo>
                    <a:pt x="101324" y="360820"/>
                  </a:lnTo>
                  <a:lnTo>
                    <a:pt x="134815" y="360820"/>
                  </a:lnTo>
                  <a:lnTo>
                    <a:pt x="134815" y="124113"/>
                  </a:lnTo>
                  <a:lnTo>
                    <a:pt x="141059" y="150792"/>
                  </a:lnTo>
                  <a:cubicBezTo>
                    <a:pt x="141492" y="152636"/>
                    <a:pt x="142718" y="154195"/>
                    <a:pt x="144408" y="155049"/>
                  </a:cubicBezTo>
                  <a:cubicBezTo>
                    <a:pt x="150936" y="160059"/>
                    <a:pt x="158888" y="162863"/>
                    <a:pt x="167114" y="163053"/>
                  </a:cubicBezTo>
                  <a:cubicBezTo>
                    <a:pt x="172470" y="163803"/>
                    <a:pt x="177778" y="161392"/>
                    <a:pt x="180737" y="156866"/>
                  </a:cubicBezTo>
                  <a:lnTo>
                    <a:pt x="215364" y="100102"/>
                  </a:lnTo>
                  <a:cubicBezTo>
                    <a:pt x="217577" y="96612"/>
                    <a:pt x="218407" y="92421"/>
                    <a:pt x="217691" y="88351"/>
                  </a:cubicBezTo>
                  <a:lnTo>
                    <a:pt x="291485" y="14558"/>
                  </a:lnTo>
                  <a:cubicBezTo>
                    <a:pt x="294827" y="11230"/>
                    <a:pt x="294852" y="5826"/>
                    <a:pt x="291541" y="2467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94B5836-0D0C-B409-768F-E404D536C2E7}"/>
                </a:ext>
              </a:extLst>
            </p:cNvPr>
            <p:cNvSpPr/>
            <p:nvPr/>
          </p:nvSpPr>
          <p:spPr>
            <a:xfrm>
              <a:off x="5011106" y="3434152"/>
              <a:ext cx="323556" cy="232733"/>
            </a:xfrm>
            <a:custGeom>
              <a:avLst/>
              <a:gdLst>
                <a:gd name="connsiteX0" fmla="*/ 300851 w 323556"/>
                <a:gd name="connsiteY0" fmla="*/ 0 h 232733"/>
                <a:gd name="connsiteX1" fmla="*/ 22706 w 323556"/>
                <a:gd name="connsiteY1" fmla="*/ 0 h 232733"/>
                <a:gd name="connsiteX2" fmla="*/ 0 w 323556"/>
                <a:gd name="connsiteY2" fmla="*/ 22706 h 232733"/>
                <a:gd name="connsiteX3" fmla="*/ 0 w 323556"/>
                <a:gd name="connsiteY3" fmla="*/ 43141 h 232733"/>
                <a:gd name="connsiteX4" fmla="*/ 22706 w 323556"/>
                <a:gd name="connsiteY4" fmla="*/ 56764 h 232733"/>
                <a:gd name="connsiteX5" fmla="*/ 22706 w 323556"/>
                <a:gd name="connsiteY5" fmla="*/ 22706 h 232733"/>
                <a:gd name="connsiteX6" fmla="*/ 300851 w 323556"/>
                <a:gd name="connsiteY6" fmla="*/ 22706 h 232733"/>
                <a:gd name="connsiteX7" fmla="*/ 300851 w 323556"/>
                <a:gd name="connsiteY7" fmla="*/ 210028 h 232733"/>
                <a:gd name="connsiteX8" fmla="*/ 107114 w 323556"/>
                <a:gd name="connsiteY8" fmla="*/ 210028 h 232733"/>
                <a:gd name="connsiteX9" fmla="*/ 93264 w 323556"/>
                <a:gd name="connsiteY9" fmla="*/ 232734 h 232733"/>
                <a:gd name="connsiteX10" fmla="*/ 300851 w 323556"/>
                <a:gd name="connsiteY10" fmla="*/ 232734 h 232733"/>
                <a:gd name="connsiteX11" fmla="*/ 323556 w 323556"/>
                <a:gd name="connsiteY11" fmla="*/ 210028 h 232733"/>
                <a:gd name="connsiteX12" fmla="*/ 323556 w 323556"/>
                <a:gd name="connsiteY12" fmla="*/ 22706 h 232733"/>
                <a:gd name="connsiteX13" fmla="*/ 300851 w 323556"/>
                <a:gd name="connsiteY13" fmla="*/ 0 h 23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556" h="232733">
                  <a:moveTo>
                    <a:pt x="300851" y="0"/>
                  </a:moveTo>
                  <a:lnTo>
                    <a:pt x="22706" y="0"/>
                  </a:lnTo>
                  <a:cubicBezTo>
                    <a:pt x="10166" y="0"/>
                    <a:pt x="0" y="10166"/>
                    <a:pt x="0" y="22706"/>
                  </a:cubicBezTo>
                  <a:lnTo>
                    <a:pt x="0" y="43141"/>
                  </a:lnTo>
                  <a:cubicBezTo>
                    <a:pt x="8679" y="45503"/>
                    <a:pt x="16537" y="50218"/>
                    <a:pt x="22706" y="56764"/>
                  </a:cubicBezTo>
                  <a:lnTo>
                    <a:pt x="22706" y="22706"/>
                  </a:lnTo>
                  <a:lnTo>
                    <a:pt x="300851" y="22706"/>
                  </a:lnTo>
                  <a:lnTo>
                    <a:pt x="300851" y="210028"/>
                  </a:lnTo>
                  <a:lnTo>
                    <a:pt x="107114" y="210028"/>
                  </a:lnTo>
                  <a:lnTo>
                    <a:pt x="93264" y="232734"/>
                  </a:lnTo>
                  <a:lnTo>
                    <a:pt x="300851" y="232734"/>
                  </a:lnTo>
                  <a:cubicBezTo>
                    <a:pt x="313390" y="232734"/>
                    <a:pt x="323556" y="222568"/>
                    <a:pt x="323556" y="210028"/>
                  </a:cubicBezTo>
                  <a:lnTo>
                    <a:pt x="323556" y="22706"/>
                  </a:lnTo>
                  <a:cubicBezTo>
                    <a:pt x="323556" y="10166"/>
                    <a:pt x="313390" y="0"/>
                    <a:pt x="300851" y="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68" name="图形 43" descr="剪贴板 纯色填充">
            <a:extLst>
              <a:ext uri="{FF2B5EF4-FFF2-40B4-BE49-F238E27FC236}">
                <a16:creationId xmlns:a16="http://schemas.microsoft.com/office/drawing/2014/main" id="{2F39F7E3-25E9-B291-48ED-F5D3D13F75D2}"/>
              </a:ext>
            </a:extLst>
          </p:cNvPr>
          <p:cNvSpPr/>
          <p:nvPr/>
        </p:nvSpPr>
        <p:spPr>
          <a:xfrm>
            <a:off x="6602761" y="2023201"/>
            <a:ext cx="377624" cy="487257"/>
          </a:xfrm>
          <a:custGeom>
            <a:avLst/>
            <a:gdLst>
              <a:gd name="connsiteX0" fmla="*/ 341080 w 377624"/>
              <a:gd name="connsiteY0" fmla="*/ 450713 h 487257"/>
              <a:gd name="connsiteX1" fmla="*/ 36544 w 377624"/>
              <a:gd name="connsiteY1" fmla="*/ 450713 h 487257"/>
              <a:gd name="connsiteX2" fmla="*/ 36544 w 377624"/>
              <a:gd name="connsiteY2" fmla="*/ 73089 h 487257"/>
              <a:gd name="connsiteX3" fmla="*/ 103542 w 377624"/>
              <a:gd name="connsiteY3" fmla="*/ 73089 h 487257"/>
              <a:gd name="connsiteX4" fmla="*/ 103542 w 377624"/>
              <a:gd name="connsiteY4" fmla="*/ 109633 h 487257"/>
              <a:gd name="connsiteX5" fmla="*/ 274082 w 377624"/>
              <a:gd name="connsiteY5" fmla="*/ 109633 h 487257"/>
              <a:gd name="connsiteX6" fmla="*/ 274082 w 377624"/>
              <a:gd name="connsiteY6" fmla="*/ 73089 h 487257"/>
              <a:gd name="connsiteX7" fmla="*/ 341080 w 377624"/>
              <a:gd name="connsiteY7" fmla="*/ 73089 h 487257"/>
              <a:gd name="connsiteX8" fmla="*/ 341080 w 377624"/>
              <a:gd name="connsiteY8" fmla="*/ 450713 h 487257"/>
              <a:gd name="connsiteX9" fmla="*/ 188812 w 377624"/>
              <a:gd name="connsiteY9" fmla="*/ 24363 h 487257"/>
              <a:gd name="connsiteX10" fmla="*/ 207084 w 377624"/>
              <a:gd name="connsiteY10" fmla="*/ 42635 h 487257"/>
              <a:gd name="connsiteX11" fmla="*/ 188812 w 377624"/>
              <a:gd name="connsiteY11" fmla="*/ 60907 h 487257"/>
              <a:gd name="connsiteX12" fmla="*/ 170540 w 377624"/>
              <a:gd name="connsiteY12" fmla="*/ 42635 h 487257"/>
              <a:gd name="connsiteX13" fmla="*/ 176022 w 377624"/>
              <a:gd name="connsiteY13" fmla="*/ 29845 h 487257"/>
              <a:gd name="connsiteX14" fmla="*/ 188812 w 377624"/>
              <a:gd name="connsiteY14" fmla="*/ 24363 h 487257"/>
              <a:gd name="connsiteX15" fmla="*/ 353262 w 377624"/>
              <a:gd name="connsiteY15" fmla="*/ 36544 h 487257"/>
              <a:gd name="connsiteX16" fmla="*/ 249719 w 377624"/>
              <a:gd name="connsiteY16" fmla="*/ 36544 h 487257"/>
              <a:gd name="connsiteX17" fmla="*/ 249719 w 377624"/>
              <a:gd name="connsiteY17" fmla="*/ 24363 h 487257"/>
              <a:gd name="connsiteX18" fmla="*/ 225357 w 377624"/>
              <a:gd name="connsiteY18" fmla="*/ 0 h 487257"/>
              <a:gd name="connsiteX19" fmla="*/ 152268 w 377624"/>
              <a:gd name="connsiteY19" fmla="*/ 0 h 487257"/>
              <a:gd name="connsiteX20" fmla="*/ 127905 w 377624"/>
              <a:gd name="connsiteY20" fmla="*/ 24363 h 487257"/>
              <a:gd name="connsiteX21" fmla="*/ 127905 w 377624"/>
              <a:gd name="connsiteY21" fmla="*/ 36544 h 487257"/>
              <a:gd name="connsiteX22" fmla="*/ 24363 w 377624"/>
              <a:gd name="connsiteY22" fmla="*/ 36544 h 487257"/>
              <a:gd name="connsiteX23" fmla="*/ 0 w 377624"/>
              <a:gd name="connsiteY23" fmla="*/ 60907 h 487257"/>
              <a:gd name="connsiteX24" fmla="*/ 0 w 377624"/>
              <a:gd name="connsiteY24" fmla="*/ 462895 h 487257"/>
              <a:gd name="connsiteX25" fmla="*/ 24363 w 377624"/>
              <a:gd name="connsiteY25" fmla="*/ 487258 h 487257"/>
              <a:gd name="connsiteX26" fmla="*/ 353262 w 377624"/>
              <a:gd name="connsiteY26" fmla="*/ 487258 h 487257"/>
              <a:gd name="connsiteX27" fmla="*/ 377625 w 377624"/>
              <a:gd name="connsiteY27" fmla="*/ 462895 h 487257"/>
              <a:gd name="connsiteX28" fmla="*/ 377625 w 377624"/>
              <a:gd name="connsiteY28" fmla="*/ 60907 h 487257"/>
              <a:gd name="connsiteX29" fmla="*/ 353262 w 377624"/>
              <a:gd name="connsiteY29" fmla="*/ 36544 h 48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77624" h="487257">
                <a:moveTo>
                  <a:pt x="341080" y="450713"/>
                </a:moveTo>
                <a:lnTo>
                  <a:pt x="36544" y="450713"/>
                </a:lnTo>
                <a:lnTo>
                  <a:pt x="36544" y="73089"/>
                </a:lnTo>
                <a:lnTo>
                  <a:pt x="103542" y="73089"/>
                </a:lnTo>
                <a:lnTo>
                  <a:pt x="103542" y="109633"/>
                </a:lnTo>
                <a:lnTo>
                  <a:pt x="274082" y="109633"/>
                </a:lnTo>
                <a:lnTo>
                  <a:pt x="274082" y="73089"/>
                </a:lnTo>
                <a:lnTo>
                  <a:pt x="341080" y="73089"/>
                </a:lnTo>
                <a:lnTo>
                  <a:pt x="341080" y="450713"/>
                </a:lnTo>
                <a:close/>
                <a:moveTo>
                  <a:pt x="188812" y="24363"/>
                </a:moveTo>
                <a:cubicBezTo>
                  <a:pt x="199167" y="24363"/>
                  <a:pt x="207084" y="32281"/>
                  <a:pt x="207084" y="42635"/>
                </a:cubicBezTo>
                <a:cubicBezTo>
                  <a:pt x="207084" y="52989"/>
                  <a:pt x="199167" y="60907"/>
                  <a:pt x="188812" y="60907"/>
                </a:cubicBezTo>
                <a:cubicBezTo>
                  <a:pt x="178458" y="60907"/>
                  <a:pt x="170540" y="52989"/>
                  <a:pt x="170540" y="42635"/>
                </a:cubicBezTo>
                <a:cubicBezTo>
                  <a:pt x="170540" y="37762"/>
                  <a:pt x="172367" y="32890"/>
                  <a:pt x="176022" y="29845"/>
                </a:cubicBezTo>
                <a:cubicBezTo>
                  <a:pt x="179067" y="26190"/>
                  <a:pt x="183940" y="24363"/>
                  <a:pt x="188812" y="24363"/>
                </a:cubicBezTo>
                <a:close/>
                <a:moveTo>
                  <a:pt x="353262" y="36544"/>
                </a:moveTo>
                <a:lnTo>
                  <a:pt x="249719" y="36544"/>
                </a:lnTo>
                <a:lnTo>
                  <a:pt x="249719" y="24363"/>
                </a:lnTo>
                <a:cubicBezTo>
                  <a:pt x="249719" y="10963"/>
                  <a:pt x="238756" y="0"/>
                  <a:pt x="225357" y="0"/>
                </a:cubicBezTo>
                <a:lnTo>
                  <a:pt x="152268" y="0"/>
                </a:lnTo>
                <a:cubicBezTo>
                  <a:pt x="138868" y="0"/>
                  <a:pt x="127905" y="10963"/>
                  <a:pt x="127905" y="24363"/>
                </a:cubicBezTo>
                <a:lnTo>
                  <a:pt x="127905" y="36544"/>
                </a:lnTo>
                <a:lnTo>
                  <a:pt x="24363" y="36544"/>
                </a:lnTo>
                <a:cubicBezTo>
                  <a:pt x="10963" y="36544"/>
                  <a:pt x="0" y="47508"/>
                  <a:pt x="0" y="60907"/>
                </a:cubicBezTo>
                <a:lnTo>
                  <a:pt x="0" y="462895"/>
                </a:lnTo>
                <a:cubicBezTo>
                  <a:pt x="0" y="476294"/>
                  <a:pt x="10963" y="487258"/>
                  <a:pt x="24363" y="487258"/>
                </a:cubicBezTo>
                <a:lnTo>
                  <a:pt x="353262" y="487258"/>
                </a:lnTo>
                <a:cubicBezTo>
                  <a:pt x="366661" y="487258"/>
                  <a:pt x="377625" y="476294"/>
                  <a:pt x="377625" y="462895"/>
                </a:cubicBezTo>
                <a:lnTo>
                  <a:pt x="377625" y="60907"/>
                </a:lnTo>
                <a:cubicBezTo>
                  <a:pt x="377625" y="47508"/>
                  <a:pt x="366661" y="36544"/>
                  <a:pt x="353262" y="36544"/>
                </a:cubicBezTo>
                <a:close/>
              </a:path>
            </a:pathLst>
          </a:custGeom>
          <a:solidFill>
            <a:schemeClr val="bg1"/>
          </a:solidFill>
          <a:ln w="60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267" name="组合 3266">
            <a:extLst>
              <a:ext uri="{FF2B5EF4-FFF2-40B4-BE49-F238E27FC236}">
                <a16:creationId xmlns:a16="http://schemas.microsoft.com/office/drawing/2014/main" id="{17FB0538-3C9E-4C34-106F-262116CB46A0}"/>
              </a:ext>
            </a:extLst>
          </p:cNvPr>
          <p:cNvGrpSpPr/>
          <p:nvPr/>
        </p:nvGrpSpPr>
        <p:grpSpPr>
          <a:xfrm>
            <a:off x="6770264" y="3275558"/>
            <a:ext cx="382167" cy="489175"/>
            <a:chOff x="6770264" y="3275558"/>
            <a:chExt cx="382167" cy="489175"/>
          </a:xfrm>
          <a:solidFill>
            <a:srgbClr val="3B783C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18517E2-1C98-D068-4C14-28AD361BBA45}"/>
                </a:ext>
              </a:extLst>
            </p:cNvPr>
            <p:cNvSpPr/>
            <p:nvPr/>
          </p:nvSpPr>
          <p:spPr>
            <a:xfrm>
              <a:off x="6770264" y="3458999"/>
              <a:ext cx="382167" cy="305734"/>
            </a:xfrm>
            <a:custGeom>
              <a:avLst/>
              <a:gdLst>
                <a:gd name="connsiteX0" fmla="*/ 382168 w 382167"/>
                <a:gd name="connsiteY0" fmla="*/ 129631 h 305734"/>
                <a:gd name="connsiteX1" fmla="*/ 293505 w 382167"/>
                <a:gd name="connsiteY1" fmla="*/ 36688 h 305734"/>
                <a:gd name="connsiteX2" fmla="*/ 293505 w 382167"/>
                <a:gd name="connsiteY2" fmla="*/ 0 h 305734"/>
                <a:gd name="connsiteX3" fmla="*/ 0 w 382167"/>
                <a:gd name="connsiteY3" fmla="*/ 0 h 305734"/>
                <a:gd name="connsiteX4" fmla="*/ 0 w 382167"/>
                <a:gd name="connsiteY4" fmla="*/ 281276 h 305734"/>
                <a:gd name="connsiteX5" fmla="*/ 24459 w 382167"/>
                <a:gd name="connsiteY5" fmla="*/ 305734 h 305734"/>
                <a:gd name="connsiteX6" fmla="*/ 269046 w 382167"/>
                <a:gd name="connsiteY6" fmla="*/ 305734 h 305734"/>
                <a:gd name="connsiteX7" fmla="*/ 293505 w 382167"/>
                <a:gd name="connsiteY7" fmla="*/ 281276 h 305734"/>
                <a:gd name="connsiteX8" fmla="*/ 293505 w 382167"/>
                <a:gd name="connsiteY8" fmla="*/ 223186 h 305734"/>
                <a:gd name="connsiteX9" fmla="*/ 382168 w 382167"/>
                <a:gd name="connsiteY9" fmla="*/ 129631 h 305734"/>
                <a:gd name="connsiteX10" fmla="*/ 294116 w 382167"/>
                <a:gd name="connsiteY10" fmla="*/ 186498 h 305734"/>
                <a:gd name="connsiteX11" fmla="*/ 294116 w 382167"/>
                <a:gd name="connsiteY11" fmla="*/ 73376 h 305734"/>
                <a:gd name="connsiteX12" fmla="*/ 346091 w 382167"/>
                <a:gd name="connsiteY12" fmla="*/ 129631 h 305734"/>
                <a:gd name="connsiteX13" fmla="*/ 294116 w 382167"/>
                <a:gd name="connsiteY13" fmla="*/ 186498 h 3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2167" h="305734">
                  <a:moveTo>
                    <a:pt x="382168" y="129631"/>
                  </a:moveTo>
                  <a:cubicBezTo>
                    <a:pt x="382168" y="79491"/>
                    <a:pt x="343034" y="39134"/>
                    <a:pt x="293505" y="36688"/>
                  </a:cubicBezTo>
                  <a:lnTo>
                    <a:pt x="293505" y="0"/>
                  </a:lnTo>
                  <a:lnTo>
                    <a:pt x="0" y="0"/>
                  </a:lnTo>
                  <a:lnTo>
                    <a:pt x="0" y="281276"/>
                  </a:lnTo>
                  <a:cubicBezTo>
                    <a:pt x="0" y="294728"/>
                    <a:pt x="11006" y="305734"/>
                    <a:pt x="24459" y="305734"/>
                  </a:cubicBezTo>
                  <a:lnTo>
                    <a:pt x="269046" y="305734"/>
                  </a:lnTo>
                  <a:cubicBezTo>
                    <a:pt x="282499" y="305734"/>
                    <a:pt x="293505" y="294728"/>
                    <a:pt x="293505" y="281276"/>
                  </a:cubicBezTo>
                  <a:lnTo>
                    <a:pt x="293505" y="223186"/>
                  </a:lnTo>
                  <a:cubicBezTo>
                    <a:pt x="343034" y="220740"/>
                    <a:pt x="382168" y="179772"/>
                    <a:pt x="382168" y="129631"/>
                  </a:cubicBezTo>
                  <a:close/>
                  <a:moveTo>
                    <a:pt x="294116" y="186498"/>
                  </a:moveTo>
                  <a:lnTo>
                    <a:pt x="294116" y="73376"/>
                  </a:lnTo>
                  <a:cubicBezTo>
                    <a:pt x="323467" y="75822"/>
                    <a:pt x="346091" y="100281"/>
                    <a:pt x="346091" y="129631"/>
                  </a:cubicBezTo>
                  <a:cubicBezTo>
                    <a:pt x="346091" y="158982"/>
                    <a:pt x="322856" y="184052"/>
                    <a:pt x="294116" y="186498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4" name="任意多边形: 形状 3263">
              <a:extLst>
                <a:ext uri="{FF2B5EF4-FFF2-40B4-BE49-F238E27FC236}">
                  <a16:creationId xmlns:a16="http://schemas.microsoft.com/office/drawing/2014/main" id="{F54444EB-7F0A-6B32-EB80-9BE75C755D19}"/>
                </a:ext>
              </a:extLst>
            </p:cNvPr>
            <p:cNvSpPr/>
            <p:nvPr/>
          </p:nvSpPr>
          <p:spPr>
            <a:xfrm>
              <a:off x="6893169" y="3275558"/>
              <a:ext cx="42802" cy="110675"/>
            </a:xfrm>
            <a:custGeom>
              <a:avLst/>
              <a:gdLst>
                <a:gd name="connsiteX0" fmla="*/ 12841 w 42802"/>
                <a:gd name="connsiteY0" fmla="*/ 64204 h 110675"/>
                <a:gd name="connsiteX1" fmla="*/ 18344 w 42802"/>
                <a:gd name="connsiteY1" fmla="*/ 77045 h 110675"/>
                <a:gd name="connsiteX2" fmla="*/ 12841 w 42802"/>
                <a:gd name="connsiteY2" fmla="*/ 89886 h 110675"/>
                <a:gd name="connsiteX3" fmla="*/ 12841 w 42802"/>
                <a:gd name="connsiteY3" fmla="*/ 107007 h 110675"/>
                <a:gd name="connsiteX4" fmla="*/ 21401 w 42802"/>
                <a:gd name="connsiteY4" fmla="*/ 110676 h 110675"/>
                <a:gd name="connsiteX5" fmla="*/ 29962 w 42802"/>
                <a:gd name="connsiteY5" fmla="*/ 107007 h 110675"/>
                <a:gd name="connsiteX6" fmla="*/ 42803 w 42802"/>
                <a:gd name="connsiteY6" fmla="*/ 76434 h 110675"/>
                <a:gd name="connsiteX7" fmla="*/ 29962 w 42802"/>
                <a:gd name="connsiteY7" fmla="*/ 46472 h 110675"/>
                <a:gd name="connsiteX8" fmla="*/ 29962 w 42802"/>
                <a:gd name="connsiteY8" fmla="*/ 46472 h 110675"/>
                <a:gd name="connsiteX9" fmla="*/ 29962 w 42802"/>
                <a:gd name="connsiteY9" fmla="*/ 20790 h 110675"/>
                <a:gd name="connsiteX10" fmla="*/ 29962 w 42802"/>
                <a:gd name="connsiteY10" fmla="*/ 3669 h 110675"/>
                <a:gd name="connsiteX11" fmla="*/ 12841 w 42802"/>
                <a:gd name="connsiteY11" fmla="*/ 3669 h 110675"/>
                <a:gd name="connsiteX12" fmla="*/ 12841 w 42802"/>
                <a:gd name="connsiteY12" fmla="*/ 64204 h 110675"/>
                <a:gd name="connsiteX13" fmla="*/ 12841 w 42802"/>
                <a:gd name="connsiteY13" fmla="*/ 64204 h 11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802" h="110675">
                  <a:moveTo>
                    <a:pt x="12841" y="64204"/>
                  </a:moveTo>
                  <a:cubicBezTo>
                    <a:pt x="16510" y="67873"/>
                    <a:pt x="18344" y="72153"/>
                    <a:pt x="18344" y="77045"/>
                  </a:cubicBezTo>
                  <a:cubicBezTo>
                    <a:pt x="18344" y="81937"/>
                    <a:pt x="16510" y="86829"/>
                    <a:pt x="12841" y="89886"/>
                  </a:cubicBezTo>
                  <a:cubicBezTo>
                    <a:pt x="7949" y="94778"/>
                    <a:pt x="7949" y="102115"/>
                    <a:pt x="12841" y="107007"/>
                  </a:cubicBezTo>
                  <a:cubicBezTo>
                    <a:pt x="15287" y="109453"/>
                    <a:pt x="18344" y="110676"/>
                    <a:pt x="21401" y="110676"/>
                  </a:cubicBezTo>
                  <a:cubicBezTo>
                    <a:pt x="24459" y="110676"/>
                    <a:pt x="27516" y="109453"/>
                    <a:pt x="29962" y="107007"/>
                  </a:cubicBezTo>
                  <a:cubicBezTo>
                    <a:pt x="37911" y="99058"/>
                    <a:pt x="42803" y="88052"/>
                    <a:pt x="42803" y="76434"/>
                  </a:cubicBezTo>
                  <a:cubicBezTo>
                    <a:pt x="42803" y="64816"/>
                    <a:pt x="38523" y="54421"/>
                    <a:pt x="29962" y="46472"/>
                  </a:cubicBezTo>
                  <a:cubicBezTo>
                    <a:pt x="29962" y="46472"/>
                    <a:pt x="29962" y="46472"/>
                    <a:pt x="29962" y="46472"/>
                  </a:cubicBezTo>
                  <a:cubicBezTo>
                    <a:pt x="22624" y="39134"/>
                    <a:pt x="22624" y="27516"/>
                    <a:pt x="29962" y="20790"/>
                  </a:cubicBezTo>
                  <a:cubicBezTo>
                    <a:pt x="34854" y="15898"/>
                    <a:pt x="34854" y="8561"/>
                    <a:pt x="29962" y="3669"/>
                  </a:cubicBezTo>
                  <a:cubicBezTo>
                    <a:pt x="25070" y="-1223"/>
                    <a:pt x="17733" y="-1223"/>
                    <a:pt x="12841" y="3669"/>
                  </a:cubicBezTo>
                  <a:cubicBezTo>
                    <a:pt x="-4280" y="20178"/>
                    <a:pt x="-4280" y="47695"/>
                    <a:pt x="12841" y="64204"/>
                  </a:cubicBezTo>
                  <a:cubicBezTo>
                    <a:pt x="12841" y="64204"/>
                    <a:pt x="12841" y="64204"/>
                    <a:pt x="12841" y="64204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5" name="任意多边形: 形状 3264">
              <a:extLst>
                <a:ext uri="{FF2B5EF4-FFF2-40B4-BE49-F238E27FC236}">
                  <a16:creationId xmlns:a16="http://schemas.microsoft.com/office/drawing/2014/main" id="{D20636B3-B931-5988-18C6-1CA2D7000FE4}"/>
                </a:ext>
              </a:extLst>
            </p:cNvPr>
            <p:cNvSpPr/>
            <p:nvPr/>
          </p:nvSpPr>
          <p:spPr>
            <a:xfrm>
              <a:off x="6959819" y="3311023"/>
              <a:ext cx="42344" cy="110675"/>
            </a:xfrm>
            <a:custGeom>
              <a:avLst/>
              <a:gdLst>
                <a:gd name="connsiteX0" fmla="*/ 12841 w 42344"/>
                <a:gd name="connsiteY0" fmla="*/ 64204 h 110675"/>
                <a:gd name="connsiteX1" fmla="*/ 12841 w 42344"/>
                <a:gd name="connsiteY1" fmla="*/ 89886 h 110675"/>
                <a:gd name="connsiteX2" fmla="*/ 12841 w 42344"/>
                <a:gd name="connsiteY2" fmla="*/ 107007 h 110675"/>
                <a:gd name="connsiteX3" fmla="*/ 21401 w 42344"/>
                <a:gd name="connsiteY3" fmla="*/ 110676 h 110675"/>
                <a:gd name="connsiteX4" fmla="*/ 29962 w 42344"/>
                <a:gd name="connsiteY4" fmla="*/ 107007 h 110675"/>
                <a:gd name="connsiteX5" fmla="*/ 29962 w 42344"/>
                <a:gd name="connsiteY5" fmla="*/ 46472 h 110675"/>
                <a:gd name="connsiteX6" fmla="*/ 29962 w 42344"/>
                <a:gd name="connsiteY6" fmla="*/ 46472 h 110675"/>
                <a:gd name="connsiteX7" fmla="*/ 24459 w 42344"/>
                <a:gd name="connsiteY7" fmla="*/ 33631 h 110675"/>
                <a:gd name="connsiteX8" fmla="*/ 29962 w 42344"/>
                <a:gd name="connsiteY8" fmla="*/ 20790 h 110675"/>
                <a:gd name="connsiteX9" fmla="*/ 29962 w 42344"/>
                <a:gd name="connsiteY9" fmla="*/ 3669 h 110675"/>
                <a:gd name="connsiteX10" fmla="*/ 12841 w 42344"/>
                <a:gd name="connsiteY10" fmla="*/ 3669 h 110675"/>
                <a:gd name="connsiteX11" fmla="*/ 0 w 42344"/>
                <a:gd name="connsiteY11" fmla="*/ 34242 h 110675"/>
                <a:gd name="connsiteX12" fmla="*/ 12841 w 42344"/>
                <a:gd name="connsiteY12" fmla="*/ 64204 h 110675"/>
                <a:gd name="connsiteX13" fmla="*/ 12841 w 42344"/>
                <a:gd name="connsiteY13" fmla="*/ 64204 h 11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344" h="110675">
                  <a:moveTo>
                    <a:pt x="12841" y="64204"/>
                  </a:moveTo>
                  <a:cubicBezTo>
                    <a:pt x="20178" y="71542"/>
                    <a:pt x="20178" y="83160"/>
                    <a:pt x="12841" y="89886"/>
                  </a:cubicBezTo>
                  <a:cubicBezTo>
                    <a:pt x="7949" y="94778"/>
                    <a:pt x="7949" y="102115"/>
                    <a:pt x="12841" y="107007"/>
                  </a:cubicBezTo>
                  <a:cubicBezTo>
                    <a:pt x="15287" y="109453"/>
                    <a:pt x="18344" y="110676"/>
                    <a:pt x="21401" y="110676"/>
                  </a:cubicBezTo>
                  <a:cubicBezTo>
                    <a:pt x="24459" y="110676"/>
                    <a:pt x="27516" y="109453"/>
                    <a:pt x="29962" y="107007"/>
                  </a:cubicBezTo>
                  <a:cubicBezTo>
                    <a:pt x="46472" y="90497"/>
                    <a:pt x="46472" y="62981"/>
                    <a:pt x="29962" y="46472"/>
                  </a:cubicBezTo>
                  <a:cubicBezTo>
                    <a:pt x="29962" y="46472"/>
                    <a:pt x="29962" y="46472"/>
                    <a:pt x="29962" y="46472"/>
                  </a:cubicBezTo>
                  <a:cubicBezTo>
                    <a:pt x="26293" y="42803"/>
                    <a:pt x="24459" y="38523"/>
                    <a:pt x="24459" y="33631"/>
                  </a:cubicBezTo>
                  <a:cubicBezTo>
                    <a:pt x="24459" y="28739"/>
                    <a:pt x="26293" y="23847"/>
                    <a:pt x="29962" y="20790"/>
                  </a:cubicBezTo>
                  <a:cubicBezTo>
                    <a:pt x="34854" y="15898"/>
                    <a:pt x="34854" y="8561"/>
                    <a:pt x="29962" y="3669"/>
                  </a:cubicBezTo>
                  <a:cubicBezTo>
                    <a:pt x="25070" y="-1223"/>
                    <a:pt x="17733" y="-1223"/>
                    <a:pt x="12841" y="3669"/>
                  </a:cubicBezTo>
                  <a:cubicBezTo>
                    <a:pt x="4892" y="11618"/>
                    <a:pt x="0" y="22624"/>
                    <a:pt x="0" y="34242"/>
                  </a:cubicBezTo>
                  <a:cubicBezTo>
                    <a:pt x="611" y="45860"/>
                    <a:pt x="4892" y="56255"/>
                    <a:pt x="12841" y="64204"/>
                  </a:cubicBezTo>
                  <a:cubicBezTo>
                    <a:pt x="12841" y="64204"/>
                    <a:pt x="12841" y="64204"/>
                    <a:pt x="12841" y="64204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6" name="任意多边形: 形状 3265">
              <a:extLst>
                <a:ext uri="{FF2B5EF4-FFF2-40B4-BE49-F238E27FC236}">
                  <a16:creationId xmlns:a16="http://schemas.microsoft.com/office/drawing/2014/main" id="{A2ADD0CC-4FDA-2B4D-28B8-194806CBE4D1}"/>
                </a:ext>
              </a:extLst>
            </p:cNvPr>
            <p:cNvSpPr/>
            <p:nvPr/>
          </p:nvSpPr>
          <p:spPr>
            <a:xfrm>
              <a:off x="6832022" y="3310412"/>
              <a:ext cx="42802" cy="111287"/>
            </a:xfrm>
            <a:custGeom>
              <a:avLst/>
              <a:gdLst>
                <a:gd name="connsiteX0" fmla="*/ 12841 w 42802"/>
                <a:gd name="connsiteY0" fmla="*/ 64816 h 111287"/>
                <a:gd name="connsiteX1" fmla="*/ 18344 w 42802"/>
                <a:gd name="connsiteY1" fmla="*/ 77657 h 111287"/>
                <a:gd name="connsiteX2" fmla="*/ 12841 w 42802"/>
                <a:gd name="connsiteY2" fmla="*/ 90497 h 111287"/>
                <a:gd name="connsiteX3" fmla="*/ 12841 w 42802"/>
                <a:gd name="connsiteY3" fmla="*/ 107618 h 111287"/>
                <a:gd name="connsiteX4" fmla="*/ 21401 w 42802"/>
                <a:gd name="connsiteY4" fmla="*/ 111287 h 111287"/>
                <a:gd name="connsiteX5" fmla="*/ 29962 w 42802"/>
                <a:gd name="connsiteY5" fmla="*/ 107618 h 111287"/>
                <a:gd name="connsiteX6" fmla="*/ 42803 w 42802"/>
                <a:gd name="connsiteY6" fmla="*/ 77045 h 111287"/>
                <a:gd name="connsiteX7" fmla="*/ 29962 w 42802"/>
                <a:gd name="connsiteY7" fmla="*/ 46472 h 111287"/>
                <a:gd name="connsiteX8" fmla="*/ 29962 w 42802"/>
                <a:gd name="connsiteY8" fmla="*/ 46472 h 111287"/>
                <a:gd name="connsiteX9" fmla="*/ 29962 w 42802"/>
                <a:gd name="connsiteY9" fmla="*/ 20790 h 111287"/>
                <a:gd name="connsiteX10" fmla="*/ 29962 w 42802"/>
                <a:gd name="connsiteY10" fmla="*/ 3669 h 111287"/>
                <a:gd name="connsiteX11" fmla="*/ 12841 w 42802"/>
                <a:gd name="connsiteY11" fmla="*/ 3669 h 111287"/>
                <a:gd name="connsiteX12" fmla="*/ 12841 w 42802"/>
                <a:gd name="connsiteY12" fmla="*/ 64816 h 111287"/>
                <a:gd name="connsiteX13" fmla="*/ 12841 w 42802"/>
                <a:gd name="connsiteY13" fmla="*/ 64816 h 1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802" h="111287">
                  <a:moveTo>
                    <a:pt x="12841" y="64816"/>
                  </a:moveTo>
                  <a:cubicBezTo>
                    <a:pt x="16510" y="68485"/>
                    <a:pt x="18344" y="72765"/>
                    <a:pt x="18344" y="77657"/>
                  </a:cubicBezTo>
                  <a:cubicBezTo>
                    <a:pt x="18344" y="82548"/>
                    <a:pt x="16510" y="87440"/>
                    <a:pt x="12841" y="90497"/>
                  </a:cubicBezTo>
                  <a:cubicBezTo>
                    <a:pt x="7949" y="95389"/>
                    <a:pt x="7949" y="102727"/>
                    <a:pt x="12841" y="107618"/>
                  </a:cubicBezTo>
                  <a:cubicBezTo>
                    <a:pt x="15287" y="110064"/>
                    <a:pt x="18344" y="111287"/>
                    <a:pt x="21401" y="111287"/>
                  </a:cubicBezTo>
                  <a:cubicBezTo>
                    <a:pt x="24459" y="111287"/>
                    <a:pt x="27516" y="110064"/>
                    <a:pt x="29962" y="107618"/>
                  </a:cubicBezTo>
                  <a:cubicBezTo>
                    <a:pt x="37911" y="99669"/>
                    <a:pt x="42803" y="88663"/>
                    <a:pt x="42803" y="77045"/>
                  </a:cubicBezTo>
                  <a:cubicBezTo>
                    <a:pt x="42803" y="65427"/>
                    <a:pt x="38523" y="55032"/>
                    <a:pt x="29962" y="46472"/>
                  </a:cubicBezTo>
                  <a:lnTo>
                    <a:pt x="29962" y="46472"/>
                  </a:lnTo>
                  <a:cubicBezTo>
                    <a:pt x="22624" y="39134"/>
                    <a:pt x="22624" y="27516"/>
                    <a:pt x="29962" y="20790"/>
                  </a:cubicBezTo>
                  <a:cubicBezTo>
                    <a:pt x="34854" y="15898"/>
                    <a:pt x="34854" y="8561"/>
                    <a:pt x="29962" y="3669"/>
                  </a:cubicBezTo>
                  <a:cubicBezTo>
                    <a:pt x="25070" y="-1223"/>
                    <a:pt x="17733" y="-1223"/>
                    <a:pt x="12841" y="3669"/>
                  </a:cubicBezTo>
                  <a:cubicBezTo>
                    <a:pt x="-4280" y="21401"/>
                    <a:pt x="-4280" y="48306"/>
                    <a:pt x="12841" y="64816"/>
                  </a:cubicBezTo>
                  <a:cubicBezTo>
                    <a:pt x="12841" y="64816"/>
                    <a:pt x="12841" y="64816"/>
                    <a:pt x="12841" y="64816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07208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>
            <a:extLst>
              <a:ext uri="{FF2B5EF4-FFF2-40B4-BE49-F238E27FC236}">
                <a16:creationId xmlns:a16="http://schemas.microsoft.com/office/drawing/2014/main" id="{CDE40067-AAF9-F3D1-2294-41A7C867C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950" y="2250283"/>
            <a:ext cx="1470649" cy="1461282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48" tIns="45713" rIns="91348" bIns="45713" numCol="1" spcCol="0" rtlCol="0" fromWordArt="0" anchor="ctr" anchorCtr="0" forceAA="0" compatLnSpc="1">
            <a:noAutofit/>
          </a:bodyPr>
          <a:lstStyle/>
          <a:p>
            <a:pPr algn="ctr" defTabSz="1217354"/>
            <a:endParaRPr lang="zh-CN" altLang="en-US" sz="4400" dirty="0">
              <a:solidFill>
                <a:srgbClr val="509AA2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Freeform 7">
            <a:extLst>
              <a:ext uri="{FF2B5EF4-FFF2-40B4-BE49-F238E27FC236}">
                <a16:creationId xmlns:a16="http://schemas.microsoft.com/office/drawing/2014/main" id="{2BFE3BED-9082-BBBC-6E24-8A1510C63648}"/>
              </a:ext>
            </a:extLst>
          </p:cNvPr>
          <p:cNvSpPr/>
          <p:nvPr/>
        </p:nvSpPr>
        <p:spPr bwMode="auto">
          <a:xfrm>
            <a:off x="5214915" y="2878882"/>
            <a:ext cx="832685" cy="832684"/>
          </a:xfrm>
          <a:custGeom>
            <a:avLst/>
            <a:gdLst>
              <a:gd name="T0" fmla="*/ 45 w 89"/>
              <a:gd name="T1" fmla="*/ 0 h 89"/>
              <a:gd name="T2" fmla="*/ 89 w 89"/>
              <a:gd name="T3" fmla="*/ 44 h 89"/>
              <a:gd name="T4" fmla="*/ 89 w 89"/>
              <a:gd name="T5" fmla="*/ 44 h 89"/>
              <a:gd name="T6" fmla="*/ 89 w 89"/>
              <a:gd name="T7" fmla="*/ 45 h 89"/>
              <a:gd name="T8" fmla="*/ 89 w 89"/>
              <a:gd name="T9" fmla="*/ 89 h 89"/>
              <a:gd name="T10" fmla="*/ 45 w 89"/>
              <a:gd name="T11" fmla="*/ 89 h 89"/>
              <a:gd name="T12" fmla="*/ 45 w 89"/>
              <a:gd name="T13" fmla="*/ 89 h 89"/>
              <a:gd name="T14" fmla="*/ 45 w 89"/>
              <a:gd name="T15" fmla="*/ 89 h 89"/>
              <a:gd name="T16" fmla="*/ 0 w 89"/>
              <a:gd name="T17" fmla="*/ 45 h 89"/>
              <a:gd name="T18" fmla="*/ 45 w 89"/>
              <a:gd name="T1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89">
                <a:moveTo>
                  <a:pt x="45" y="0"/>
                </a:moveTo>
                <a:cubicBezTo>
                  <a:pt x="69" y="0"/>
                  <a:pt x="89" y="20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89"/>
                  <a:pt x="89" y="89"/>
                  <a:pt x="89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20" y="89"/>
                  <a:pt x="0" y="69"/>
                  <a:pt x="0" y="45"/>
                </a:cubicBezTo>
                <a:cubicBezTo>
                  <a:pt x="0" y="20"/>
                  <a:pt x="20" y="0"/>
                  <a:pt x="45" y="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0899" rIns="0" bIns="60899" rtlCol="0" anchor="ctr"/>
          <a:lstStyle/>
          <a:p>
            <a:pPr algn="ctr" defTabSz="1217354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10%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665B47BE-60C1-2445-1731-7D38C45C62FC}"/>
              </a:ext>
            </a:extLst>
          </p:cNvPr>
          <p:cNvSpPr/>
          <p:nvPr/>
        </p:nvSpPr>
        <p:spPr bwMode="auto">
          <a:xfrm>
            <a:off x="6150634" y="2250283"/>
            <a:ext cx="1456601" cy="1461282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0 w 132"/>
              <a:gd name="T5" fmla="*/ 66 h 132"/>
              <a:gd name="T6" fmla="*/ 0 w 132"/>
              <a:gd name="T7" fmla="*/ 66 h 132"/>
              <a:gd name="T8" fmla="*/ 0 w 132"/>
              <a:gd name="T9" fmla="*/ 132 h 132"/>
              <a:gd name="T10" fmla="*/ 65 w 132"/>
              <a:gd name="T11" fmla="*/ 132 h 132"/>
              <a:gd name="T12" fmla="*/ 65 w 132"/>
              <a:gd name="T13" fmla="*/ 132 h 132"/>
              <a:gd name="T14" fmla="*/ 66 w 132"/>
              <a:gd name="T15" fmla="*/ 132 h 132"/>
              <a:gd name="T16" fmla="*/ 132 w 132"/>
              <a:gd name="T17" fmla="*/ 66 h 132"/>
              <a:gd name="T18" fmla="*/ 66 w 132"/>
              <a:gd name="T1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132"/>
                  <a:pt x="0" y="132"/>
                  <a:pt x="0" y="132"/>
                </a:cubicBezTo>
                <a:cubicBezTo>
                  <a:pt x="65" y="132"/>
                  <a:pt x="65" y="132"/>
                  <a:pt x="65" y="132"/>
                </a:cubicBezTo>
                <a:cubicBezTo>
                  <a:pt x="65" y="132"/>
                  <a:pt x="65" y="132"/>
                  <a:pt x="65" y="132"/>
                </a:cubicBezTo>
                <a:cubicBezTo>
                  <a:pt x="65" y="132"/>
                  <a:pt x="66" y="132"/>
                  <a:pt x="66" y="132"/>
                </a:cubicBezTo>
                <a:cubicBezTo>
                  <a:pt x="103" y="132"/>
                  <a:pt x="132" y="103"/>
                  <a:pt x="132" y="66"/>
                </a:cubicBezTo>
                <a:cubicBezTo>
                  <a:pt x="132" y="30"/>
                  <a:pt x="103" y="0"/>
                  <a:pt x="66" y="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0899" rIns="0" bIns="60899" rtlCol="0" anchor="ctr"/>
          <a:lstStyle/>
          <a:p>
            <a:pPr algn="ctr" defTabSz="1217354"/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50%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1FAC345C-FF80-C8EC-D6A3-C4C0B1D76276}"/>
              </a:ext>
            </a:extLst>
          </p:cNvPr>
          <p:cNvSpPr/>
          <p:nvPr/>
        </p:nvSpPr>
        <p:spPr bwMode="auto">
          <a:xfrm>
            <a:off x="6150638" y="3819900"/>
            <a:ext cx="1015243" cy="1015241"/>
          </a:xfrm>
          <a:custGeom>
            <a:avLst/>
            <a:gdLst>
              <a:gd name="T0" fmla="*/ 39 w 78"/>
              <a:gd name="T1" fmla="*/ 78 h 78"/>
              <a:gd name="T2" fmla="*/ 0 w 78"/>
              <a:gd name="T3" fmla="*/ 39 h 78"/>
              <a:gd name="T4" fmla="*/ 0 w 78"/>
              <a:gd name="T5" fmla="*/ 39 h 78"/>
              <a:gd name="T6" fmla="*/ 0 w 78"/>
              <a:gd name="T7" fmla="*/ 39 h 78"/>
              <a:gd name="T8" fmla="*/ 0 w 78"/>
              <a:gd name="T9" fmla="*/ 0 h 78"/>
              <a:gd name="T10" fmla="*/ 38 w 78"/>
              <a:gd name="T11" fmla="*/ 0 h 78"/>
              <a:gd name="T12" fmla="*/ 38 w 78"/>
              <a:gd name="T13" fmla="*/ 0 h 78"/>
              <a:gd name="T14" fmla="*/ 39 w 78"/>
              <a:gd name="T15" fmla="*/ 0 h 78"/>
              <a:gd name="T16" fmla="*/ 78 w 78"/>
              <a:gd name="T17" fmla="*/ 39 h 78"/>
              <a:gd name="T18" fmla="*/ 39 w 78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78">
                <a:moveTo>
                  <a:pt x="39" y="78"/>
                </a:moveTo>
                <a:cubicBezTo>
                  <a:pt x="18" y="78"/>
                  <a:pt x="0" y="60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61" y="0"/>
                  <a:pt x="78" y="17"/>
                  <a:pt x="78" y="39"/>
                </a:cubicBezTo>
                <a:cubicBezTo>
                  <a:pt x="78" y="60"/>
                  <a:pt x="61" y="78"/>
                  <a:pt x="39" y="78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0899" rIns="0" bIns="60899" rtlCol="0" anchor="ctr"/>
          <a:lstStyle/>
          <a:p>
            <a:pPr algn="ctr" defTabSz="1217354"/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30%</a:t>
            </a:r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A5597EAB-92D7-783F-4650-7BC62E23D426}"/>
              </a:ext>
            </a:extLst>
          </p:cNvPr>
          <p:cNvSpPr/>
          <p:nvPr/>
        </p:nvSpPr>
        <p:spPr bwMode="auto">
          <a:xfrm>
            <a:off x="4511247" y="3823974"/>
            <a:ext cx="1559721" cy="1549786"/>
          </a:xfrm>
          <a:custGeom>
            <a:avLst/>
            <a:gdLst>
              <a:gd name="T0" fmla="*/ 66 w 133"/>
              <a:gd name="T1" fmla="*/ 132 h 132"/>
              <a:gd name="T2" fmla="*/ 132 w 133"/>
              <a:gd name="T3" fmla="*/ 66 h 132"/>
              <a:gd name="T4" fmla="*/ 133 w 133"/>
              <a:gd name="T5" fmla="*/ 66 h 132"/>
              <a:gd name="T6" fmla="*/ 133 w 133"/>
              <a:gd name="T7" fmla="*/ 66 h 132"/>
              <a:gd name="T8" fmla="*/ 133 w 133"/>
              <a:gd name="T9" fmla="*/ 0 h 132"/>
              <a:gd name="T10" fmla="*/ 68 w 133"/>
              <a:gd name="T11" fmla="*/ 0 h 132"/>
              <a:gd name="T12" fmla="*/ 68 w 133"/>
              <a:gd name="T13" fmla="*/ 0 h 132"/>
              <a:gd name="T14" fmla="*/ 66 w 133"/>
              <a:gd name="T15" fmla="*/ 0 h 132"/>
              <a:gd name="T16" fmla="*/ 0 w 133"/>
              <a:gd name="T17" fmla="*/ 66 h 132"/>
              <a:gd name="T18" fmla="*/ 66 w 133"/>
              <a:gd name="T1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32">
                <a:moveTo>
                  <a:pt x="66" y="132"/>
                </a:moveTo>
                <a:cubicBezTo>
                  <a:pt x="103" y="132"/>
                  <a:pt x="132" y="103"/>
                  <a:pt x="132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0"/>
                  <a:pt x="133" y="0"/>
                  <a:pt x="13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6" y="0"/>
                </a:cubicBezTo>
                <a:cubicBezTo>
                  <a:pt x="30" y="0"/>
                  <a:pt x="0" y="29"/>
                  <a:pt x="0" y="66"/>
                </a:cubicBezTo>
                <a:cubicBezTo>
                  <a:pt x="0" y="103"/>
                  <a:pt x="30" y="132"/>
                  <a:pt x="66" y="132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0899" rIns="0" bIns="60899" rtlCol="0" anchor="ctr"/>
          <a:lstStyle/>
          <a:p>
            <a:pPr algn="ctr" defTabSz="1217354"/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60%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F5B2098E-6045-2732-FD44-8609F0E6EF58}"/>
              </a:ext>
            </a:extLst>
          </p:cNvPr>
          <p:cNvSpPr/>
          <p:nvPr/>
        </p:nvSpPr>
        <p:spPr bwMode="auto">
          <a:xfrm>
            <a:off x="5214854" y="1889736"/>
            <a:ext cx="1168347" cy="371067"/>
          </a:xfrm>
          <a:custGeom>
            <a:avLst/>
            <a:gdLst>
              <a:gd name="T0" fmla="*/ 0 w 1942"/>
              <a:gd name="T1" fmla="*/ 326 h 326"/>
              <a:gd name="T2" fmla="*/ 322 w 1942"/>
              <a:gd name="T3" fmla="*/ 0 h 326"/>
              <a:gd name="T4" fmla="*/ 1942 w 1942"/>
              <a:gd name="T5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42" h="326">
                <a:moveTo>
                  <a:pt x="0" y="326"/>
                </a:moveTo>
                <a:lnTo>
                  <a:pt x="322" y="0"/>
                </a:lnTo>
                <a:lnTo>
                  <a:pt x="1942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48" tIns="45713" rIns="91348" bIns="45713" numCol="1" anchor="t" anchorCtr="0" compatLnSpc="1"/>
          <a:lstStyle/>
          <a:p>
            <a:pPr defTabSz="1217354"/>
            <a:endParaRPr lang="zh-CN" altLang="en-US" sz="1467" dirty="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540747-2D6D-2615-BA7C-BE248B457DA9}"/>
              </a:ext>
            </a:extLst>
          </p:cNvPr>
          <p:cNvSpPr txBox="1"/>
          <p:nvPr/>
        </p:nvSpPr>
        <p:spPr>
          <a:xfrm>
            <a:off x="6442202" y="1673903"/>
            <a:ext cx="2556656" cy="422839"/>
          </a:xfrm>
          <a:prstGeom prst="rect">
            <a:avLst/>
          </a:prstGeom>
          <a:noFill/>
        </p:spPr>
        <p:txBody>
          <a:bodyPr wrap="square" lIns="121797" tIns="60899" rIns="121797" bIns="60899" rtlCol="0">
            <a:spAutoFit/>
          </a:bodyPr>
          <a:lstStyle/>
          <a:p>
            <a:pPr defTabSz="1217354">
              <a:lnSpc>
                <a:spcPct val="130000"/>
              </a:lnSpc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D4241BC-8565-2839-71C2-C6E275211580}"/>
              </a:ext>
            </a:extLst>
          </p:cNvPr>
          <p:cNvGrpSpPr/>
          <p:nvPr/>
        </p:nvGrpSpPr>
        <p:grpSpPr>
          <a:xfrm>
            <a:off x="7710269" y="2592510"/>
            <a:ext cx="3505200" cy="794853"/>
            <a:chOff x="6068496" y="1372005"/>
            <a:chExt cx="3505200" cy="79485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184A23-A27B-1BE7-F542-011A61D3051E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BFE366E-469D-C341-D34F-839D2D2B77A9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0F7D05C-C8EC-D85C-5168-8360F627F5C4}"/>
              </a:ext>
            </a:extLst>
          </p:cNvPr>
          <p:cNvGrpSpPr/>
          <p:nvPr/>
        </p:nvGrpSpPr>
        <p:grpSpPr>
          <a:xfrm>
            <a:off x="1071749" y="2551578"/>
            <a:ext cx="3505200" cy="794853"/>
            <a:chOff x="6068496" y="1372005"/>
            <a:chExt cx="3505200" cy="79485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C281B8C-36F4-5681-5C2A-DE05D21C8F50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A980827-DBD6-1D64-1011-8C9E7618329A}"/>
                </a:ext>
              </a:extLst>
            </p:cNvPr>
            <p:cNvSpPr txBox="1"/>
            <p:nvPr/>
          </p:nvSpPr>
          <p:spPr>
            <a:xfrm>
              <a:off x="8035452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E2CF500-A198-C504-F343-A814B7E4EAC4}"/>
              </a:ext>
            </a:extLst>
          </p:cNvPr>
          <p:cNvGrpSpPr/>
          <p:nvPr/>
        </p:nvGrpSpPr>
        <p:grpSpPr>
          <a:xfrm>
            <a:off x="7260772" y="4040288"/>
            <a:ext cx="3505200" cy="794853"/>
            <a:chOff x="6068496" y="1372005"/>
            <a:chExt cx="3505200" cy="79485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5D1D3D6-F847-76AA-0D55-8339883137DF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460FC15-7FC0-BDB6-5075-1F4BA1DE1AB5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1E17770-80C1-9F92-A576-97D71D08A0C5}"/>
              </a:ext>
            </a:extLst>
          </p:cNvPr>
          <p:cNvGrpSpPr/>
          <p:nvPr/>
        </p:nvGrpSpPr>
        <p:grpSpPr>
          <a:xfrm>
            <a:off x="977019" y="4250972"/>
            <a:ext cx="3505200" cy="794853"/>
            <a:chOff x="6068496" y="1372005"/>
            <a:chExt cx="3505200" cy="7948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C78E431-1CF4-F027-FF26-052552E04D4C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A7A48F2-29FA-2F44-B908-11CC26F19988}"/>
                </a:ext>
              </a:extLst>
            </p:cNvPr>
            <p:cNvSpPr txBox="1"/>
            <p:nvPr/>
          </p:nvSpPr>
          <p:spPr>
            <a:xfrm>
              <a:off x="8035452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0464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ïṥļiḓè">
            <a:extLst>
              <a:ext uri="{FF2B5EF4-FFF2-40B4-BE49-F238E27FC236}">
                <a16:creationId xmlns:a16="http://schemas.microsoft.com/office/drawing/2014/main" id="{5BE1111A-CDD4-E179-4169-702822477D57}"/>
              </a:ext>
            </a:extLst>
          </p:cNvPr>
          <p:cNvSpPr/>
          <p:nvPr/>
        </p:nvSpPr>
        <p:spPr>
          <a:xfrm>
            <a:off x="5780855" y="798389"/>
            <a:ext cx="5262814" cy="5262812"/>
          </a:xfrm>
          <a:prstGeom prst="donut">
            <a:avLst>
              <a:gd name="adj" fmla="val 11888"/>
            </a:avLst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28" tIns="45714" rIns="91428" bIns="45714" numCol="1" rtlCol="0" anchor="ctr" anchorCtr="1" compatLnSpc="1"/>
          <a:lstStyle/>
          <a:p>
            <a:pPr algn="ctr">
              <a:lnSpc>
                <a:spcPct val="127000"/>
              </a:lnSpc>
            </a:pPr>
            <a:endParaRPr lang="zh-CN" altLang="en-US" sz="1200" b="1" dirty="0">
              <a:cs typeface="+mn-ea"/>
              <a:sym typeface="+mn-lt"/>
            </a:endParaRPr>
          </a:p>
        </p:txBody>
      </p:sp>
      <p:grpSp>
        <p:nvGrpSpPr>
          <p:cNvPr id="3" name="işḷiďe">
            <a:extLst>
              <a:ext uri="{FF2B5EF4-FFF2-40B4-BE49-F238E27FC236}">
                <a16:creationId xmlns:a16="http://schemas.microsoft.com/office/drawing/2014/main" id="{6F0933B6-468D-08BB-0851-72F0D684E7AF}"/>
              </a:ext>
            </a:extLst>
          </p:cNvPr>
          <p:cNvGrpSpPr/>
          <p:nvPr/>
        </p:nvGrpSpPr>
        <p:grpSpPr>
          <a:xfrm>
            <a:off x="5122763" y="1711647"/>
            <a:ext cx="6578999" cy="3637818"/>
            <a:chOff x="503602" y="2132856"/>
            <a:chExt cx="5859098" cy="3239755"/>
          </a:xfrm>
          <a:effectLst/>
        </p:grpSpPr>
        <p:grpSp>
          <p:nvGrpSpPr>
            <p:cNvPr id="5" name="iṣľîdê">
              <a:extLst>
                <a:ext uri="{FF2B5EF4-FFF2-40B4-BE49-F238E27FC236}">
                  <a16:creationId xmlns:a16="http://schemas.microsoft.com/office/drawing/2014/main" id="{206FCBEA-A0AF-7029-B760-B3BBE0D87C99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503602" y="5249691"/>
              <a:ext cx="5859098" cy="122920"/>
              <a:chOff x="-1348120" y="5777968"/>
              <a:chExt cx="9361040" cy="187524"/>
            </a:xfrm>
          </p:grpSpPr>
          <p:sp>
            <p:nvSpPr>
              <p:cNvPr id="13" name="ïŝ1íďê">
                <a:extLst>
                  <a:ext uri="{FF2B5EF4-FFF2-40B4-BE49-F238E27FC236}">
                    <a16:creationId xmlns:a16="http://schemas.microsoft.com/office/drawing/2014/main" id="{812D1B9B-7E90-C715-3D42-04A79968BF7E}"/>
                  </a:ext>
                </a:extLst>
              </p:cNvPr>
              <p:cNvSpPr/>
              <p:nvPr/>
            </p:nvSpPr>
            <p:spPr>
              <a:xfrm flipV="1">
                <a:off x="-1348120" y="5928916"/>
                <a:ext cx="9361040" cy="36576"/>
              </a:xfrm>
              <a:prstGeom prst="trapezoid">
                <a:avLst>
                  <a:gd name="adj" fmla="val 814192"/>
                </a:avLst>
              </a:prstGeom>
              <a:solidFill>
                <a:srgbClr val="80808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7000"/>
                  </a:lnSpc>
                </a:pPr>
                <a:endParaRPr lang="en-US" sz="1090">
                  <a:cs typeface="+mn-ea"/>
                  <a:sym typeface="+mn-lt"/>
                </a:endParaRPr>
              </a:p>
            </p:txBody>
          </p:sp>
          <p:sp>
            <p:nvSpPr>
              <p:cNvPr id="14" name="ïš1ïḍê">
                <a:extLst>
                  <a:ext uri="{FF2B5EF4-FFF2-40B4-BE49-F238E27FC236}">
                    <a16:creationId xmlns:a16="http://schemas.microsoft.com/office/drawing/2014/main" id="{379258ED-5342-00A6-92CA-5089D0445146}"/>
                  </a:ext>
                </a:extLst>
              </p:cNvPr>
              <p:cNvSpPr/>
              <p:nvPr/>
            </p:nvSpPr>
            <p:spPr>
              <a:xfrm>
                <a:off x="-1348120" y="5777968"/>
                <a:ext cx="9361040" cy="151090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7000"/>
                  </a:lnSpc>
                </a:pPr>
                <a:endParaRPr lang="en-US" sz="109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ïśḻíďé">
              <a:extLst>
                <a:ext uri="{FF2B5EF4-FFF2-40B4-BE49-F238E27FC236}">
                  <a16:creationId xmlns:a16="http://schemas.microsoft.com/office/drawing/2014/main" id="{BD953313-BC69-68EE-EBA9-1A31527F948B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1002671" y="2132856"/>
              <a:ext cx="4860960" cy="3080807"/>
              <a:chOff x="-375492" y="1139528"/>
              <a:chExt cx="7415785" cy="4700016"/>
            </a:xfrm>
          </p:grpSpPr>
          <p:grpSp>
            <p:nvGrpSpPr>
              <p:cNvPr id="8" name="íṣḷiḍê">
                <a:extLst>
                  <a:ext uri="{FF2B5EF4-FFF2-40B4-BE49-F238E27FC236}">
                    <a16:creationId xmlns:a16="http://schemas.microsoft.com/office/drawing/2014/main" id="{1C592908-65D1-335D-0AFD-5C764252C7D5}"/>
                  </a:ext>
                </a:extLst>
              </p:cNvPr>
              <p:cNvGrpSpPr/>
              <p:nvPr/>
            </p:nvGrpSpPr>
            <p:grpSpPr>
              <a:xfrm>
                <a:off x="-375492" y="1139528"/>
                <a:ext cx="7415785" cy="4700016"/>
                <a:chOff x="-375492" y="1139528"/>
                <a:chExt cx="7415785" cy="4700016"/>
              </a:xfrm>
            </p:grpSpPr>
            <p:sp>
              <p:nvSpPr>
                <p:cNvPr id="10" name="iṡḻidè">
                  <a:extLst>
                    <a:ext uri="{FF2B5EF4-FFF2-40B4-BE49-F238E27FC236}">
                      <a16:creationId xmlns:a16="http://schemas.microsoft.com/office/drawing/2014/main" id="{27FB4245-E599-AF3A-AE01-1A0EC40C7818}"/>
                    </a:ext>
                  </a:extLst>
                </p:cNvPr>
                <p:cNvSpPr/>
                <p:nvPr/>
              </p:nvSpPr>
              <p:spPr>
                <a:xfrm>
                  <a:off x="-375492" y="1139528"/>
                  <a:ext cx="7415784" cy="4700016"/>
                </a:xfrm>
                <a:custGeom>
                  <a:avLst/>
                  <a:gdLst>
                    <a:gd name="connsiteX0" fmla="*/ 224028 w 7415784"/>
                    <a:gd name="connsiteY0" fmla="*/ 269748 h 4700016"/>
                    <a:gd name="connsiteX1" fmla="*/ 224028 w 7415784"/>
                    <a:gd name="connsiteY1" fmla="*/ 4430268 h 4700016"/>
                    <a:gd name="connsiteX2" fmla="*/ 7191756 w 7415784"/>
                    <a:gd name="connsiteY2" fmla="*/ 4430268 h 4700016"/>
                    <a:gd name="connsiteX3" fmla="*/ 7191756 w 7415784"/>
                    <a:gd name="connsiteY3" fmla="*/ 269748 h 4700016"/>
                    <a:gd name="connsiteX4" fmla="*/ 266867 w 7415784"/>
                    <a:gd name="connsiteY4" fmla="*/ 0 h 4700016"/>
                    <a:gd name="connsiteX5" fmla="*/ 7148917 w 7415784"/>
                    <a:gd name="connsiteY5" fmla="*/ 0 h 4700016"/>
                    <a:gd name="connsiteX6" fmla="*/ 7415784 w 7415784"/>
                    <a:gd name="connsiteY6" fmla="*/ 266867 h 4700016"/>
                    <a:gd name="connsiteX7" fmla="*/ 7415784 w 7415784"/>
                    <a:gd name="connsiteY7" fmla="*/ 4433149 h 4700016"/>
                    <a:gd name="connsiteX8" fmla="*/ 7148917 w 7415784"/>
                    <a:gd name="connsiteY8" fmla="*/ 4700016 h 4700016"/>
                    <a:gd name="connsiteX9" fmla="*/ 266867 w 7415784"/>
                    <a:gd name="connsiteY9" fmla="*/ 4700016 h 4700016"/>
                    <a:gd name="connsiteX10" fmla="*/ 0 w 7415784"/>
                    <a:gd name="connsiteY10" fmla="*/ 4433149 h 4700016"/>
                    <a:gd name="connsiteX11" fmla="*/ 0 w 7415784"/>
                    <a:gd name="connsiteY11" fmla="*/ 266867 h 4700016"/>
                    <a:gd name="connsiteX12" fmla="*/ 266867 w 7415784"/>
                    <a:gd name="connsiteY12" fmla="*/ 0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15784" h="4700016">
                      <a:moveTo>
                        <a:pt x="224028" y="269748"/>
                      </a:moveTo>
                      <a:lnTo>
                        <a:pt x="224028" y="4430268"/>
                      </a:lnTo>
                      <a:lnTo>
                        <a:pt x="7191756" y="4430268"/>
                      </a:lnTo>
                      <a:lnTo>
                        <a:pt x="7191756" y="269748"/>
                      </a:lnTo>
                      <a:close/>
                      <a:moveTo>
                        <a:pt x="266867" y="0"/>
                      </a:moveTo>
                      <a:lnTo>
                        <a:pt x="7148917" y="0"/>
                      </a:lnTo>
                      <a:cubicBezTo>
                        <a:pt x="7296304" y="0"/>
                        <a:pt x="7415784" y="119480"/>
                        <a:pt x="7415784" y="266867"/>
                      </a:cubicBezTo>
                      <a:lnTo>
                        <a:pt x="7415784" y="4433149"/>
                      </a:lnTo>
                      <a:cubicBezTo>
                        <a:pt x="7415784" y="4580536"/>
                        <a:pt x="7296304" y="4700016"/>
                        <a:pt x="7148917" y="4700016"/>
                      </a:cubicBezTo>
                      <a:lnTo>
                        <a:pt x="266867" y="4700016"/>
                      </a:lnTo>
                      <a:cubicBezTo>
                        <a:pt x="119480" y="4700016"/>
                        <a:pt x="0" y="4580536"/>
                        <a:pt x="0" y="4433149"/>
                      </a:cubicBezTo>
                      <a:lnTo>
                        <a:pt x="0" y="266867"/>
                      </a:lnTo>
                      <a:cubicBezTo>
                        <a:pt x="0" y="119480"/>
                        <a:pt x="119480" y="0"/>
                        <a:pt x="26686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7000"/>
                    </a:lnSpc>
                  </a:pPr>
                  <a:endParaRPr lang="en-US" sz="1090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iśḷiḍê">
                  <a:extLst>
                    <a:ext uri="{FF2B5EF4-FFF2-40B4-BE49-F238E27FC236}">
                      <a16:creationId xmlns:a16="http://schemas.microsoft.com/office/drawing/2014/main" id="{56CCE25B-6AA5-FFEC-732E-9ACF4A9393DB}"/>
                    </a:ext>
                  </a:extLst>
                </p:cNvPr>
                <p:cNvSpPr/>
                <p:nvPr/>
              </p:nvSpPr>
              <p:spPr>
                <a:xfrm>
                  <a:off x="-358011" y="1160080"/>
                  <a:ext cx="7380820" cy="4658913"/>
                </a:xfrm>
                <a:custGeom>
                  <a:avLst/>
                  <a:gdLst>
                    <a:gd name="connsiteX0" fmla="*/ 252028 w 7380820"/>
                    <a:gd name="connsiteY0" fmla="*/ 295230 h 4658912"/>
                    <a:gd name="connsiteX1" fmla="*/ 252028 w 7380820"/>
                    <a:gd name="connsiteY1" fmla="*/ 4363682 h 4658912"/>
                    <a:gd name="connsiteX2" fmla="*/ 7128792 w 7380820"/>
                    <a:gd name="connsiteY2" fmla="*/ 4363682 h 4658912"/>
                    <a:gd name="connsiteX3" fmla="*/ 7128792 w 7380820"/>
                    <a:gd name="connsiteY3" fmla="*/ 295230 h 4658912"/>
                    <a:gd name="connsiteX4" fmla="*/ 264533 w 7380820"/>
                    <a:gd name="connsiteY4" fmla="*/ 0 h 4658912"/>
                    <a:gd name="connsiteX5" fmla="*/ 7116287 w 7380820"/>
                    <a:gd name="connsiteY5" fmla="*/ 0 h 4658912"/>
                    <a:gd name="connsiteX6" fmla="*/ 7380820 w 7380820"/>
                    <a:gd name="connsiteY6" fmla="*/ 264533 h 4658912"/>
                    <a:gd name="connsiteX7" fmla="*/ 7380820 w 7380820"/>
                    <a:gd name="connsiteY7" fmla="*/ 4394379 h 4658912"/>
                    <a:gd name="connsiteX8" fmla="*/ 7116287 w 7380820"/>
                    <a:gd name="connsiteY8" fmla="*/ 4658912 h 4658912"/>
                    <a:gd name="connsiteX9" fmla="*/ 264533 w 7380820"/>
                    <a:gd name="connsiteY9" fmla="*/ 4658912 h 4658912"/>
                    <a:gd name="connsiteX10" fmla="*/ 0 w 7380820"/>
                    <a:gd name="connsiteY10" fmla="*/ 4394379 h 4658912"/>
                    <a:gd name="connsiteX11" fmla="*/ 0 w 7380820"/>
                    <a:gd name="connsiteY11" fmla="*/ 264533 h 4658912"/>
                    <a:gd name="connsiteX12" fmla="*/ 264533 w 7380820"/>
                    <a:gd name="connsiteY12" fmla="*/ 0 h 465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380820" h="4658912">
                      <a:moveTo>
                        <a:pt x="252028" y="295230"/>
                      </a:moveTo>
                      <a:lnTo>
                        <a:pt x="252028" y="4363682"/>
                      </a:lnTo>
                      <a:lnTo>
                        <a:pt x="7128792" y="4363682"/>
                      </a:lnTo>
                      <a:lnTo>
                        <a:pt x="7128792" y="295230"/>
                      </a:lnTo>
                      <a:close/>
                      <a:moveTo>
                        <a:pt x="264533" y="0"/>
                      </a:moveTo>
                      <a:lnTo>
                        <a:pt x="7116287" y="0"/>
                      </a:lnTo>
                      <a:cubicBezTo>
                        <a:pt x="7262385" y="0"/>
                        <a:pt x="7380820" y="118435"/>
                        <a:pt x="7380820" y="264533"/>
                      </a:cubicBezTo>
                      <a:lnTo>
                        <a:pt x="7380820" y="4394379"/>
                      </a:lnTo>
                      <a:cubicBezTo>
                        <a:pt x="7380820" y="4540477"/>
                        <a:pt x="7262385" y="4658912"/>
                        <a:pt x="7116287" y="4658912"/>
                      </a:cubicBezTo>
                      <a:lnTo>
                        <a:pt x="264533" y="4658912"/>
                      </a:lnTo>
                      <a:cubicBezTo>
                        <a:pt x="118435" y="4658912"/>
                        <a:pt x="0" y="4540477"/>
                        <a:pt x="0" y="4394379"/>
                      </a:cubicBezTo>
                      <a:lnTo>
                        <a:pt x="0" y="264533"/>
                      </a:lnTo>
                      <a:cubicBezTo>
                        <a:pt x="0" y="118435"/>
                        <a:pt x="118435" y="0"/>
                        <a:pt x="26453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7000"/>
                    </a:lnSpc>
                  </a:pPr>
                  <a:endParaRPr lang="en-US" sz="109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íṡľíďê" hidden="1">
                  <a:extLst>
                    <a:ext uri="{FF2B5EF4-FFF2-40B4-BE49-F238E27FC236}">
                      <a16:creationId xmlns:a16="http://schemas.microsoft.com/office/drawing/2014/main" id="{B4233D99-E6FB-2131-BD62-1F7224978CFB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4509683" y="1139528"/>
                  <a:ext cx="2530610" cy="4700016"/>
                </a:xfrm>
                <a:custGeom>
                  <a:avLst/>
                  <a:gdLst>
                    <a:gd name="connsiteX0" fmla="*/ 0 w 2530610"/>
                    <a:gd name="connsiteY0" fmla="*/ 0 h 4700016"/>
                    <a:gd name="connsiteX1" fmla="*/ 2263743 w 2530610"/>
                    <a:gd name="connsiteY1" fmla="*/ 0 h 4700016"/>
                    <a:gd name="connsiteX2" fmla="*/ 2530610 w 2530610"/>
                    <a:gd name="connsiteY2" fmla="*/ 266867 h 4700016"/>
                    <a:gd name="connsiteX3" fmla="*/ 2530610 w 2530610"/>
                    <a:gd name="connsiteY3" fmla="*/ 4433149 h 4700016"/>
                    <a:gd name="connsiteX4" fmla="*/ 2263743 w 2530610"/>
                    <a:gd name="connsiteY4" fmla="*/ 4700016 h 4700016"/>
                    <a:gd name="connsiteX5" fmla="*/ 1961175 w 2530610"/>
                    <a:gd name="connsiteY5" fmla="*/ 4700016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0610" h="4700016">
                      <a:moveTo>
                        <a:pt x="0" y="0"/>
                      </a:moveTo>
                      <a:lnTo>
                        <a:pt x="2263743" y="0"/>
                      </a:lnTo>
                      <a:cubicBezTo>
                        <a:pt x="2411130" y="0"/>
                        <a:pt x="2530610" y="119480"/>
                        <a:pt x="2530610" y="266867"/>
                      </a:cubicBezTo>
                      <a:lnTo>
                        <a:pt x="2530610" y="4433149"/>
                      </a:lnTo>
                      <a:cubicBezTo>
                        <a:pt x="2530610" y="4580536"/>
                        <a:pt x="2411130" y="4700016"/>
                        <a:pt x="2263743" y="4700016"/>
                      </a:cubicBezTo>
                      <a:lnTo>
                        <a:pt x="1961175" y="47000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7000"/>
                    </a:lnSpc>
                  </a:pPr>
                  <a:endParaRPr lang="en-US" sz="109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" name="ï$ḻíḋé">
                <a:extLst>
                  <a:ext uri="{FF2B5EF4-FFF2-40B4-BE49-F238E27FC236}">
                    <a16:creationId xmlns:a16="http://schemas.microsoft.com/office/drawing/2014/main" id="{F84C6AA5-666F-76DF-9F8F-6BAB18E5F77C}"/>
                  </a:ext>
                </a:extLst>
              </p:cNvPr>
              <p:cNvSpPr/>
              <p:nvPr/>
            </p:nvSpPr>
            <p:spPr>
              <a:xfrm>
                <a:off x="3260392" y="1241052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7000"/>
                  </a:lnSpc>
                </a:pPr>
                <a:endParaRPr lang="en-US" sz="1090">
                  <a:cs typeface="+mn-ea"/>
                  <a:sym typeface="+mn-lt"/>
                </a:endParaRPr>
              </a:p>
            </p:txBody>
          </p:sp>
        </p:grpSp>
        <p:sp>
          <p:nvSpPr>
            <p:cNvPr id="7" name="ïṧ1îḓè">
              <a:extLst>
                <a:ext uri="{FF2B5EF4-FFF2-40B4-BE49-F238E27FC236}">
                  <a16:creationId xmlns:a16="http://schemas.microsoft.com/office/drawing/2014/main" id="{20360F56-20EB-36D1-EA4B-1AE1A9C89487}"/>
                </a:ext>
              </a:extLst>
            </p:cNvPr>
            <p:cNvSpPr/>
            <p:nvPr/>
          </p:nvSpPr>
          <p:spPr>
            <a:xfrm>
              <a:off x="1166336" y="2313357"/>
              <a:ext cx="4515875" cy="2699819"/>
            </a:xfrm>
            <a:prstGeom prst="rect">
              <a:avLst/>
            </a:prstGeom>
            <a:blipFill dpi="0" rotWithShape="0">
              <a:blip r:embed="rId6"/>
              <a:srcRect/>
              <a:tile tx="-889000" ty="-4400550" sx="100000" sy="93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1E03E38-4C00-6A00-0DDE-3D3EA570ACC5}"/>
              </a:ext>
            </a:extLst>
          </p:cNvPr>
          <p:cNvGrpSpPr/>
          <p:nvPr/>
        </p:nvGrpSpPr>
        <p:grpSpPr>
          <a:xfrm>
            <a:off x="884902" y="1839371"/>
            <a:ext cx="3956530" cy="2848098"/>
            <a:chOff x="5884868" y="1342977"/>
            <a:chExt cx="3956530" cy="284809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282515-3F66-E53C-118E-A0F6290D1713}"/>
                </a:ext>
              </a:extLst>
            </p:cNvPr>
            <p:cNvSpPr txBox="1"/>
            <p:nvPr/>
          </p:nvSpPr>
          <p:spPr>
            <a:xfrm>
              <a:off x="5884868" y="1681531"/>
              <a:ext cx="3956530" cy="12261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5518416-FB78-78D4-CED7-501AAB707FE1}"/>
                </a:ext>
              </a:extLst>
            </p:cNvPr>
            <p:cNvSpPr txBox="1"/>
            <p:nvPr/>
          </p:nvSpPr>
          <p:spPr>
            <a:xfrm>
              <a:off x="6068496" y="1342977"/>
              <a:ext cx="26539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38240F7-641D-41BD-60E2-D10DB8BAD623}"/>
                </a:ext>
              </a:extLst>
            </p:cNvPr>
            <p:cNvSpPr txBox="1"/>
            <p:nvPr/>
          </p:nvSpPr>
          <p:spPr>
            <a:xfrm>
              <a:off x="5884868" y="2964905"/>
              <a:ext cx="3956530" cy="12261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0456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BC34384-6DB9-76FE-848C-9AC9652DAFFB}"/>
              </a:ext>
            </a:extLst>
          </p:cNvPr>
          <p:cNvGrpSpPr/>
          <p:nvPr/>
        </p:nvGrpSpPr>
        <p:grpSpPr>
          <a:xfrm rot="21035997">
            <a:off x="1430709" y="3560706"/>
            <a:ext cx="10800899" cy="6033180"/>
            <a:chOff x="3818183" y="3398266"/>
            <a:chExt cx="8966779" cy="6330699"/>
          </a:xfrm>
        </p:grpSpPr>
        <p:sp>
          <p:nvSpPr>
            <p:cNvPr id="2209" name="任意多边形: 形状 2208">
              <a:extLst>
                <a:ext uri="{FF2B5EF4-FFF2-40B4-BE49-F238E27FC236}">
                  <a16:creationId xmlns:a16="http://schemas.microsoft.com/office/drawing/2014/main" id="{54CCC742-D5AD-6DC0-C3DA-58FEA98D5058}"/>
                </a:ext>
              </a:extLst>
            </p:cNvPr>
            <p:cNvSpPr/>
            <p:nvPr/>
          </p:nvSpPr>
          <p:spPr>
            <a:xfrm rot="2446170">
              <a:off x="3836909" y="3876529"/>
              <a:ext cx="7083113" cy="50007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gradFill>
              <a:gsLst>
                <a:gs pos="0">
                  <a:srgbClr val="92D050">
                    <a:alpha val="0"/>
                  </a:srgbClr>
                </a:gs>
                <a:gs pos="100000">
                  <a:srgbClr val="3B783C">
                    <a:alpha val="55000"/>
                  </a:srgbClr>
                </a:gs>
              </a:gsLst>
              <a:lin ang="13500000" scaled="1"/>
            </a:gradFill>
            <a:ln w="12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78" name="任意多边形: 形状 3277">
              <a:extLst>
                <a:ext uri="{FF2B5EF4-FFF2-40B4-BE49-F238E27FC236}">
                  <a16:creationId xmlns:a16="http://schemas.microsoft.com/office/drawing/2014/main" id="{EB51D335-8D63-FEE8-A82B-D0E9C54212D2}"/>
                </a:ext>
              </a:extLst>
            </p:cNvPr>
            <p:cNvSpPr/>
            <p:nvPr/>
          </p:nvSpPr>
          <p:spPr>
            <a:xfrm rot="2446170">
              <a:off x="3818183" y="3398266"/>
              <a:ext cx="8966779" cy="63306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noFill/>
            <a:ln w="12858" cap="flat">
              <a:solidFill>
                <a:srgbClr val="3B783C">
                  <a:alpha val="18000"/>
                </a:srgb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91" name="图形 90">
            <a:extLst>
              <a:ext uri="{FF2B5EF4-FFF2-40B4-BE49-F238E27FC236}">
                <a16:creationId xmlns:a16="http://schemas.microsoft.com/office/drawing/2014/main" id="{BB469966-C39A-EF63-5C72-53485A5C22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83396" y="4084486"/>
            <a:ext cx="4166931" cy="3069772"/>
          </a:xfrm>
          <a:prstGeom prst="rect">
            <a:avLst/>
          </a:prstGeom>
        </p:spPr>
      </p:pic>
      <p:sp>
        <p:nvSpPr>
          <p:cNvPr id="1148" name="文本框 1147">
            <a:extLst>
              <a:ext uri="{FF2B5EF4-FFF2-40B4-BE49-F238E27FC236}">
                <a16:creationId xmlns:a16="http://schemas.microsoft.com/office/drawing/2014/main" id="{EC65FD90-81CF-6E0B-F3DA-73ED37ADECDA}"/>
              </a:ext>
            </a:extLst>
          </p:cNvPr>
          <p:cNvSpPr txBox="1"/>
          <p:nvPr/>
        </p:nvSpPr>
        <p:spPr>
          <a:xfrm>
            <a:off x="6779697" y="1257611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rPr>
              <a:t>04</a:t>
            </a:r>
            <a:endParaRPr lang="zh-CN" altLang="en-US" sz="28700" dirty="0">
              <a:gradFill>
                <a:gsLst>
                  <a:gs pos="0">
                    <a:srgbClr val="92D050"/>
                  </a:gs>
                  <a:gs pos="100000">
                    <a:srgbClr val="3B783C"/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</a:endParaRPr>
          </a:p>
        </p:txBody>
      </p:sp>
      <p:sp>
        <p:nvSpPr>
          <p:cNvPr id="2211" name="任意多边形: 形状 2210">
            <a:extLst>
              <a:ext uri="{FF2B5EF4-FFF2-40B4-BE49-F238E27FC236}">
                <a16:creationId xmlns:a16="http://schemas.microsoft.com/office/drawing/2014/main" id="{48F32626-C2ED-D24D-9AD8-D9A9E25297CD}"/>
              </a:ext>
            </a:extLst>
          </p:cNvPr>
          <p:cNvSpPr/>
          <p:nvPr/>
        </p:nvSpPr>
        <p:spPr>
          <a:xfrm rot="7123697">
            <a:off x="9948589" y="-1155962"/>
            <a:ext cx="2128989" cy="3305939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27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5" name="任意多边形: 形状 3274">
            <a:extLst>
              <a:ext uri="{FF2B5EF4-FFF2-40B4-BE49-F238E27FC236}">
                <a16:creationId xmlns:a16="http://schemas.microsoft.com/office/drawing/2014/main" id="{53029320-7B4F-654D-666A-3644EF058934}"/>
              </a:ext>
            </a:extLst>
          </p:cNvPr>
          <p:cNvSpPr/>
          <p:nvPr/>
        </p:nvSpPr>
        <p:spPr>
          <a:xfrm rot="15403225" flipV="1">
            <a:off x="1136085" y="-1726317"/>
            <a:ext cx="1573650" cy="4161849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81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6" name="任意多边形: 形状 3275">
            <a:extLst>
              <a:ext uri="{FF2B5EF4-FFF2-40B4-BE49-F238E27FC236}">
                <a16:creationId xmlns:a16="http://schemas.microsoft.com/office/drawing/2014/main" id="{6D9C2EAF-E223-9551-5F72-1E5583205BAD}"/>
              </a:ext>
            </a:extLst>
          </p:cNvPr>
          <p:cNvSpPr/>
          <p:nvPr/>
        </p:nvSpPr>
        <p:spPr>
          <a:xfrm rot="7123697">
            <a:off x="10023580" y="-1486709"/>
            <a:ext cx="2648456" cy="4112574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7" name="任意多边形: 形状 3276">
            <a:extLst>
              <a:ext uri="{FF2B5EF4-FFF2-40B4-BE49-F238E27FC236}">
                <a16:creationId xmlns:a16="http://schemas.microsoft.com/office/drawing/2014/main" id="{4FEFB011-81E2-0ADF-C436-0F9D432E7236}"/>
              </a:ext>
            </a:extLst>
          </p:cNvPr>
          <p:cNvSpPr/>
          <p:nvPr/>
        </p:nvSpPr>
        <p:spPr>
          <a:xfrm rot="15403225" flipV="1">
            <a:off x="147184" y="-2687276"/>
            <a:ext cx="2305772" cy="6098098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2991961" y="2590471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6E656FF-8C18-FA51-4E43-2100CE143116}"/>
              </a:ext>
            </a:extLst>
          </p:cNvPr>
          <p:cNvSpPr txBox="1"/>
          <p:nvPr/>
        </p:nvSpPr>
        <p:spPr>
          <a:xfrm>
            <a:off x="1256527" y="3229265"/>
            <a:ext cx="532533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87720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31">
            <a:extLst>
              <a:ext uri="{FF2B5EF4-FFF2-40B4-BE49-F238E27FC236}">
                <a16:creationId xmlns:a16="http://schemas.microsoft.com/office/drawing/2014/main" id="{746DDBC4-73F4-DFE0-4FCD-E93359A22CEA}"/>
              </a:ext>
            </a:extLst>
          </p:cNvPr>
          <p:cNvGrpSpPr/>
          <p:nvPr/>
        </p:nvGrpSpPr>
        <p:grpSpPr bwMode="auto">
          <a:xfrm>
            <a:off x="8052233" y="3230599"/>
            <a:ext cx="396801" cy="396801"/>
            <a:chOff x="0" y="0"/>
            <a:chExt cx="812800" cy="812800"/>
          </a:xfrm>
        </p:grpSpPr>
        <p:sp>
          <p:nvSpPr>
            <p:cNvPr id="3" name="椭圆 32">
              <a:extLst>
                <a:ext uri="{FF2B5EF4-FFF2-40B4-BE49-F238E27FC236}">
                  <a16:creationId xmlns:a16="http://schemas.microsoft.com/office/drawing/2014/main" id="{1E0C4500-E4EA-7251-63B3-FBAAF10CB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275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任意多边形 33">
              <a:extLst>
                <a:ext uri="{FF2B5EF4-FFF2-40B4-BE49-F238E27FC236}">
                  <a16:creationId xmlns:a16="http://schemas.microsoft.com/office/drawing/2014/main" id="{F15832C0-95B6-F864-430E-94577DAB734B}"/>
                </a:ext>
              </a:extLst>
            </p:cNvPr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27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" name="组合 34">
            <a:extLst>
              <a:ext uri="{FF2B5EF4-FFF2-40B4-BE49-F238E27FC236}">
                <a16:creationId xmlns:a16="http://schemas.microsoft.com/office/drawing/2014/main" id="{C88F354B-CA6C-F78B-E862-D2114127D72C}"/>
              </a:ext>
            </a:extLst>
          </p:cNvPr>
          <p:cNvGrpSpPr/>
          <p:nvPr/>
        </p:nvGrpSpPr>
        <p:grpSpPr bwMode="auto">
          <a:xfrm>
            <a:off x="3785822" y="3230599"/>
            <a:ext cx="396801" cy="396801"/>
            <a:chOff x="0" y="0"/>
            <a:chExt cx="812800" cy="812800"/>
          </a:xfrm>
        </p:grpSpPr>
        <p:sp>
          <p:nvSpPr>
            <p:cNvPr id="7" name="椭圆 35">
              <a:extLst>
                <a:ext uri="{FF2B5EF4-FFF2-40B4-BE49-F238E27FC236}">
                  <a16:creationId xmlns:a16="http://schemas.microsoft.com/office/drawing/2014/main" id="{A367C99D-31E6-36F7-C85B-131BF08A0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275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任意多边形 36">
              <a:extLst>
                <a:ext uri="{FF2B5EF4-FFF2-40B4-BE49-F238E27FC236}">
                  <a16:creationId xmlns:a16="http://schemas.microsoft.com/office/drawing/2014/main" id="{A5A5B174-8075-5D1C-8760-290ACB872718}"/>
                </a:ext>
              </a:extLst>
            </p:cNvPr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275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9" name="组合 37">
            <a:extLst>
              <a:ext uri="{FF2B5EF4-FFF2-40B4-BE49-F238E27FC236}">
                <a16:creationId xmlns:a16="http://schemas.microsoft.com/office/drawing/2014/main" id="{1D705935-4D51-D54A-A5E6-38D889DA35E8}"/>
              </a:ext>
            </a:extLst>
          </p:cNvPr>
          <p:cNvGrpSpPr/>
          <p:nvPr/>
        </p:nvGrpSpPr>
        <p:grpSpPr bwMode="auto">
          <a:xfrm>
            <a:off x="5896806" y="1137073"/>
            <a:ext cx="396801" cy="396801"/>
            <a:chOff x="0" y="0"/>
            <a:chExt cx="812800" cy="812800"/>
          </a:xfrm>
        </p:grpSpPr>
        <p:sp>
          <p:nvSpPr>
            <p:cNvPr id="10" name="椭圆 38">
              <a:extLst>
                <a:ext uri="{FF2B5EF4-FFF2-40B4-BE49-F238E27FC236}">
                  <a16:creationId xmlns:a16="http://schemas.microsoft.com/office/drawing/2014/main" id="{A933FEF1-232C-3D6E-B61A-65A2C8D81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275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任意多边形 39">
              <a:extLst>
                <a:ext uri="{FF2B5EF4-FFF2-40B4-BE49-F238E27FC236}">
                  <a16:creationId xmlns:a16="http://schemas.microsoft.com/office/drawing/2014/main" id="{4F81F471-1E2F-F362-EA8F-C89FCC225F16}"/>
                </a:ext>
              </a:extLst>
            </p:cNvPr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chemeClr val="lt1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" name="组合 40">
            <a:extLst>
              <a:ext uri="{FF2B5EF4-FFF2-40B4-BE49-F238E27FC236}">
                <a16:creationId xmlns:a16="http://schemas.microsoft.com/office/drawing/2014/main" id="{4431DBC8-1112-FA75-B72D-1022B46777E7}"/>
              </a:ext>
            </a:extLst>
          </p:cNvPr>
          <p:cNvGrpSpPr/>
          <p:nvPr/>
        </p:nvGrpSpPr>
        <p:grpSpPr bwMode="auto">
          <a:xfrm>
            <a:off x="5896806" y="5365392"/>
            <a:ext cx="396801" cy="396801"/>
            <a:chOff x="0" y="0"/>
            <a:chExt cx="812800" cy="812800"/>
          </a:xfrm>
        </p:grpSpPr>
        <p:sp>
          <p:nvSpPr>
            <p:cNvPr id="13" name="椭圆 41">
              <a:extLst>
                <a:ext uri="{FF2B5EF4-FFF2-40B4-BE49-F238E27FC236}">
                  <a16:creationId xmlns:a16="http://schemas.microsoft.com/office/drawing/2014/main" id="{2D7CC320-62B6-D583-BAE9-0A1F27B35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275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任意多边形 42">
              <a:extLst>
                <a:ext uri="{FF2B5EF4-FFF2-40B4-BE49-F238E27FC236}">
                  <a16:creationId xmlns:a16="http://schemas.microsoft.com/office/drawing/2014/main" id="{D845DD16-050E-D2D3-0166-B268AFABBD7A}"/>
                </a:ext>
              </a:extLst>
            </p:cNvPr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27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66">
            <a:extLst>
              <a:ext uri="{FF2B5EF4-FFF2-40B4-BE49-F238E27FC236}">
                <a16:creationId xmlns:a16="http://schemas.microsoft.com/office/drawing/2014/main" id="{64F700E7-A18B-EECB-0878-D71AD2169FE4}"/>
              </a:ext>
            </a:extLst>
          </p:cNvPr>
          <p:cNvGrpSpPr/>
          <p:nvPr/>
        </p:nvGrpSpPr>
        <p:grpSpPr bwMode="auto">
          <a:xfrm>
            <a:off x="4089193" y="1427882"/>
            <a:ext cx="4012029" cy="4014932"/>
            <a:chOff x="0" y="0"/>
            <a:chExt cx="4392474" cy="4393594"/>
          </a:xfrm>
        </p:grpSpPr>
        <p:grpSp>
          <p:nvGrpSpPr>
            <p:cNvPr id="16" name="组合 44">
              <a:extLst>
                <a:ext uri="{FF2B5EF4-FFF2-40B4-BE49-F238E27FC236}">
                  <a16:creationId xmlns:a16="http://schemas.microsoft.com/office/drawing/2014/main" id="{D629CAF4-BFE2-B66D-BD20-B5D21D754C5F}"/>
                </a:ext>
              </a:extLst>
            </p:cNvPr>
            <p:cNvGrpSpPr/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21" name="组合 30">
                <a:extLst>
                  <a:ext uri="{FF2B5EF4-FFF2-40B4-BE49-F238E27FC236}">
                    <a16:creationId xmlns:a16="http://schemas.microsoft.com/office/drawing/2014/main" id="{F6F65BE6-59D5-4C16-0CA0-B00160FCE460}"/>
                  </a:ext>
                </a:extLst>
              </p:cNvPr>
              <p:cNvGrpSpPr/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23" name="Freeform 5">
                  <a:extLst>
                    <a:ext uri="{FF2B5EF4-FFF2-40B4-BE49-F238E27FC236}">
                      <a16:creationId xmlns:a16="http://schemas.microsoft.com/office/drawing/2014/main" id="{432FD95E-9043-45B0-EA01-7CB7BB5F129C}"/>
                    </a:ext>
                  </a:extLst>
                </p:cNvPr>
                <p:cNvSpPr/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3B78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>
                    <a:solidFill>
                      <a:schemeClr val="lt1"/>
                    </a:solidFill>
                    <a:cs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" name="Freeform 6">
                  <a:extLst>
                    <a:ext uri="{FF2B5EF4-FFF2-40B4-BE49-F238E27FC236}">
                      <a16:creationId xmlns:a16="http://schemas.microsoft.com/office/drawing/2014/main" id="{108CCB91-B5C8-79B9-EA25-2836809607FE}"/>
                    </a:ext>
                  </a:extLst>
                </p:cNvPr>
                <p:cNvSpPr/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3B78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>
                    <a:solidFill>
                      <a:schemeClr val="lt1"/>
                    </a:solidFill>
                    <a:cs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" name="Freeform 7">
                  <a:extLst>
                    <a:ext uri="{FF2B5EF4-FFF2-40B4-BE49-F238E27FC236}">
                      <a16:creationId xmlns:a16="http://schemas.microsoft.com/office/drawing/2014/main" id="{D137F846-ED95-542B-8DD3-9067036CAC26}"/>
                    </a:ext>
                  </a:extLst>
                </p:cNvPr>
                <p:cNvSpPr/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275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" name="Freeform 8">
                  <a:extLst>
                    <a:ext uri="{FF2B5EF4-FFF2-40B4-BE49-F238E27FC236}">
                      <a16:creationId xmlns:a16="http://schemas.microsoft.com/office/drawing/2014/main" id="{D1F741D3-B395-3512-8748-C9B1D6FC84FE}"/>
                    </a:ext>
                  </a:extLst>
                </p:cNvPr>
                <p:cNvSpPr/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3B78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>
                    <a:solidFill>
                      <a:schemeClr val="lt1"/>
                    </a:solidFill>
                    <a:cs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" name="Freeform 9">
                  <a:extLst>
                    <a:ext uri="{FF2B5EF4-FFF2-40B4-BE49-F238E27FC236}">
                      <a16:creationId xmlns:a16="http://schemas.microsoft.com/office/drawing/2014/main" id="{EF61A32F-82E2-D9E2-DF89-130D7FAA2DC9}"/>
                    </a:ext>
                  </a:extLst>
                </p:cNvPr>
                <p:cNvSpPr/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275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" name="Freeform 10">
                  <a:extLst>
                    <a:ext uri="{FF2B5EF4-FFF2-40B4-BE49-F238E27FC236}">
                      <a16:creationId xmlns:a16="http://schemas.microsoft.com/office/drawing/2014/main" id="{90FCC2F9-3B0C-94FF-3FD2-6F1B425C9CCA}"/>
                    </a:ext>
                  </a:extLst>
                </p:cNvPr>
                <p:cNvSpPr/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3B78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>
                    <a:solidFill>
                      <a:schemeClr val="lt1"/>
                    </a:solidFill>
                    <a:cs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9" name="Freeform 11">
                  <a:extLst>
                    <a:ext uri="{FF2B5EF4-FFF2-40B4-BE49-F238E27FC236}">
                      <a16:creationId xmlns:a16="http://schemas.microsoft.com/office/drawing/2014/main" id="{765ECC1F-5807-A225-E178-D35F41CF393C}"/>
                    </a:ext>
                  </a:extLst>
                </p:cNvPr>
                <p:cNvSpPr/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275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2" name="Freeform 12">
                <a:extLst>
                  <a:ext uri="{FF2B5EF4-FFF2-40B4-BE49-F238E27FC236}">
                    <a16:creationId xmlns:a16="http://schemas.microsoft.com/office/drawing/2014/main" id="{30E2EB2E-2EC4-02D2-A788-BE9F53E3A1A5}"/>
                  </a:ext>
                </a:extLst>
              </p:cNvPr>
              <p:cNvSpPr/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75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7" name="文本框 62">
              <a:extLst>
                <a:ext uri="{FF2B5EF4-FFF2-40B4-BE49-F238E27FC236}">
                  <a16:creationId xmlns:a16="http://schemas.microsoft.com/office/drawing/2014/main" id="{B36FEE03-2D1A-27B8-6389-34BF244671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12850" cy="548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4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26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63">
              <a:extLst>
                <a:ext uri="{FF2B5EF4-FFF2-40B4-BE49-F238E27FC236}">
                  <a16:creationId xmlns:a16="http://schemas.microsoft.com/office/drawing/2014/main" id="{9BC69CD1-8C09-C61C-5381-292CC401E4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9878" y="2659858"/>
              <a:ext cx="612850" cy="548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4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26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64">
              <a:extLst>
                <a:ext uri="{FF2B5EF4-FFF2-40B4-BE49-F238E27FC236}">
                  <a16:creationId xmlns:a16="http://schemas.microsoft.com/office/drawing/2014/main" id="{6DD73F7C-8DAF-1FCB-E758-DBD16EFA00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12850" cy="548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4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26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65">
              <a:extLst>
                <a:ext uri="{FF2B5EF4-FFF2-40B4-BE49-F238E27FC236}">
                  <a16:creationId xmlns:a16="http://schemas.microsoft.com/office/drawing/2014/main" id="{D7C1679B-DB25-8FBC-2DF8-3DEC1E2799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3357" y="1212607"/>
              <a:ext cx="612850" cy="548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654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26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33C9167-BA79-2124-D444-C1861EE65E42}"/>
              </a:ext>
            </a:extLst>
          </p:cNvPr>
          <p:cNvGrpSpPr/>
          <p:nvPr/>
        </p:nvGrpSpPr>
        <p:grpSpPr>
          <a:xfrm>
            <a:off x="6494191" y="938046"/>
            <a:ext cx="3505200" cy="794853"/>
            <a:chOff x="6068496" y="1372005"/>
            <a:chExt cx="3505200" cy="79485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3E9E9F4-03E5-6054-DEB5-F1C726DE19F5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BC2A386-42FA-E984-0838-5FCCA6CCC8CC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CAD7322-D73F-EEF6-4562-D1043609B27F}"/>
              </a:ext>
            </a:extLst>
          </p:cNvPr>
          <p:cNvGrpSpPr/>
          <p:nvPr/>
        </p:nvGrpSpPr>
        <p:grpSpPr>
          <a:xfrm>
            <a:off x="241634" y="3031572"/>
            <a:ext cx="3505200" cy="794853"/>
            <a:chOff x="6068496" y="1372005"/>
            <a:chExt cx="3505200" cy="79485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7A29A45-2C63-9C2A-49BC-48E290C5633F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78E708B-0D0D-8C96-61B2-145AB4F60E48}"/>
                </a:ext>
              </a:extLst>
            </p:cNvPr>
            <p:cNvSpPr txBox="1"/>
            <p:nvPr/>
          </p:nvSpPr>
          <p:spPr>
            <a:xfrm>
              <a:off x="8035452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2E6B688-E669-85E3-F79C-DC614857881A}"/>
              </a:ext>
            </a:extLst>
          </p:cNvPr>
          <p:cNvGrpSpPr/>
          <p:nvPr/>
        </p:nvGrpSpPr>
        <p:grpSpPr>
          <a:xfrm>
            <a:off x="8583796" y="3096855"/>
            <a:ext cx="3505200" cy="794853"/>
            <a:chOff x="6068496" y="1372005"/>
            <a:chExt cx="3505200" cy="79485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6E75524-2E39-EB20-5406-A5EFF320C9C1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模板网，幻灯片演示模板及素 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 moban.com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66F68E6-6F6A-AF1B-7577-3723D5254655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4FC49D3-36F2-D0A5-BDC8-0BDF9065C9B7}"/>
              </a:ext>
            </a:extLst>
          </p:cNvPr>
          <p:cNvGrpSpPr/>
          <p:nvPr/>
        </p:nvGrpSpPr>
        <p:grpSpPr>
          <a:xfrm>
            <a:off x="2313251" y="5166365"/>
            <a:ext cx="3505200" cy="794853"/>
            <a:chOff x="6068496" y="1372005"/>
            <a:chExt cx="3505200" cy="79485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3E62E22-B4F3-24B0-4914-9DFE87BD0469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457C127-10D2-DC48-9F44-526DB8EA8045}"/>
                </a:ext>
              </a:extLst>
            </p:cNvPr>
            <p:cNvSpPr txBox="1"/>
            <p:nvPr/>
          </p:nvSpPr>
          <p:spPr>
            <a:xfrm>
              <a:off x="8035452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4218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BC34384-6DB9-76FE-848C-9AC9652DAFFB}"/>
              </a:ext>
            </a:extLst>
          </p:cNvPr>
          <p:cNvGrpSpPr/>
          <p:nvPr/>
        </p:nvGrpSpPr>
        <p:grpSpPr>
          <a:xfrm rot="21035997">
            <a:off x="1430709" y="3560706"/>
            <a:ext cx="10800899" cy="6033180"/>
            <a:chOff x="3818183" y="3398266"/>
            <a:chExt cx="8966779" cy="6330699"/>
          </a:xfrm>
        </p:grpSpPr>
        <p:sp>
          <p:nvSpPr>
            <p:cNvPr id="2209" name="任意多边形: 形状 2208">
              <a:extLst>
                <a:ext uri="{FF2B5EF4-FFF2-40B4-BE49-F238E27FC236}">
                  <a16:creationId xmlns:a16="http://schemas.microsoft.com/office/drawing/2014/main" id="{54CCC742-D5AD-6DC0-C3DA-58FEA98D5058}"/>
                </a:ext>
              </a:extLst>
            </p:cNvPr>
            <p:cNvSpPr/>
            <p:nvPr/>
          </p:nvSpPr>
          <p:spPr>
            <a:xfrm rot="2446170">
              <a:off x="3836909" y="3876529"/>
              <a:ext cx="7083113" cy="50007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gradFill>
              <a:gsLst>
                <a:gs pos="0">
                  <a:srgbClr val="92D050">
                    <a:alpha val="0"/>
                  </a:srgbClr>
                </a:gs>
                <a:gs pos="100000">
                  <a:srgbClr val="3B783C">
                    <a:alpha val="55000"/>
                  </a:srgbClr>
                </a:gs>
              </a:gsLst>
              <a:lin ang="13500000" scaled="1"/>
            </a:gradFill>
            <a:ln w="12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78" name="任意多边形: 形状 3277">
              <a:extLst>
                <a:ext uri="{FF2B5EF4-FFF2-40B4-BE49-F238E27FC236}">
                  <a16:creationId xmlns:a16="http://schemas.microsoft.com/office/drawing/2014/main" id="{EB51D335-8D63-FEE8-A82B-D0E9C54212D2}"/>
                </a:ext>
              </a:extLst>
            </p:cNvPr>
            <p:cNvSpPr/>
            <p:nvPr/>
          </p:nvSpPr>
          <p:spPr>
            <a:xfrm rot="2446170">
              <a:off x="3818183" y="3398266"/>
              <a:ext cx="8966779" cy="63306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noFill/>
            <a:ln w="12858" cap="flat">
              <a:solidFill>
                <a:srgbClr val="3B783C">
                  <a:alpha val="18000"/>
                </a:srgb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91" name="图形 90">
            <a:extLst>
              <a:ext uri="{FF2B5EF4-FFF2-40B4-BE49-F238E27FC236}">
                <a16:creationId xmlns:a16="http://schemas.microsoft.com/office/drawing/2014/main" id="{BB469966-C39A-EF63-5C72-53485A5C22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83396" y="4084486"/>
            <a:ext cx="4166931" cy="3069772"/>
          </a:xfrm>
          <a:prstGeom prst="rect">
            <a:avLst/>
          </a:prstGeom>
        </p:spPr>
      </p:pic>
      <p:sp>
        <p:nvSpPr>
          <p:cNvPr id="1148" name="文本框 1147">
            <a:extLst>
              <a:ext uri="{FF2B5EF4-FFF2-40B4-BE49-F238E27FC236}">
                <a16:creationId xmlns:a16="http://schemas.microsoft.com/office/drawing/2014/main" id="{EC65FD90-81CF-6E0B-F3DA-73ED37ADECDA}"/>
              </a:ext>
            </a:extLst>
          </p:cNvPr>
          <p:cNvSpPr txBox="1"/>
          <p:nvPr/>
        </p:nvSpPr>
        <p:spPr>
          <a:xfrm>
            <a:off x="5050053" y="151730"/>
            <a:ext cx="21499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rPr>
              <a:t>目 录</a:t>
            </a:r>
          </a:p>
        </p:txBody>
      </p:sp>
      <p:sp>
        <p:nvSpPr>
          <p:cNvPr id="2211" name="任意多边形: 形状 2210">
            <a:extLst>
              <a:ext uri="{FF2B5EF4-FFF2-40B4-BE49-F238E27FC236}">
                <a16:creationId xmlns:a16="http://schemas.microsoft.com/office/drawing/2014/main" id="{48F32626-C2ED-D24D-9AD8-D9A9E25297CD}"/>
              </a:ext>
            </a:extLst>
          </p:cNvPr>
          <p:cNvSpPr/>
          <p:nvPr/>
        </p:nvSpPr>
        <p:spPr>
          <a:xfrm rot="7123697">
            <a:off x="9948589" y="-1155962"/>
            <a:ext cx="2128989" cy="3305939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27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16" name="文本框 2215">
            <a:extLst>
              <a:ext uri="{FF2B5EF4-FFF2-40B4-BE49-F238E27FC236}">
                <a16:creationId xmlns:a16="http://schemas.microsoft.com/office/drawing/2014/main" id="{8CF8B545-8938-3E2F-9A2D-E93BC16C661A}"/>
              </a:ext>
            </a:extLst>
          </p:cNvPr>
          <p:cNvSpPr txBox="1"/>
          <p:nvPr/>
        </p:nvSpPr>
        <p:spPr>
          <a:xfrm>
            <a:off x="3578362" y="1105946"/>
            <a:ext cx="50352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</a:rPr>
              <a:t>CONTENTS</a:t>
            </a:r>
            <a:endParaRPr lang="zh-CN" altLang="en-US" sz="1600" dirty="0">
              <a:gradFill>
                <a:gsLst>
                  <a:gs pos="0">
                    <a:srgbClr val="92D050"/>
                  </a:gs>
                  <a:gs pos="100000">
                    <a:srgbClr val="3B783C"/>
                  </a:gs>
                </a:gsLst>
                <a:lin ang="5400000" scaled="1"/>
              </a:gradFill>
            </a:endParaRPr>
          </a:p>
        </p:txBody>
      </p:sp>
      <p:sp>
        <p:nvSpPr>
          <p:cNvPr id="3275" name="任意多边形: 形状 3274">
            <a:extLst>
              <a:ext uri="{FF2B5EF4-FFF2-40B4-BE49-F238E27FC236}">
                <a16:creationId xmlns:a16="http://schemas.microsoft.com/office/drawing/2014/main" id="{53029320-7B4F-654D-666A-3644EF058934}"/>
              </a:ext>
            </a:extLst>
          </p:cNvPr>
          <p:cNvSpPr/>
          <p:nvPr/>
        </p:nvSpPr>
        <p:spPr>
          <a:xfrm rot="15403225" flipV="1">
            <a:off x="1136085" y="-1726317"/>
            <a:ext cx="1573650" cy="4161849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81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6" name="任意多边形: 形状 3275">
            <a:extLst>
              <a:ext uri="{FF2B5EF4-FFF2-40B4-BE49-F238E27FC236}">
                <a16:creationId xmlns:a16="http://schemas.microsoft.com/office/drawing/2014/main" id="{6D9C2EAF-E223-9551-5F72-1E5583205BAD}"/>
              </a:ext>
            </a:extLst>
          </p:cNvPr>
          <p:cNvSpPr/>
          <p:nvPr/>
        </p:nvSpPr>
        <p:spPr>
          <a:xfrm rot="7123697">
            <a:off x="10023580" y="-1486709"/>
            <a:ext cx="2648456" cy="4112574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7" name="任意多边形: 形状 3276">
            <a:extLst>
              <a:ext uri="{FF2B5EF4-FFF2-40B4-BE49-F238E27FC236}">
                <a16:creationId xmlns:a16="http://schemas.microsoft.com/office/drawing/2014/main" id="{4FEFB011-81E2-0ADF-C436-0F9D432E7236}"/>
              </a:ext>
            </a:extLst>
          </p:cNvPr>
          <p:cNvSpPr/>
          <p:nvPr/>
        </p:nvSpPr>
        <p:spPr>
          <a:xfrm rot="15403225" flipV="1">
            <a:off x="147184" y="-2687276"/>
            <a:ext cx="2305772" cy="6098098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2563610" y="2320043"/>
            <a:ext cx="3072879" cy="523220"/>
            <a:chOff x="1603324" y="2104286"/>
            <a:chExt cx="3072879" cy="523220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335383" y="2186126"/>
              <a:ext cx="2197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BC81404-C4DA-5224-9663-AA28236DB3CD}"/>
                </a:ext>
              </a:extLst>
            </p:cNvPr>
            <p:cNvSpPr txBox="1"/>
            <p:nvPr/>
          </p:nvSpPr>
          <p:spPr>
            <a:xfrm>
              <a:off x="1753372" y="210428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6E8ED36-1C1E-7ADF-BDAE-6F88C7E6AAE0}"/>
              </a:ext>
            </a:extLst>
          </p:cNvPr>
          <p:cNvGrpSpPr/>
          <p:nvPr/>
        </p:nvGrpSpPr>
        <p:grpSpPr>
          <a:xfrm>
            <a:off x="6582283" y="2320043"/>
            <a:ext cx="3072879" cy="523220"/>
            <a:chOff x="1603324" y="2104286"/>
            <a:chExt cx="3072879" cy="52322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89631C47-B3DF-61A3-56BC-DECB003201CE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43ACA0B-9FC5-F769-3654-62A697913CF1}"/>
                </a:ext>
              </a:extLst>
            </p:cNvPr>
            <p:cNvSpPr txBox="1"/>
            <p:nvPr/>
          </p:nvSpPr>
          <p:spPr>
            <a:xfrm>
              <a:off x="2335383" y="2186126"/>
              <a:ext cx="2197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1BFD70F-0720-D4ED-8BEE-73F2F7041D92}"/>
                </a:ext>
              </a:extLst>
            </p:cNvPr>
            <p:cNvSpPr txBox="1"/>
            <p:nvPr/>
          </p:nvSpPr>
          <p:spPr>
            <a:xfrm>
              <a:off x="1753372" y="210428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58FFD44-3CF4-46C4-817F-8535AC16A91C}"/>
              </a:ext>
            </a:extLst>
          </p:cNvPr>
          <p:cNvGrpSpPr/>
          <p:nvPr/>
        </p:nvGrpSpPr>
        <p:grpSpPr>
          <a:xfrm>
            <a:off x="2563610" y="3390767"/>
            <a:ext cx="3072879" cy="523220"/>
            <a:chOff x="1603324" y="2104286"/>
            <a:chExt cx="3072879" cy="52322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F339BC1-57CD-B493-5FEE-09723B3FE86A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9790A2D-5B20-04D3-1F1A-DE518E764A68}"/>
                </a:ext>
              </a:extLst>
            </p:cNvPr>
            <p:cNvSpPr txBox="1"/>
            <p:nvPr/>
          </p:nvSpPr>
          <p:spPr>
            <a:xfrm>
              <a:off x="2335383" y="2186126"/>
              <a:ext cx="2197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B2F9620-BB38-7BA2-EA82-7AC2540344B5}"/>
                </a:ext>
              </a:extLst>
            </p:cNvPr>
            <p:cNvSpPr txBox="1"/>
            <p:nvPr/>
          </p:nvSpPr>
          <p:spPr>
            <a:xfrm>
              <a:off x="1753372" y="210428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AB8AAF0-E563-BD18-0E59-3607736B9D7A}"/>
              </a:ext>
            </a:extLst>
          </p:cNvPr>
          <p:cNvGrpSpPr/>
          <p:nvPr/>
        </p:nvGrpSpPr>
        <p:grpSpPr>
          <a:xfrm>
            <a:off x="6582283" y="3390767"/>
            <a:ext cx="3072879" cy="523220"/>
            <a:chOff x="1603324" y="2104286"/>
            <a:chExt cx="3072879" cy="52322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4C17760-AA2A-756A-561C-1ADC170CFC57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0774BB4-5775-2E73-DAB1-E49CB7570615}"/>
                </a:ext>
              </a:extLst>
            </p:cNvPr>
            <p:cNvSpPr txBox="1"/>
            <p:nvPr/>
          </p:nvSpPr>
          <p:spPr>
            <a:xfrm>
              <a:off x="2335383" y="2186126"/>
              <a:ext cx="2197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4B86DC6-E2D4-9497-3513-D3016E1D1F3E}"/>
                </a:ext>
              </a:extLst>
            </p:cNvPr>
            <p:cNvSpPr txBox="1"/>
            <p:nvPr/>
          </p:nvSpPr>
          <p:spPr>
            <a:xfrm>
              <a:off x="1753372" y="210428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50482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2B3307-EAF0-8CD4-FD20-3068630A3C62}"/>
              </a:ext>
            </a:extLst>
          </p:cNvPr>
          <p:cNvGrpSpPr/>
          <p:nvPr/>
        </p:nvGrpSpPr>
        <p:grpSpPr>
          <a:xfrm>
            <a:off x="1418879" y="1993340"/>
            <a:ext cx="2857951" cy="1435660"/>
            <a:chOff x="1180786" y="1419622"/>
            <a:chExt cx="2144125" cy="1077077"/>
          </a:xfrm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F909F82F-135A-F610-820C-E0E06AB97779}"/>
                </a:ext>
              </a:extLst>
            </p:cNvPr>
            <p:cNvSpPr/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066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3">
              <a:extLst>
                <a:ext uri="{FF2B5EF4-FFF2-40B4-BE49-F238E27FC236}">
                  <a16:creationId xmlns:a16="http://schemas.microsoft.com/office/drawing/2014/main" id="{D92D80A9-9054-A244-8BFE-B7E4A59E18A6}"/>
                </a:ext>
              </a:extLst>
            </p:cNvPr>
            <p:cNvSpPr txBox="1"/>
            <p:nvPr/>
          </p:nvSpPr>
          <p:spPr>
            <a:xfrm>
              <a:off x="1762094" y="1820471"/>
              <a:ext cx="981508" cy="561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45042"/>
              <a:r>
                <a:rPr lang="id-ID" sz="4265" spc="-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4265" spc="-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6214D0F-5BD0-0A68-2851-ECF396DDCC91}"/>
              </a:ext>
            </a:extLst>
          </p:cNvPr>
          <p:cNvGrpSpPr/>
          <p:nvPr/>
        </p:nvGrpSpPr>
        <p:grpSpPr>
          <a:xfrm>
            <a:off x="4609088" y="3428997"/>
            <a:ext cx="2855355" cy="1430468"/>
            <a:chOff x="3574181" y="2496698"/>
            <a:chExt cx="2142177" cy="1073182"/>
          </a:xfrm>
          <a:solidFill>
            <a:schemeClr val="accent2"/>
          </a:solidFill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80959CBF-D548-3FCB-5A00-0EA7C7A38023}"/>
                </a:ext>
              </a:extLst>
            </p:cNvPr>
            <p:cNvSpPr/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B78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>
                <a:cs typeface="+mn-ea"/>
                <a:sym typeface="+mn-lt"/>
              </a:endParaRPr>
            </a:p>
          </p:txBody>
        </p:sp>
        <p:sp>
          <p:nvSpPr>
            <p:cNvPr id="8" name="TextBox 6">
              <a:extLst>
                <a:ext uri="{FF2B5EF4-FFF2-40B4-BE49-F238E27FC236}">
                  <a16:creationId xmlns:a16="http://schemas.microsoft.com/office/drawing/2014/main" id="{295F799B-DA73-2726-EA84-2524FA9E6575}"/>
                </a:ext>
              </a:extLst>
            </p:cNvPr>
            <p:cNvSpPr txBox="1"/>
            <p:nvPr/>
          </p:nvSpPr>
          <p:spPr>
            <a:xfrm>
              <a:off x="4081245" y="2590188"/>
              <a:ext cx="981508" cy="561673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 defTabSz="1245042"/>
              <a:r>
                <a:rPr lang="id-ID" sz="426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sz="42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B4EDC5D-E8BF-6D2E-2419-922FCA9D27B1}"/>
              </a:ext>
            </a:extLst>
          </p:cNvPr>
          <p:cNvGrpSpPr/>
          <p:nvPr/>
        </p:nvGrpSpPr>
        <p:grpSpPr>
          <a:xfrm>
            <a:off x="7801892" y="1993339"/>
            <a:ext cx="2852760" cy="1435660"/>
            <a:chOff x="5969524" y="1419622"/>
            <a:chExt cx="2140230" cy="1077077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9E0EFD1B-7482-ECDC-C2DA-1362E336654E}"/>
                </a:ext>
              </a:extLst>
            </p:cNvPr>
            <p:cNvSpPr/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066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683D22D0-A37A-EAE9-1FE0-397667F125F9}"/>
                </a:ext>
              </a:extLst>
            </p:cNvPr>
            <p:cNvSpPr txBox="1"/>
            <p:nvPr/>
          </p:nvSpPr>
          <p:spPr>
            <a:xfrm>
              <a:off x="6548885" y="1864658"/>
              <a:ext cx="981508" cy="561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45042"/>
              <a:r>
                <a:rPr lang="id-ID" sz="4265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42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12C764E-843D-160E-BD7F-5B06B2999EEA}"/>
              </a:ext>
            </a:extLst>
          </p:cNvPr>
          <p:cNvGrpSpPr/>
          <p:nvPr/>
        </p:nvGrpSpPr>
        <p:grpSpPr>
          <a:xfrm>
            <a:off x="4296692" y="2201572"/>
            <a:ext cx="3505200" cy="794853"/>
            <a:chOff x="6068496" y="1372005"/>
            <a:chExt cx="3505200" cy="79485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D4FC320-A8B8-387D-269F-12E4A92E2ECD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模板网，幻灯片演示模板及素 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 .51pptmoban.com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917056E-959D-45CF-1420-1432145AB6C2}"/>
                </a:ext>
              </a:extLst>
            </p:cNvPr>
            <p:cNvSpPr txBox="1"/>
            <p:nvPr/>
          </p:nvSpPr>
          <p:spPr>
            <a:xfrm>
              <a:off x="7075453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CB97A33-08E3-6911-6BE8-EAC1D01293A8}"/>
              </a:ext>
            </a:extLst>
          </p:cNvPr>
          <p:cNvGrpSpPr/>
          <p:nvPr/>
        </p:nvGrpSpPr>
        <p:grpSpPr>
          <a:xfrm>
            <a:off x="1092200" y="3746804"/>
            <a:ext cx="3505200" cy="794853"/>
            <a:chOff x="6068496" y="1372005"/>
            <a:chExt cx="3505200" cy="79485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507CC5C-88D0-84F2-7BAD-91BC5F6E9970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3E34766-4C37-18ED-5056-18E6B9FA87A7}"/>
                </a:ext>
              </a:extLst>
            </p:cNvPr>
            <p:cNvSpPr txBox="1"/>
            <p:nvPr/>
          </p:nvSpPr>
          <p:spPr>
            <a:xfrm>
              <a:off x="7075453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35F9C86-4A08-202A-EA1A-C34252D9AF30}"/>
              </a:ext>
            </a:extLst>
          </p:cNvPr>
          <p:cNvGrpSpPr/>
          <p:nvPr/>
        </p:nvGrpSpPr>
        <p:grpSpPr>
          <a:xfrm>
            <a:off x="7475672" y="3746804"/>
            <a:ext cx="3505200" cy="794853"/>
            <a:chOff x="6068496" y="1372005"/>
            <a:chExt cx="3505200" cy="79485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4DB142C-571E-A699-F4CC-00E107166F37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C6438A2-F111-92F1-B06F-794D506FE344}"/>
                </a:ext>
              </a:extLst>
            </p:cNvPr>
            <p:cNvSpPr txBox="1"/>
            <p:nvPr/>
          </p:nvSpPr>
          <p:spPr>
            <a:xfrm>
              <a:off x="7075453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197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Rectangle 3">
            <a:extLst>
              <a:ext uri="{FF2B5EF4-FFF2-40B4-BE49-F238E27FC236}">
                <a16:creationId xmlns:a16="http://schemas.microsoft.com/office/drawing/2014/main" id="{C13D8947-1E82-3E1C-13A0-CBFDEEB3CC04}"/>
              </a:ext>
            </a:extLst>
          </p:cNvPr>
          <p:cNvSpPr/>
          <p:nvPr/>
        </p:nvSpPr>
        <p:spPr>
          <a:xfrm>
            <a:off x="9896711" y="2735944"/>
            <a:ext cx="721603" cy="168721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2C37AE7E-A40D-C448-14E9-03F5F0135668}"/>
              </a:ext>
            </a:extLst>
          </p:cNvPr>
          <p:cNvSpPr/>
          <p:nvPr/>
        </p:nvSpPr>
        <p:spPr>
          <a:xfrm>
            <a:off x="9896711" y="4062229"/>
            <a:ext cx="721603" cy="721865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2F0B742-1841-B314-EC93-EAA0FB936FCD}"/>
              </a:ext>
            </a:extLst>
          </p:cNvPr>
          <p:cNvSpPr/>
          <p:nvPr/>
        </p:nvSpPr>
        <p:spPr>
          <a:xfrm>
            <a:off x="8883029" y="1670337"/>
            <a:ext cx="721603" cy="2752826"/>
          </a:xfrm>
          <a:prstGeom prst="rect">
            <a:avLst/>
          </a:prstGeom>
          <a:solidFill>
            <a:schemeClr val="bg1"/>
          </a:solidFill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99" dirty="0">
              <a:cs typeface="+mn-ea"/>
              <a:sym typeface="+mn-lt"/>
            </a:endParaRP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6899A05C-9E2C-7454-E24D-645B6C3FBF87}"/>
              </a:ext>
            </a:extLst>
          </p:cNvPr>
          <p:cNvSpPr/>
          <p:nvPr/>
        </p:nvSpPr>
        <p:spPr>
          <a:xfrm>
            <a:off x="8883029" y="4062229"/>
            <a:ext cx="721603" cy="721865"/>
          </a:xfrm>
          <a:prstGeom prst="ellipse">
            <a:avLst/>
          </a:prstGeom>
          <a:solidFill>
            <a:schemeClr val="bg1"/>
          </a:solidFill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99" dirty="0">
              <a:cs typeface="+mn-ea"/>
              <a:sym typeface="+mn-lt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74F18AAD-AE36-51EF-E6EA-17D862AFA36A}"/>
              </a:ext>
            </a:extLst>
          </p:cNvPr>
          <p:cNvSpPr/>
          <p:nvPr/>
        </p:nvSpPr>
        <p:spPr>
          <a:xfrm>
            <a:off x="7869351" y="2094288"/>
            <a:ext cx="721603" cy="232887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1A532A3E-B1AC-E1D6-5306-02726B4344D8}"/>
              </a:ext>
            </a:extLst>
          </p:cNvPr>
          <p:cNvSpPr/>
          <p:nvPr/>
        </p:nvSpPr>
        <p:spPr>
          <a:xfrm>
            <a:off x="7869351" y="4062229"/>
            <a:ext cx="721603" cy="721865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C794C50E-1ED2-9B7C-B9F9-35ACF25C97AF}"/>
              </a:ext>
            </a:extLst>
          </p:cNvPr>
          <p:cNvSpPr/>
          <p:nvPr/>
        </p:nvSpPr>
        <p:spPr>
          <a:xfrm>
            <a:off x="6855671" y="3205732"/>
            <a:ext cx="721603" cy="1217430"/>
          </a:xfrm>
          <a:prstGeom prst="rect">
            <a:avLst/>
          </a:prstGeom>
          <a:solidFill>
            <a:schemeClr val="bg1"/>
          </a:solidFill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99" dirty="0">
              <a:cs typeface="+mn-ea"/>
              <a:sym typeface="+mn-lt"/>
            </a:endParaRPr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6963E5AC-9E39-E619-9606-E620D872F9EA}"/>
              </a:ext>
            </a:extLst>
          </p:cNvPr>
          <p:cNvSpPr/>
          <p:nvPr/>
        </p:nvSpPr>
        <p:spPr>
          <a:xfrm>
            <a:off x="6855671" y="4062229"/>
            <a:ext cx="721603" cy="721865"/>
          </a:xfrm>
          <a:prstGeom prst="ellipse">
            <a:avLst/>
          </a:prstGeom>
          <a:solidFill>
            <a:schemeClr val="bg1"/>
          </a:solidFill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99" dirty="0">
              <a:cs typeface="+mn-ea"/>
              <a:sym typeface="+mn-lt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9C901F86-9E63-42BB-4F66-802775D89041}"/>
              </a:ext>
            </a:extLst>
          </p:cNvPr>
          <p:cNvSpPr/>
          <p:nvPr/>
        </p:nvSpPr>
        <p:spPr>
          <a:xfrm>
            <a:off x="5841991" y="2735944"/>
            <a:ext cx="721603" cy="1687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F08BB05C-E388-AC41-3CC2-31CF4950D3DF}"/>
              </a:ext>
            </a:extLst>
          </p:cNvPr>
          <p:cNvSpPr/>
          <p:nvPr/>
        </p:nvSpPr>
        <p:spPr>
          <a:xfrm>
            <a:off x="5841991" y="4062229"/>
            <a:ext cx="721603" cy="721865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Group 13">
            <a:extLst>
              <a:ext uri="{FF2B5EF4-FFF2-40B4-BE49-F238E27FC236}">
                <a16:creationId xmlns:a16="http://schemas.microsoft.com/office/drawing/2014/main" id="{6A01251B-EBDB-8E7A-7DC7-2018BE645D36}"/>
              </a:ext>
            </a:extLst>
          </p:cNvPr>
          <p:cNvGrpSpPr/>
          <p:nvPr/>
        </p:nvGrpSpPr>
        <p:grpSpPr>
          <a:xfrm>
            <a:off x="10074290" y="4236430"/>
            <a:ext cx="366439" cy="36719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4" name="AutoShape 7">
              <a:extLst>
                <a:ext uri="{FF2B5EF4-FFF2-40B4-BE49-F238E27FC236}">
                  <a16:creationId xmlns:a16="http://schemas.microsoft.com/office/drawing/2014/main" id="{2F00D0AB-FF60-E55B-14CC-799742B49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8">
              <a:extLst>
                <a:ext uri="{FF2B5EF4-FFF2-40B4-BE49-F238E27FC236}">
                  <a16:creationId xmlns:a16="http://schemas.microsoft.com/office/drawing/2014/main" id="{A1026E01-E543-A337-0CC9-8BC2A4DA3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AutoShape 9">
              <a:extLst>
                <a:ext uri="{FF2B5EF4-FFF2-40B4-BE49-F238E27FC236}">
                  <a16:creationId xmlns:a16="http://schemas.microsoft.com/office/drawing/2014/main" id="{A92FDC2D-1434-411A-D9FA-6A0C359DC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AutoShape 10">
              <a:extLst>
                <a:ext uri="{FF2B5EF4-FFF2-40B4-BE49-F238E27FC236}">
                  <a16:creationId xmlns:a16="http://schemas.microsoft.com/office/drawing/2014/main" id="{DAE77759-2745-2845-420C-EB5049AC1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11">
              <a:extLst>
                <a:ext uri="{FF2B5EF4-FFF2-40B4-BE49-F238E27FC236}">
                  <a16:creationId xmlns:a16="http://schemas.microsoft.com/office/drawing/2014/main" id="{0D22666B-A804-1059-0577-77E515050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12">
              <a:extLst>
                <a:ext uri="{FF2B5EF4-FFF2-40B4-BE49-F238E27FC236}">
                  <a16:creationId xmlns:a16="http://schemas.microsoft.com/office/drawing/2014/main" id="{F1BA4928-8E61-E127-1B35-D6DA526D0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3">
              <a:extLst>
                <a:ext uri="{FF2B5EF4-FFF2-40B4-BE49-F238E27FC236}">
                  <a16:creationId xmlns:a16="http://schemas.microsoft.com/office/drawing/2014/main" id="{72A3C09F-5D19-B8D9-97C4-F9322A3C0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14">
              <a:extLst>
                <a:ext uri="{FF2B5EF4-FFF2-40B4-BE49-F238E27FC236}">
                  <a16:creationId xmlns:a16="http://schemas.microsoft.com/office/drawing/2014/main" id="{540483B4-70F4-C8DC-10E7-61679E774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15">
              <a:extLst>
                <a:ext uri="{FF2B5EF4-FFF2-40B4-BE49-F238E27FC236}">
                  <a16:creationId xmlns:a16="http://schemas.microsoft.com/office/drawing/2014/main" id="{EDCE1665-967E-9DA6-1BE1-7A9C6AF2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23">
            <a:extLst>
              <a:ext uri="{FF2B5EF4-FFF2-40B4-BE49-F238E27FC236}">
                <a16:creationId xmlns:a16="http://schemas.microsoft.com/office/drawing/2014/main" id="{46A1A6B8-877F-BF22-C218-11E77F82FCCF}"/>
              </a:ext>
            </a:extLst>
          </p:cNvPr>
          <p:cNvGrpSpPr/>
          <p:nvPr/>
        </p:nvGrpSpPr>
        <p:grpSpPr>
          <a:xfrm>
            <a:off x="9072198" y="4233070"/>
            <a:ext cx="343262" cy="366572"/>
            <a:chOff x="9159875" y="1647825"/>
            <a:chExt cx="434975" cy="464344"/>
          </a:xfrm>
          <a:solidFill>
            <a:srgbClr val="3B783C"/>
          </a:solidFill>
        </p:grpSpPr>
        <p:sp>
          <p:nvSpPr>
            <p:cNvPr id="24" name="AutoShape 78">
              <a:extLst>
                <a:ext uri="{FF2B5EF4-FFF2-40B4-BE49-F238E27FC236}">
                  <a16:creationId xmlns:a16="http://schemas.microsoft.com/office/drawing/2014/main" id="{11EBEA9E-CA51-CA3A-F60C-817BD9D0A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3" tIns="43341" rIns="86683" bIns="43341"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AutoShape 79">
              <a:extLst>
                <a:ext uri="{FF2B5EF4-FFF2-40B4-BE49-F238E27FC236}">
                  <a16:creationId xmlns:a16="http://schemas.microsoft.com/office/drawing/2014/main" id="{3122CF80-E7FC-3AC8-213C-948F8FC19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3" tIns="43341" rIns="86683" bIns="43341"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80">
              <a:extLst>
                <a:ext uri="{FF2B5EF4-FFF2-40B4-BE49-F238E27FC236}">
                  <a16:creationId xmlns:a16="http://schemas.microsoft.com/office/drawing/2014/main" id="{A5E8B3CC-8DE1-128C-A704-3EA3C331E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3" tIns="43341" rIns="86683" bIns="43341"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D00C9632-ADA5-2C9B-E230-1C0F65894CFB}"/>
              </a:ext>
            </a:extLst>
          </p:cNvPr>
          <p:cNvGrpSpPr/>
          <p:nvPr/>
        </p:nvGrpSpPr>
        <p:grpSpPr>
          <a:xfrm>
            <a:off x="8045679" y="4268700"/>
            <a:ext cx="367065" cy="308923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8" name="AutoShape 120">
              <a:extLst>
                <a:ext uri="{FF2B5EF4-FFF2-40B4-BE49-F238E27FC236}">
                  <a16:creationId xmlns:a16="http://schemas.microsoft.com/office/drawing/2014/main" id="{7352B802-EBAA-2E6E-9DF1-0A2A3C25A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121">
              <a:extLst>
                <a:ext uri="{FF2B5EF4-FFF2-40B4-BE49-F238E27FC236}">
                  <a16:creationId xmlns:a16="http://schemas.microsoft.com/office/drawing/2014/main" id="{B019F558-6C1D-409E-BCD0-30B5CE41F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AutoShape 122">
              <a:extLst>
                <a:ext uri="{FF2B5EF4-FFF2-40B4-BE49-F238E27FC236}">
                  <a16:creationId xmlns:a16="http://schemas.microsoft.com/office/drawing/2014/main" id="{6E862AD9-7650-7528-F741-506A90A41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1" name="Group 31">
            <a:extLst>
              <a:ext uri="{FF2B5EF4-FFF2-40B4-BE49-F238E27FC236}">
                <a16:creationId xmlns:a16="http://schemas.microsoft.com/office/drawing/2014/main" id="{B947F380-B2AB-DB5A-F0FF-92832048A016}"/>
              </a:ext>
            </a:extLst>
          </p:cNvPr>
          <p:cNvGrpSpPr/>
          <p:nvPr/>
        </p:nvGrpSpPr>
        <p:grpSpPr>
          <a:xfrm>
            <a:off x="7032937" y="4239873"/>
            <a:ext cx="366439" cy="366572"/>
            <a:chOff x="4439444" y="1652588"/>
            <a:chExt cx="464344" cy="464344"/>
          </a:xfrm>
          <a:solidFill>
            <a:srgbClr val="3B783C"/>
          </a:solidFill>
        </p:grpSpPr>
        <p:sp>
          <p:nvSpPr>
            <p:cNvPr id="32" name="AutoShape 136">
              <a:extLst>
                <a:ext uri="{FF2B5EF4-FFF2-40B4-BE49-F238E27FC236}">
                  <a16:creationId xmlns:a16="http://schemas.microsoft.com/office/drawing/2014/main" id="{37577459-152E-B6AE-DFFA-8F1748D5B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3" tIns="43341" rIns="86683" bIns="43341"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AutoShape 137">
              <a:extLst>
                <a:ext uri="{FF2B5EF4-FFF2-40B4-BE49-F238E27FC236}">
                  <a16:creationId xmlns:a16="http://schemas.microsoft.com/office/drawing/2014/main" id="{8031578E-29B4-A8AA-89B8-78A26F72B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3" tIns="43341" rIns="86683" bIns="43341"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138">
              <a:extLst>
                <a:ext uri="{FF2B5EF4-FFF2-40B4-BE49-F238E27FC236}">
                  <a16:creationId xmlns:a16="http://schemas.microsoft.com/office/drawing/2014/main" id="{38D4CEAC-7455-773D-ADBA-E6150CEBC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83" tIns="43341" rIns="86683" bIns="43341"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35">
            <a:extLst>
              <a:ext uri="{FF2B5EF4-FFF2-40B4-BE49-F238E27FC236}">
                <a16:creationId xmlns:a16="http://schemas.microsoft.com/office/drawing/2014/main" id="{57AE7CF6-73F7-EF21-D956-E6AAB221F75A}"/>
              </a:ext>
            </a:extLst>
          </p:cNvPr>
          <p:cNvGrpSpPr/>
          <p:nvPr/>
        </p:nvGrpSpPr>
        <p:grpSpPr>
          <a:xfrm>
            <a:off x="6019570" y="4291170"/>
            <a:ext cx="366439" cy="286365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6" name="AutoShape 140">
              <a:extLst>
                <a:ext uri="{FF2B5EF4-FFF2-40B4-BE49-F238E27FC236}">
                  <a16:creationId xmlns:a16="http://schemas.microsoft.com/office/drawing/2014/main" id="{9601685C-638A-B968-9808-E2576456D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AutoShape 141">
              <a:extLst>
                <a:ext uri="{FF2B5EF4-FFF2-40B4-BE49-F238E27FC236}">
                  <a16:creationId xmlns:a16="http://schemas.microsoft.com/office/drawing/2014/main" id="{7A40C2F9-4932-3843-FD51-086397CE6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142">
              <a:extLst>
                <a:ext uri="{FF2B5EF4-FFF2-40B4-BE49-F238E27FC236}">
                  <a16:creationId xmlns:a16="http://schemas.microsoft.com/office/drawing/2014/main" id="{CBAA168F-72C3-9A9F-ADAE-3043989B6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43">
              <a:extLst>
                <a:ext uri="{FF2B5EF4-FFF2-40B4-BE49-F238E27FC236}">
                  <a16:creationId xmlns:a16="http://schemas.microsoft.com/office/drawing/2014/main" id="{DF385B1D-33BD-6CE3-D5A5-6FE47E612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44">
              <a:extLst>
                <a:ext uri="{FF2B5EF4-FFF2-40B4-BE49-F238E27FC236}">
                  <a16:creationId xmlns:a16="http://schemas.microsoft.com/office/drawing/2014/main" id="{88965DAA-8DE6-F277-B623-E9C3BCB39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145">
              <a:extLst>
                <a:ext uri="{FF2B5EF4-FFF2-40B4-BE49-F238E27FC236}">
                  <a16:creationId xmlns:a16="http://schemas.microsoft.com/office/drawing/2014/main" id="{685F5000-F723-4B9D-4AC6-A1E4C2566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46">
              <a:extLst>
                <a:ext uri="{FF2B5EF4-FFF2-40B4-BE49-F238E27FC236}">
                  <a16:creationId xmlns:a16="http://schemas.microsoft.com/office/drawing/2014/main" id="{4EEED6D5-EB7D-DBEA-08AD-A2AC0C68B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255" tIns="23255" rIns="23255" bIns="23255" anchor="ctr"/>
            <a:lstStyle/>
            <a:p>
              <a:pPr algn="just" defTabSz="198447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3" name="TextBox 43">
            <a:extLst>
              <a:ext uri="{FF2B5EF4-FFF2-40B4-BE49-F238E27FC236}">
                <a16:creationId xmlns:a16="http://schemas.microsoft.com/office/drawing/2014/main" id="{5EABF6A4-5AF1-8DD5-0E53-1E83FDCD6F2B}"/>
              </a:ext>
            </a:extLst>
          </p:cNvPr>
          <p:cNvSpPr txBox="1"/>
          <p:nvPr/>
        </p:nvSpPr>
        <p:spPr>
          <a:xfrm>
            <a:off x="6032872" y="4858258"/>
            <a:ext cx="339837" cy="1833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</a:t>
            </a:r>
            <a:endParaRPr lang="en-GB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48">
            <a:extLst>
              <a:ext uri="{FF2B5EF4-FFF2-40B4-BE49-F238E27FC236}">
                <a16:creationId xmlns:a16="http://schemas.microsoft.com/office/drawing/2014/main" id="{FA54378D-D091-E4DE-2D5C-8714A760BB14}"/>
              </a:ext>
            </a:extLst>
          </p:cNvPr>
          <p:cNvSpPr txBox="1"/>
          <p:nvPr/>
        </p:nvSpPr>
        <p:spPr>
          <a:xfrm>
            <a:off x="9085130" y="1280092"/>
            <a:ext cx="317395" cy="227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96%</a:t>
            </a:r>
            <a:endParaRPr lang="en-GB" sz="133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49">
            <a:extLst>
              <a:ext uri="{FF2B5EF4-FFF2-40B4-BE49-F238E27FC236}">
                <a16:creationId xmlns:a16="http://schemas.microsoft.com/office/drawing/2014/main" id="{6F48C0BC-A68A-ECE7-FEE7-AF35659793D4}"/>
              </a:ext>
            </a:extLst>
          </p:cNvPr>
          <p:cNvSpPr txBox="1"/>
          <p:nvPr/>
        </p:nvSpPr>
        <p:spPr>
          <a:xfrm>
            <a:off x="6044091" y="2348930"/>
            <a:ext cx="317395" cy="227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50%</a:t>
            </a:r>
            <a:endParaRPr lang="en-GB" sz="133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50">
            <a:extLst>
              <a:ext uri="{FF2B5EF4-FFF2-40B4-BE49-F238E27FC236}">
                <a16:creationId xmlns:a16="http://schemas.microsoft.com/office/drawing/2014/main" id="{7E69AB65-A33D-DB34-430C-D8A56080CB25}"/>
              </a:ext>
            </a:extLst>
          </p:cNvPr>
          <p:cNvSpPr txBox="1"/>
          <p:nvPr/>
        </p:nvSpPr>
        <p:spPr>
          <a:xfrm>
            <a:off x="7056641" y="2854215"/>
            <a:ext cx="317395" cy="227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35%</a:t>
            </a:r>
            <a:endParaRPr lang="en-GB" sz="133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51">
            <a:extLst>
              <a:ext uri="{FF2B5EF4-FFF2-40B4-BE49-F238E27FC236}">
                <a16:creationId xmlns:a16="http://schemas.microsoft.com/office/drawing/2014/main" id="{4579B2B2-F6A6-BE4B-40A2-031DB2AC6F3D}"/>
              </a:ext>
            </a:extLst>
          </p:cNvPr>
          <p:cNvSpPr txBox="1"/>
          <p:nvPr/>
        </p:nvSpPr>
        <p:spPr>
          <a:xfrm>
            <a:off x="10096785" y="2403113"/>
            <a:ext cx="317395" cy="227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46%</a:t>
            </a:r>
            <a:endParaRPr lang="en-GB" sz="133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52">
            <a:extLst>
              <a:ext uri="{FF2B5EF4-FFF2-40B4-BE49-F238E27FC236}">
                <a16:creationId xmlns:a16="http://schemas.microsoft.com/office/drawing/2014/main" id="{763D1DC5-C57F-0E69-58B9-FBB2956892E1}"/>
              </a:ext>
            </a:extLst>
          </p:cNvPr>
          <p:cNvSpPr txBox="1"/>
          <p:nvPr/>
        </p:nvSpPr>
        <p:spPr>
          <a:xfrm>
            <a:off x="8050468" y="1755449"/>
            <a:ext cx="317395" cy="227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82%</a:t>
            </a:r>
            <a:endParaRPr lang="en-GB" sz="133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64" name="TextBox 43">
            <a:extLst>
              <a:ext uri="{FF2B5EF4-FFF2-40B4-BE49-F238E27FC236}">
                <a16:creationId xmlns:a16="http://schemas.microsoft.com/office/drawing/2014/main" id="{218EC6CC-C6E2-D62A-699D-4E43F33A7107}"/>
              </a:ext>
            </a:extLst>
          </p:cNvPr>
          <p:cNvSpPr txBox="1"/>
          <p:nvPr/>
        </p:nvSpPr>
        <p:spPr>
          <a:xfrm>
            <a:off x="7055172" y="4858258"/>
            <a:ext cx="339837" cy="1833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</a:t>
            </a:r>
            <a:endParaRPr lang="en-GB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65" name="TextBox 43">
            <a:extLst>
              <a:ext uri="{FF2B5EF4-FFF2-40B4-BE49-F238E27FC236}">
                <a16:creationId xmlns:a16="http://schemas.microsoft.com/office/drawing/2014/main" id="{A5A1854D-E4D6-53C0-7FBA-6BC29F5301D2}"/>
              </a:ext>
            </a:extLst>
          </p:cNvPr>
          <p:cNvSpPr txBox="1"/>
          <p:nvPr/>
        </p:nvSpPr>
        <p:spPr>
          <a:xfrm>
            <a:off x="8077472" y="4858258"/>
            <a:ext cx="339837" cy="1833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3</a:t>
            </a:r>
            <a:endParaRPr lang="en-GB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66" name="TextBox 43">
            <a:extLst>
              <a:ext uri="{FF2B5EF4-FFF2-40B4-BE49-F238E27FC236}">
                <a16:creationId xmlns:a16="http://schemas.microsoft.com/office/drawing/2014/main" id="{2AD441FC-0736-F035-FB71-3871A69B300B}"/>
              </a:ext>
            </a:extLst>
          </p:cNvPr>
          <p:cNvSpPr txBox="1"/>
          <p:nvPr/>
        </p:nvSpPr>
        <p:spPr>
          <a:xfrm>
            <a:off x="9099772" y="4858258"/>
            <a:ext cx="339837" cy="1833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4</a:t>
            </a:r>
            <a:endParaRPr lang="en-GB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67" name="TextBox 43">
            <a:extLst>
              <a:ext uri="{FF2B5EF4-FFF2-40B4-BE49-F238E27FC236}">
                <a16:creationId xmlns:a16="http://schemas.microsoft.com/office/drawing/2014/main" id="{7F811FA7-3E40-3C03-9C2A-494D2BE18FA6}"/>
              </a:ext>
            </a:extLst>
          </p:cNvPr>
          <p:cNvSpPr txBox="1"/>
          <p:nvPr/>
        </p:nvSpPr>
        <p:spPr>
          <a:xfrm>
            <a:off x="10122072" y="4858258"/>
            <a:ext cx="339837" cy="1833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</a:t>
            </a:r>
            <a:endParaRPr lang="en-GB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68" name="组合 3267">
            <a:extLst>
              <a:ext uri="{FF2B5EF4-FFF2-40B4-BE49-F238E27FC236}">
                <a16:creationId xmlns:a16="http://schemas.microsoft.com/office/drawing/2014/main" id="{628F13AA-8151-C4EF-8971-00957080AE22}"/>
              </a:ext>
            </a:extLst>
          </p:cNvPr>
          <p:cNvGrpSpPr/>
          <p:nvPr/>
        </p:nvGrpSpPr>
        <p:grpSpPr>
          <a:xfrm>
            <a:off x="884902" y="1839371"/>
            <a:ext cx="3956530" cy="2848098"/>
            <a:chOff x="5884868" y="1342977"/>
            <a:chExt cx="3956530" cy="2848098"/>
          </a:xfrm>
        </p:grpSpPr>
        <p:sp>
          <p:nvSpPr>
            <p:cNvPr id="3269" name="文本框 3268">
              <a:extLst>
                <a:ext uri="{FF2B5EF4-FFF2-40B4-BE49-F238E27FC236}">
                  <a16:creationId xmlns:a16="http://schemas.microsoft.com/office/drawing/2014/main" id="{709FB120-6C52-BEDD-AE70-570124E2681C}"/>
                </a:ext>
              </a:extLst>
            </p:cNvPr>
            <p:cNvSpPr txBox="1"/>
            <p:nvPr/>
          </p:nvSpPr>
          <p:spPr>
            <a:xfrm>
              <a:off x="5884868" y="1681531"/>
              <a:ext cx="3956530" cy="12261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270" name="文本框 3269">
              <a:extLst>
                <a:ext uri="{FF2B5EF4-FFF2-40B4-BE49-F238E27FC236}">
                  <a16:creationId xmlns:a16="http://schemas.microsoft.com/office/drawing/2014/main" id="{4943B275-175C-1188-C129-4057CDB9E300}"/>
                </a:ext>
              </a:extLst>
            </p:cNvPr>
            <p:cNvSpPr txBox="1"/>
            <p:nvPr/>
          </p:nvSpPr>
          <p:spPr>
            <a:xfrm>
              <a:off x="6068496" y="1342977"/>
              <a:ext cx="26539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271" name="文本框 3270">
              <a:extLst>
                <a:ext uri="{FF2B5EF4-FFF2-40B4-BE49-F238E27FC236}">
                  <a16:creationId xmlns:a16="http://schemas.microsoft.com/office/drawing/2014/main" id="{53191E6B-5F2E-8978-D3A3-25D6DE09176E}"/>
                </a:ext>
              </a:extLst>
            </p:cNvPr>
            <p:cNvSpPr txBox="1"/>
            <p:nvPr/>
          </p:nvSpPr>
          <p:spPr>
            <a:xfrm>
              <a:off x="5884868" y="2964905"/>
              <a:ext cx="3956530" cy="12261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090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Up Arrow 64">
            <a:extLst>
              <a:ext uri="{FF2B5EF4-FFF2-40B4-BE49-F238E27FC236}">
                <a16:creationId xmlns:a16="http://schemas.microsoft.com/office/drawing/2014/main" id="{A205F792-7409-6531-442D-59ACFE787A07}"/>
              </a:ext>
            </a:extLst>
          </p:cNvPr>
          <p:cNvSpPr/>
          <p:nvPr/>
        </p:nvSpPr>
        <p:spPr>
          <a:xfrm>
            <a:off x="5694419" y="1356326"/>
            <a:ext cx="493916" cy="5501857"/>
          </a:xfrm>
          <a:prstGeom prst="upArrow">
            <a:avLst>
              <a:gd name="adj1" fmla="val 50000"/>
              <a:gd name="adj2" fmla="val 6714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3" name="Bent Arrow 65">
            <a:extLst>
              <a:ext uri="{FF2B5EF4-FFF2-40B4-BE49-F238E27FC236}">
                <a16:creationId xmlns:a16="http://schemas.microsoft.com/office/drawing/2014/main" id="{EC7D59F9-F79F-423A-874D-551CBB3623EE}"/>
              </a:ext>
            </a:extLst>
          </p:cNvPr>
          <p:cNvSpPr/>
          <p:nvPr/>
        </p:nvSpPr>
        <p:spPr>
          <a:xfrm>
            <a:off x="5816468" y="2312402"/>
            <a:ext cx="3115858" cy="4545781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5" name="Bent Arrow 53">
            <a:extLst>
              <a:ext uri="{FF2B5EF4-FFF2-40B4-BE49-F238E27FC236}">
                <a16:creationId xmlns:a16="http://schemas.microsoft.com/office/drawing/2014/main" id="{7B1FDC6D-7104-47E2-352C-5E31C4D67034}"/>
              </a:ext>
            </a:extLst>
          </p:cNvPr>
          <p:cNvSpPr/>
          <p:nvPr/>
        </p:nvSpPr>
        <p:spPr>
          <a:xfrm flipH="1">
            <a:off x="2979347" y="3226632"/>
            <a:ext cx="3115858" cy="3631551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6" name="Bent Arrow 50">
            <a:extLst>
              <a:ext uri="{FF2B5EF4-FFF2-40B4-BE49-F238E27FC236}">
                <a16:creationId xmlns:a16="http://schemas.microsoft.com/office/drawing/2014/main" id="{B0E62CA7-353D-BFB4-7D86-ED6996D15A97}"/>
              </a:ext>
            </a:extLst>
          </p:cNvPr>
          <p:cNvSpPr/>
          <p:nvPr/>
        </p:nvSpPr>
        <p:spPr>
          <a:xfrm>
            <a:off x="5817963" y="3734538"/>
            <a:ext cx="2764624" cy="3123645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7" name="Bent Arrow 56">
            <a:extLst>
              <a:ext uri="{FF2B5EF4-FFF2-40B4-BE49-F238E27FC236}">
                <a16:creationId xmlns:a16="http://schemas.microsoft.com/office/drawing/2014/main" id="{5A44187F-436B-4591-D14E-4168445E4E1C}"/>
              </a:ext>
            </a:extLst>
          </p:cNvPr>
          <p:cNvSpPr/>
          <p:nvPr/>
        </p:nvSpPr>
        <p:spPr>
          <a:xfrm flipH="1">
            <a:off x="3719938" y="4528261"/>
            <a:ext cx="2375268" cy="2329922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3" name="Freeform 245">
            <a:extLst>
              <a:ext uri="{FF2B5EF4-FFF2-40B4-BE49-F238E27FC236}">
                <a16:creationId xmlns:a16="http://schemas.microsoft.com/office/drawing/2014/main" id="{E9AF4EE2-CF62-CEBF-F2B2-85915E9E10F7}"/>
              </a:ext>
            </a:extLst>
          </p:cNvPr>
          <p:cNvSpPr/>
          <p:nvPr/>
        </p:nvSpPr>
        <p:spPr bwMode="auto">
          <a:xfrm>
            <a:off x="5038572" y="5136025"/>
            <a:ext cx="442068" cy="44206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505C271D-E5A4-5EF9-5044-737BCA0EDE49}"/>
              </a:ext>
            </a:extLst>
          </p:cNvPr>
          <p:cNvSpPr>
            <a:spLocks noEditPoints="1"/>
          </p:cNvSpPr>
          <p:nvPr/>
        </p:nvSpPr>
        <p:spPr bwMode="auto">
          <a:xfrm>
            <a:off x="6291103" y="1663507"/>
            <a:ext cx="493735" cy="49373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1897" tIns="60949" rIns="121897" bIns="60949" numCol="1" anchor="t" anchorCtr="0" compatLnSpc="1"/>
          <a:lstStyle/>
          <a:p>
            <a:endParaRPr lang="en-US" sz="227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217">
            <a:extLst>
              <a:ext uri="{FF2B5EF4-FFF2-40B4-BE49-F238E27FC236}">
                <a16:creationId xmlns:a16="http://schemas.microsoft.com/office/drawing/2014/main" id="{DC0C7ECE-F3F8-57B7-C45B-1FB2045876BE}"/>
              </a:ext>
            </a:extLst>
          </p:cNvPr>
          <p:cNvSpPr>
            <a:spLocks noEditPoints="1"/>
          </p:cNvSpPr>
          <p:nvPr/>
        </p:nvSpPr>
        <p:spPr bwMode="auto">
          <a:xfrm>
            <a:off x="5107234" y="3863633"/>
            <a:ext cx="505080" cy="37881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6" name="Freeform 216">
            <a:extLst>
              <a:ext uri="{FF2B5EF4-FFF2-40B4-BE49-F238E27FC236}">
                <a16:creationId xmlns:a16="http://schemas.microsoft.com/office/drawing/2014/main" id="{839341E8-7ADF-8AA4-8760-58453BDFD835}"/>
              </a:ext>
            </a:extLst>
          </p:cNvPr>
          <p:cNvSpPr>
            <a:spLocks noEditPoints="1"/>
          </p:cNvSpPr>
          <p:nvPr/>
        </p:nvSpPr>
        <p:spPr bwMode="auto">
          <a:xfrm>
            <a:off x="6307663" y="4340414"/>
            <a:ext cx="452042" cy="45511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897" tIns="60949" rIns="121897" bIns="60949" numCol="1" anchor="t" anchorCtr="0" compatLnSpc="1"/>
          <a:lstStyle/>
          <a:p>
            <a:endParaRPr lang="en-US" sz="227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135">
            <a:extLst>
              <a:ext uri="{FF2B5EF4-FFF2-40B4-BE49-F238E27FC236}">
                <a16:creationId xmlns:a16="http://schemas.microsoft.com/office/drawing/2014/main" id="{036EF165-690C-A4A6-EE4C-6B3A864AA995}"/>
              </a:ext>
            </a:extLst>
          </p:cNvPr>
          <p:cNvSpPr>
            <a:spLocks noEditPoints="1"/>
          </p:cNvSpPr>
          <p:nvPr/>
        </p:nvSpPr>
        <p:spPr bwMode="auto">
          <a:xfrm>
            <a:off x="6261387" y="2949403"/>
            <a:ext cx="404406" cy="37881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897" tIns="60949" rIns="121897" bIns="60949" numCol="1" anchor="t" anchorCtr="0" compatLnSpc="1"/>
          <a:lstStyle/>
          <a:p>
            <a:endParaRPr lang="en-US" sz="2275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E18C71-C14B-A3CC-45EE-284CB5EAD5A1}"/>
              </a:ext>
            </a:extLst>
          </p:cNvPr>
          <p:cNvGrpSpPr/>
          <p:nvPr/>
        </p:nvGrpSpPr>
        <p:grpSpPr>
          <a:xfrm>
            <a:off x="6887606" y="1314387"/>
            <a:ext cx="3505200" cy="794853"/>
            <a:chOff x="6068496" y="1372005"/>
            <a:chExt cx="3505200" cy="79485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5CC851F-A427-DC68-F6D2-6123D5791E46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C3979ED-974F-03E2-74F4-11C949DB923E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A1C1427-27D6-82C8-F6C6-52CE37B5CFB0}"/>
              </a:ext>
            </a:extLst>
          </p:cNvPr>
          <p:cNvGrpSpPr/>
          <p:nvPr/>
        </p:nvGrpSpPr>
        <p:grpSpPr>
          <a:xfrm>
            <a:off x="1519929" y="3733973"/>
            <a:ext cx="3505200" cy="794853"/>
            <a:chOff x="6068496" y="1372005"/>
            <a:chExt cx="3505200" cy="79485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240B6A-9F86-DBE6-AEA8-3DCCC3B65DDD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6DDE105-D861-B16F-4A7B-5D62E80324C7}"/>
                </a:ext>
              </a:extLst>
            </p:cNvPr>
            <p:cNvSpPr txBox="1"/>
            <p:nvPr/>
          </p:nvSpPr>
          <p:spPr>
            <a:xfrm>
              <a:off x="8035452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7447F11-A483-7462-0124-5B9584C78408}"/>
              </a:ext>
            </a:extLst>
          </p:cNvPr>
          <p:cNvGrpSpPr/>
          <p:nvPr/>
        </p:nvGrpSpPr>
        <p:grpSpPr>
          <a:xfrm>
            <a:off x="6887606" y="2895326"/>
            <a:ext cx="3505200" cy="794853"/>
            <a:chOff x="6068496" y="1372005"/>
            <a:chExt cx="3505200" cy="79485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0C93305-D61E-AB25-061D-4197960FADDA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67FFCA3-E50E-DEBA-7AC2-F6E113F2B4D1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B280F39-41D0-209B-50E2-1E45180755E7}"/>
              </a:ext>
            </a:extLst>
          </p:cNvPr>
          <p:cNvGrpSpPr/>
          <p:nvPr/>
        </p:nvGrpSpPr>
        <p:grpSpPr>
          <a:xfrm>
            <a:off x="6887606" y="4351334"/>
            <a:ext cx="3505200" cy="794853"/>
            <a:chOff x="6068496" y="1372005"/>
            <a:chExt cx="3505200" cy="7948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ABB14A1-6688-99BE-5C56-E929A8C96CBF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 唯一访问 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www.51pptmob an.com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A6BF1E6-A770-C72D-908F-534D5F135D48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ED7231C-DBE1-F525-CBCA-E186AC9C4B5C}"/>
              </a:ext>
            </a:extLst>
          </p:cNvPr>
          <p:cNvGrpSpPr/>
          <p:nvPr/>
        </p:nvGrpSpPr>
        <p:grpSpPr>
          <a:xfrm>
            <a:off x="1578031" y="5180666"/>
            <a:ext cx="3505200" cy="794853"/>
            <a:chOff x="6068496" y="1372005"/>
            <a:chExt cx="3505200" cy="79485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4232F92-602B-BD03-FF11-AB17431EC498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2A6BB81-C211-7C82-1B03-9E85E7D06C4A}"/>
                </a:ext>
              </a:extLst>
            </p:cNvPr>
            <p:cNvSpPr txBox="1"/>
            <p:nvPr/>
          </p:nvSpPr>
          <p:spPr>
            <a:xfrm>
              <a:off x="8035452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2865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4286" y="1050294"/>
            <a:ext cx="9517349" cy="1322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4284" y="4897592"/>
            <a:ext cx="9945576" cy="1242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5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" name="任意多边形: 形状 3277">
            <a:extLst>
              <a:ext uri="{FF2B5EF4-FFF2-40B4-BE49-F238E27FC236}">
                <a16:creationId xmlns:a16="http://schemas.microsoft.com/office/drawing/2014/main" id="{EB51D335-8D63-FEE8-A82B-D0E9C54212D2}"/>
              </a:ext>
            </a:extLst>
          </p:cNvPr>
          <p:cNvSpPr/>
          <p:nvPr/>
        </p:nvSpPr>
        <p:spPr>
          <a:xfrm rot="2446170">
            <a:off x="3818183" y="3398266"/>
            <a:ext cx="8966779" cy="6330699"/>
          </a:xfrm>
          <a:custGeom>
            <a:avLst/>
            <a:gdLst>
              <a:gd name="connsiteX0" fmla="*/ 44488 w 7083113"/>
              <a:gd name="connsiteY0" fmla="*/ 3573527 h 5000799"/>
              <a:gd name="connsiteX1" fmla="*/ 587635 w 7083113"/>
              <a:gd name="connsiteY1" fmla="*/ 3526781 h 5000799"/>
              <a:gd name="connsiteX2" fmla="*/ 677727 w 7083113"/>
              <a:gd name="connsiteY2" fmla="*/ 3544875 h 5000799"/>
              <a:gd name="connsiteX3" fmla="*/ 974985 w 7083113"/>
              <a:gd name="connsiteY3" fmla="*/ 3247617 h 5000799"/>
              <a:gd name="connsiteX4" fmla="*/ 1560530 w 7083113"/>
              <a:gd name="connsiteY4" fmla="*/ 3067439 h 5000799"/>
              <a:gd name="connsiteX5" fmla="*/ 2028922 w 7083113"/>
              <a:gd name="connsiteY5" fmla="*/ 2472778 h 5000799"/>
              <a:gd name="connsiteX6" fmla="*/ 2443333 w 7083113"/>
              <a:gd name="connsiteY6" fmla="*/ 2148526 h 5000799"/>
              <a:gd name="connsiteX7" fmla="*/ 2461349 w 7083113"/>
              <a:gd name="connsiteY7" fmla="*/ 2166542 h 5000799"/>
              <a:gd name="connsiteX8" fmla="*/ 2632410 w 7083113"/>
              <a:gd name="connsiteY8" fmla="*/ 2193608 h 5000799"/>
              <a:gd name="connsiteX9" fmla="*/ 3227143 w 7083113"/>
              <a:gd name="connsiteY9" fmla="*/ 2571981 h 5000799"/>
              <a:gd name="connsiteX10" fmla="*/ 3407249 w 7083113"/>
              <a:gd name="connsiteY10" fmla="*/ 2616990 h 5000799"/>
              <a:gd name="connsiteX11" fmla="*/ 3857625 w 7083113"/>
              <a:gd name="connsiteY11" fmla="*/ 1617036 h 5000799"/>
              <a:gd name="connsiteX12" fmla="*/ 4263064 w 7083113"/>
              <a:gd name="connsiteY12" fmla="*/ 1463846 h 5000799"/>
              <a:gd name="connsiteX13" fmla="*/ 4317184 w 7083113"/>
              <a:gd name="connsiteY13" fmla="*/ 1599020 h 5000799"/>
              <a:gd name="connsiteX14" fmla="*/ 4713578 w 7083113"/>
              <a:gd name="connsiteY14" fmla="*/ 1517900 h 5000799"/>
              <a:gd name="connsiteX15" fmla="*/ 5082913 w 7083113"/>
              <a:gd name="connsiteY15" fmla="*/ 1013403 h 5000799"/>
              <a:gd name="connsiteX16" fmla="*/ 5199987 w 7083113"/>
              <a:gd name="connsiteY16" fmla="*/ 887280 h 5000799"/>
              <a:gd name="connsiteX17" fmla="*/ 5704561 w 7083113"/>
              <a:gd name="connsiteY17" fmla="*/ 535967 h 5000799"/>
              <a:gd name="connsiteX18" fmla="*/ 6010864 w 7083113"/>
              <a:gd name="connsiteY18" fmla="*/ 770199 h 5000799"/>
              <a:gd name="connsiteX19" fmla="*/ 6578392 w 7083113"/>
              <a:gd name="connsiteY19" fmla="*/ 202670 h 5000799"/>
              <a:gd name="connsiteX20" fmla="*/ 7066213 w 7083113"/>
              <a:gd name="connsiteY20" fmla="*/ 121540 h 5000799"/>
              <a:gd name="connsiteX21" fmla="*/ 7083113 w 7083113"/>
              <a:gd name="connsiteY21" fmla="*/ 146819 h 5000799"/>
              <a:gd name="connsiteX22" fmla="*/ 1453668 w 7083113"/>
              <a:gd name="connsiteY22" fmla="*/ 5000799 h 5000799"/>
              <a:gd name="connsiteX23" fmla="*/ 1248048 w 7083113"/>
              <a:gd name="connsiteY23" fmla="*/ 4858440 h 5000799"/>
              <a:gd name="connsiteX24" fmla="*/ 299354 w 7083113"/>
              <a:gd name="connsiteY24" fmla="*/ 4040400 h 5000799"/>
              <a:gd name="connsiteX25" fmla="*/ 101154 w 7083113"/>
              <a:gd name="connsiteY25" fmla="*/ 3851177 h 5000799"/>
              <a:gd name="connsiteX26" fmla="*/ 44488 w 7083113"/>
              <a:gd name="connsiteY26" fmla="*/ 3573527 h 50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083113" h="5000799">
                <a:moveTo>
                  <a:pt x="44488" y="3573527"/>
                </a:moveTo>
                <a:cubicBezTo>
                  <a:pt x="153410" y="3483163"/>
                  <a:pt x="435632" y="3487390"/>
                  <a:pt x="587635" y="3526781"/>
                </a:cubicBezTo>
                <a:cubicBezTo>
                  <a:pt x="614773" y="3535759"/>
                  <a:pt x="650805" y="3544876"/>
                  <a:pt x="677727" y="3544875"/>
                </a:cubicBezTo>
                <a:cubicBezTo>
                  <a:pt x="866733" y="3572007"/>
                  <a:pt x="893871" y="3427723"/>
                  <a:pt x="974985" y="3247617"/>
                </a:cubicBezTo>
                <a:cubicBezTo>
                  <a:pt x="1065005" y="3058389"/>
                  <a:pt x="1173041" y="2896233"/>
                  <a:pt x="1560530" y="3067439"/>
                </a:cubicBezTo>
                <a:cubicBezTo>
                  <a:pt x="1948018" y="3238640"/>
                  <a:pt x="1956780" y="2869239"/>
                  <a:pt x="2028922" y="2472778"/>
                </a:cubicBezTo>
                <a:cubicBezTo>
                  <a:pt x="2146002" y="2130366"/>
                  <a:pt x="2362357" y="2094472"/>
                  <a:pt x="2443333" y="2148526"/>
                </a:cubicBezTo>
                <a:lnTo>
                  <a:pt x="2461349" y="2166542"/>
                </a:lnTo>
                <a:cubicBezTo>
                  <a:pt x="2542396" y="2256706"/>
                  <a:pt x="2578429" y="2310688"/>
                  <a:pt x="2632410" y="2193608"/>
                </a:cubicBezTo>
                <a:cubicBezTo>
                  <a:pt x="2695581" y="2067412"/>
                  <a:pt x="3064843" y="2373714"/>
                  <a:pt x="3227143" y="2571981"/>
                </a:cubicBezTo>
                <a:cubicBezTo>
                  <a:pt x="3290241" y="2662000"/>
                  <a:pt x="3317235" y="2689133"/>
                  <a:pt x="3407249" y="2616990"/>
                </a:cubicBezTo>
                <a:cubicBezTo>
                  <a:pt x="3533373" y="2499838"/>
                  <a:pt x="3749662" y="1995480"/>
                  <a:pt x="3857625" y="1617036"/>
                </a:cubicBezTo>
                <a:cubicBezTo>
                  <a:pt x="4064864" y="941261"/>
                  <a:pt x="4190989" y="1121511"/>
                  <a:pt x="4263064" y="1463846"/>
                </a:cubicBezTo>
                <a:cubicBezTo>
                  <a:pt x="4272036" y="1517900"/>
                  <a:pt x="4299168" y="1553866"/>
                  <a:pt x="4317184" y="1599020"/>
                </a:cubicBezTo>
                <a:cubicBezTo>
                  <a:pt x="4425293" y="1662046"/>
                  <a:pt x="4614448" y="1670946"/>
                  <a:pt x="4713578" y="1517900"/>
                </a:cubicBezTo>
                <a:cubicBezTo>
                  <a:pt x="4767489" y="1400820"/>
                  <a:pt x="4893685" y="1166588"/>
                  <a:pt x="5082913" y="1013403"/>
                </a:cubicBezTo>
                <a:cubicBezTo>
                  <a:pt x="5118945" y="968393"/>
                  <a:pt x="5164099" y="923383"/>
                  <a:pt x="5199987" y="887280"/>
                </a:cubicBezTo>
                <a:cubicBezTo>
                  <a:pt x="5497390" y="473007"/>
                  <a:pt x="5596382" y="535967"/>
                  <a:pt x="5704561" y="535967"/>
                </a:cubicBezTo>
                <a:cubicBezTo>
                  <a:pt x="5866651" y="535967"/>
                  <a:pt x="5929749" y="662091"/>
                  <a:pt x="6010864" y="770199"/>
                </a:cubicBezTo>
                <a:cubicBezTo>
                  <a:pt x="6119044" y="1022448"/>
                  <a:pt x="6434246" y="562955"/>
                  <a:pt x="6578392" y="202670"/>
                </a:cubicBezTo>
                <a:cubicBezTo>
                  <a:pt x="6686497" y="-67542"/>
                  <a:pt x="6926440" y="-38914"/>
                  <a:pt x="7066213" y="121540"/>
                </a:cubicBezTo>
                <a:lnTo>
                  <a:pt x="7083113" y="146819"/>
                </a:lnTo>
                <a:lnTo>
                  <a:pt x="1453668" y="5000799"/>
                </a:lnTo>
                <a:lnTo>
                  <a:pt x="1248048" y="4858440"/>
                </a:lnTo>
                <a:cubicBezTo>
                  <a:pt x="765916" y="4519007"/>
                  <a:pt x="386064" y="4209863"/>
                  <a:pt x="299354" y="4040400"/>
                </a:cubicBezTo>
                <a:cubicBezTo>
                  <a:pt x="209263" y="3977374"/>
                  <a:pt x="137192" y="3905231"/>
                  <a:pt x="101154" y="3851177"/>
                </a:cubicBezTo>
                <a:cubicBezTo>
                  <a:pt x="-23830" y="3716017"/>
                  <a:pt x="-20865" y="3627746"/>
                  <a:pt x="44488" y="3573527"/>
                </a:cubicBez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83" name="矩形: 圆角 3282">
            <a:extLst>
              <a:ext uri="{FF2B5EF4-FFF2-40B4-BE49-F238E27FC236}">
                <a16:creationId xmlns:a16="http://schemas.microsoft.com/office/drawing/2014/main" id="{07CD79E7-CE10-40ED-F0E1-8DB62CAC824F}"/>
              </a:ext>
            </a:extLst>
          </p:cNvPr>
          <p:cNvSpPr/>
          <p:nvPr/>
        </p:nvSpPr>
        <p:spPr>
          <a:xfrm>
            <a:off x="6943724" y="3389058"/>
            <a:ext cx="4176407" cy="338554"/>
          </a:xfrm>
          <a:prstGeom prst="roundRect">
            <a:avLst>
              <a:gd name="adj" fmla="val 1905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9" name="任意多边形: 形状 2208">
            <a:extLst>
              <a:ext uri="{FF2B5EF4-FFF2-40B4-BE49-F238E27FC236}">
                <a16:creationId xmlns:a16="http://schemas.microsoft.com/office/drawing/2014/main" id="{54CCC742-D5AD-6DC0-C3DA-58FEA98D5058}"/>
              </a:ext>
            </a:extLst>
          </p:cNvPr>
          <p:cNvSpPr/>
          <p:nvPr/>
        </p:nvSpPr>
        <p:spPr>
          <a:xfrm rot="2446170">
            <a:off x="3836909" y="3876529"/>
            <a:ext cx="7083113" cy="5000799"/>
          </a:xfrm>
          <a:custGeom>
            <a:avLst/>
            <a:gdLst>
              <a:gd name="connsiteX0" fmla="*/ 44488 w 7083113"/>
              <a:gd name="connsiteY0" fmla="*/ 3573527 h 5000799"/>
              <a:gd name="connsiteX1" fmla="*/ 587635 w 7083113"/>
              <a:gd name="connsiteY1" fmla="*/ 3526781 h 5000799"/>
              <a:gd name="connsiteX2" fmla="*/ 677727 w 7083113"/>
              <a:gd name="connsiteY2" fmla="*/ 3544875 h 5000799"/>
              <a:gd name="connsiteX3" fmla="*/ 974985 w 7083113"/>
              <a:gd name="connsiteY3" fmla="*/ 3247617 h 5000799"/>
              <a:gd name="connsiteX4" fmla="*/ 1560530 w 7083113"/>
              <a:gd name="connsiteY4" fmla="*/ 3067439 h 5000799"/>
              <a:gd name="connsiteX5" fmla="*/ 2028922 w 7083113"/>
              <a:gd name="connsiteY5" fmla="*/ 2472778 h 5000799"/>
              <a:gd name="connsiteX6" fmla="*/ 2443333 w 7083113"/>
              <a:gd name="connsiteY6" fmla="*/ 2148526 h 5000799"/>
              <a:gd name="connsiteX7" fmla="*/ 2461349 w 7083113"/>
              <a:gd name="connsiteY7" fmla="*/ 2166542 h 5000799"/>
              <a:gd name="connsiteX8" fmla="*/ 2632410 w 7083113"/>
              <a:gd name="connsiteY8" fmla="*/ 2193608 h 5000799"/>
              <a:gd name="connsiteX9" fmla="*/ 3227143 w 7083113"/>
              <a:gd name="connsiteY9" fmla="*/ 2571981 h 5000799"/>
              <a:gd name="connsiteX10" fmla="*/ 3407249 w 7083113"/>
              <a:gd name="connsiteY10" fmla="*/ 2616990 h 5000799"/>
              <a:gd name="connsiteX11" fmla="*/ 3857625 w 7083113"/>
              <a:gd name="connsiteY11" fmla="*/ 1617036 h 5000799"/>
              <a:gd name="connsiteX12" fmla="*/ 4263064 w 7083113"/>
              <a:gd name="connsiteY12" fmla="*/ 1463846 h 5000799"/>
              <a:gd name="connsiteX13" fmla="*/ 4317184 w 7083113"/>
              <a:gd name="connsiteY13" fmla="*/ 1599020 h 5000799"/>
              <a:gd name="connsiteX14" fmla="*/ 4713578 w 7083113"/>
              <a:gd name="connsiteY14" fmla="*/ 1517900 h 5000799"/>
              <a:gd name="connsiteX15" fmla="*/ 5082913 w 7083113"/>
              <a:gd name="connsiteY15" fmla="*/ 1013403 h 5000799"/>
              <a:gd name="connsiteX16" fmla="*/ 5199987 w 7083113"/>
              <a:gd name="connsiteY16" fmla="*/ 887280 h 5000799"/>
              <a:gd name="connsiteX17" fmla="*/ 5704561 w 7083113"/>
              <a:gd name="connsiteY17" fmla="*/ 535967 h 5000799"/>
              <a:gd name="connsiteX18" fmla="*/ 6010864 w 7083113"/>
              <a:gd name="connsiteY18" fmla="*/ 770199 h 5000799"/>
              <a:gd name="connsiteX19" fmla="*/ 6578392 w 7083113"/>
              <a:gd name="connsiteY19" fmla="*/ 202670 h 5000799"/>
              <a:gd name="connsiteX20" fmla="*/ 7066213 w 7083113"/>
              <a:gd name="connsiteY20" fmla="*/ 121540 h 5000799"/>
              <a:gd name="connsiteX21" fmla="*/ 7083113 w 7083113"/>
              <a:gd name="connsiteY21" fmla="*/ 146819 h 5000799"/>
              <a:gd name="connsiteX22" fmla="*/ 1453668 w 7083113"/>
              <a:gd name="connsiteY22" fmla="*/ 5000799 h 5000799"/>
              <a:gd name="connsiteX23" fmla="*/ 1248048 w 7083113"/>
              <a:gd name="connsiteY23" fmla="*/ 4858440 h 5000799"/>
              <a:gd name="connsiteX24" fmla="*/ 299354 w 7083113"/>
              <a:gd name="connsiteY24" fmla="*/ 4040400 h 5000799"/>
              <a:gd name="connsiteX25" fmla="*/ 101154 w 7083113"/>
              <a:gd name="connsiteY25" fmla="*/ 3851177 h 5000799"/>
              <a:gd name="connsiteX26" fmla="*/ 44488 w 7083113"/>
              <a:gd name="connsiteY26" fmla="*/ 3573527 h 50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083113" h="5000799">
                <a:moveTo>
                  <a:pt x="44488" y="3573527"/>
                </a:moveTo>
                <a:cubicBezTo>
                  <a:pt x="153410" y="3483163"/>
                  <a:pt x="435632" y="3487390"/>
                  <a:pt x="587635" y="3526781"/>
                </a:cubicBezTo>
                <a:cubicBezTo>
                  <a:pt x="614773" y="3535759"/>
                  <a:pt x="650805" y="3544876"/>
                  <a:pt x="677727" y="3544875"/>
                </a:cubicBezTo>
                <a:cubicBezTo>
                  <a:pt x="866733" y="3572007"/>
                  <a:pt x="893871" y="3427723"/>
                  <a:pt x="974985" y="3247617"/>
                </a:cubicBezTo>
                <a:cubicBezTo>
                  <a:pt x="1065005" y="3058389"/>
                  <a:pt x="1173041" y="2896233"/>
                  <a:pt x="1560530" y="3067439"/>
                </a:cubicBezTo>
                <a:cubicBezTo>
                  <a:pt x="1948018" y="3238640"/>
                  <a:pt x="1956780" y="2869239"/>
                  <a:pt x="2028922" y="2472778"/>
                </a:cubicBezTo>
                <a:cubicBezTo>
                  <a:pt x="2146002" y="2130366"/>
                  <a:pt x="2362357" y="2094472"/>
                  <a:pt x="2443333" y="2148526"/>
                </a:cubicBezTo>
                <a:lnTo>
                  <a:pt x="2461349" y="2166542"/>
                </a:lnTo>
                <a:cubicBezTo>
                  <a:pt x="2542396" y="2256706"/>
                  <a:pt x="2578429" y="2310688"/>
                  <a:pt x="2632410" y="2193608"/>
                </a:cubicBezTo>
                <a:cubicBezTo>
                  <a:pt x="2695581" y="2067412"/>
                  <a:pt x="3064843" y="2373714"/>
                  <a:pt x="3227143" y="2571981"/>
                </a:cubicBezTo>
                <a:cubicBezTo>
                  <a:pt x="3290241" y="2662000"/>
                  <a:pt x="3317235" y="2689133"/>
                  <a:pt x="3407249" y="2616990"/>
                </a:cubicBezTo>
                <a:cubicBezTo>
                  <a:pt x="3533373" y="2499838"/>
                  <a:pt x="3749662" y="1995480"/>
                  <a:pt x="3857625" y="1617036"/>
                </a:cubicBezTo>
                <a:cubicBezTo>
                  <a:pt x="4064864" y="941261"/>
                  <a:pt x="4190989" y="1121511"/>
                  <a:pt x="4263064" y="1463846"/>
                </a:cubicBezTo>
                <a:cubicBezTo>
                  <a:pt x="4272036" y="1517900"/>
                  <a:pt x="4299168" y="1553866"/>
                  <a:pt x="4317184" y="1599020"/>
                </a:cubicBezTo>
                <a:cubicBezTo>
                  <a:pt x="4425293" y="1662046"/>
                  <a:pt x="4614448" y="1670946"/>
                  <a:pt x="4713578" y="1517900"/>
                </a:cubicBezTo>
                <a:cubicBezTo>
                  <a:pt x="4767489" y="1400820"/>
                  <a:pt x="4893685" y="1166588"/>
                  <a:pt x="5082913" y="1013403"/>
                </a:cubicBezTo>
                <a:cubicBezTo>
                  <a:pt x="5118945" y="968393"/>
                  <a:pt x="5164099" y="923383"/>
                  <a:pt x="5199987" y="887280"/>
                </a:cubicBezTo>
                <a:cubicBezTo>
                  <a:pt x="5497390" y="473007"/>
                  <a:pt x="5596382" y="535967"/>
                  <a:pt x="5704561" y="535967"/>
                </a:cubicBezTo>
                <a:cubicBezTo>
                  <a:pt x="5866651" y="535967"/>
                  <a:pt x="5929749" y="662091"/>
                  <a:pt x="6010864" y="770199"/>
                </a:cubicBezTo>
                <a:cubicBezTo>
                  <a:pt x="6119044" y="1022448"/>
                  <a:pt x="6434246" y="562955"/>
                  <a:pt x="6578392" y="202670"/>
                </a:cubicBezTo>
                <a:cubicBezTo>
                  <a:pt x="6686497" y="-67542"/>
                  <a:pt x="6926440" y="-38914"/>
                  <a:pt x="7066213" y="121540"/>
                </a:cubicBezTo>
                <a:lnTo>
                  <a:pt x="7083113" y="146819"/>
                </a:lnTo>
                <a:lnTo>
                  <a:pt x="1453668" y="5000799"/>
                </a:lnTo>
                <a:lnTo>
                  <a:pt x="1248048" y="4858440"/>
                </a:lnTo>
                <a:cubicBezTo>
                  <a:pt x="765916" y="4519007"/>
                  <a:pt x="386064" y="4209863"/>
                  <a:pt x="299354" y="4040400"/>
                </a:cubicBezTo>
                <a:cubicBezTo>
                  <a:pt x="209263" y="3977374"/>
                  <a:pt x="137192" y="3905231"/>
                  <a:pt x="101154" y="3851177"/>
                </a:cubicBezTo>
                <a:cubicBezTo>
                  <a:pt x="-23830" y="3716017"/>
                  <a:pt x="-20865" y="3627746"/>
                  <a:pt x="44488" y="3573527"/>
                </a:cubicBezTo>
                <a:close/>
              </a:path>
            </a:pathLst>
          </a:custGeom>
          <a:gradFill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13500000" scaled="1"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91" name="图形 9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B469966-C39A-EF63-5C72-53485A5C2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122815" y="2579651"/>
            <a:ext cx="7639730" cy="5628178"/>
          </a:xfrm>
          <a:prstGeom prst="rect">
            <a:avLst/>
          </a:prstGeom>
        </p:spPr>
      </p:pic>
      <p:sp>
        <p:nvSpPr>
          <p:cNvPr id="1148" name="文本框 1147">
            <a:extLst>
              <a:ext uri="{FF2B5EF4-FFF2-40B4-BE49-F238E27FC236}">
                <a16:creationId xmlns:a16="http://schemas.microsoft.com/office/drawing/2014/main" id="{EC65FD90-81CF-6E0B-F3DA-73ED37ADECDA}"/>
              </a:ext>
            </a:extLst>
          </p:cNvPr>
          <p:cNvSpPr txBox="1"/>
          <p:nvPr/>
        </p:nvSpPr>
        <p:spPr>
          <a:xfrm>
            <a:off x="7656941" y="1720414"/>
            <a:ext cx="36471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rPr>
              <a:t>谢谢观看</a:t>
            </a:r>
          </a:p>
        </p:txBody>
      </p:sp>
      <p:sp>
        <p:nvSpPr>
          <p:cNvPr id="2211" name="任意多边形: 形状 2210">
            <a:extLst>
              <a:ext uri="{FF2B5EF4-FFF2-40B4-BE49-F238E27FC236}">
                <a16:creationId xmlns:a16="http://schemas.microsoft.com/office/drawing/2014/main" id="{48F32626-C2ED-D24D-9AD8-D9A9E25297CD}"/>
              </a:ext>
            </a:extLst>
          </p:cNvPr>
          <p:cNvSpPr/>
          <p:nvPr/>
        </p:nvSpPr>
        <p:spPr>
          <a:xfrm rot="7123697">
            <a:off x="9948589" y="-1155962"/>
            <a:ext cx="2128989" cy="3305939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27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16" name="文本框 2215">
            <a:extLst>
              <a:ext uri="{FF2B5EF4-FFF2-40B4-BE49-F238E27FC236}">
                <a16:creationId xmlns:a16="http://schemas.microsoft.com/office/drawing/2014/main" id="{8CF8B545-8938-3E2F-9A2D-E93BC16C661A}"/>
              </a:ext>
            </a:extLst>
          </p:cNvPr>
          <p:cNvSpPr txBox="1"/>
          <p:nvPr/>
        </p:nvSpPr>
        <p:spPr>
          <a:xfrm>
            <a:off x="6125027" y="2776063"/>
            <a:ext cx="50352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</a:rPr>
              <a:t>Organic Fruit and Vegetable Industry Report</a:t>
            </a:r>
          </a:p>
        </p:txBody>
      </p:sp>
      <p:sp>
        <p:nvSpPr>
          <p:cNvPr id="3275" name="任意多边形: 形状 3274">
            <a:extLst>
              <a:ext uri="{FF2B5EF4-FFF2-40B4-BE49-F238E27FC236}">
                <a16:creationId xmlns:a16="http://schemas.microsoft.com/office/drawing/2014/main" id="{53029320-7B4F-654D-666A-3644EF058934}"/>
              </a:ext>
            </a:extLst>
          </p:cNvPr>
          <p:cNvSpPr/>
          <p:nvPr/>
        </p:nvSpPr>
        <p:spPr>
          <a:xfrm rot="15403225" flipV="1">
            <a:off x="1136085" y="-1726317"/>
            <a:ext cx="1573650" cy="4161849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81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6" name="任意多边形: 形状 3275">
            <a:extLst>
              <a:ext uri="{FF2B5EF4-FFF2-40B4-BE49-F238E27FC236}">
                <a16:creationId xmlns:a16="http://schemas.microsoft.com/office/drawing/2014/main" id="{6D9C2EAF-E223-9551-5F72-1E5583205BAD}"/>
              </a:ext>
            </a:extLst>
          </p:cNvPr>
          <p:cNvSpPr/>
          <p:nvPr/>
        </p:nvSpPr>
        <p:spPr>
          <a:xfrm rot="7123697">
            <a:off x="10023580" y="-1486709"/>
            <a:ext cx="2648456" cy="4112574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7" name="任意多边形: 形状 3276">
            <a:extLst>
              <a:ext uri="{FF2B5EF4-FFF2-40B4-BE49-F238E27FC236}">
                <a16:creationId xmlns:a16="http://schemas.microsoft.com/office/drawing/2014/main" id="{4FEFB011-81E2-0ADF-C436-0F9D432E7236}"/>
              </a:ext>
            </a:extLst>
          </p:cNvPr>
          <p:cNvSpPr/>
          <p:nvPr/>
        </p:nvSpPr>
        <p:spPr>
          <a:xfrm rot="15403225" flipV="1">
            <a:off x="147184" y="-2687276"/>
            <a:ext cx="2305772" cy="6098098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279" name="组合 3278">
            <a:extLst>
              <a:ext uri="{FF2B5EF4-FFF2-40B4-BE49-F238E27FC236}">
                <a16:creationId xmlns:a16="http://schemas.microsoft.com/office/drawing/2014/main" id="{9D994FBD-F00B-49A9-6ED8-90460782EA32}"/>
              </a:ext>
            </a:extLst>
          </p:cNvPr>
          <p:cNvGrpSpPr/>
          <p:nvPr/>
        </p:nvGrpSpPr>
        <p:grpSpPr>
          <a:xfrm>
            <a:off x="6858262" y="5273450"/>
            <a:ext cx="4430006" cy="342544"/>
            <a:chOff x="4289813" y="5868701"/>
            <a:chExt cx="2391457" cy="342544"/>
          </a:xfrm>
        </p:grpSpPr>
        <p:sp>
          <p:nvSpPr>
            <p:cNvPr id="3280" name="文本框 3279">
              <a:extLst>
                <a:ext uri="{FF2B5EF4-FFF2-40B4-BE49-F238E27FC236}">
                  <a16:creationId xmlns:a16="http://schemas.microsoft.com/office/drawing/2014/main" id="{3D946D51-B499-969C-50D3-4D009AC993B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281" name="文本框 3280">
              <a:extLst>
                <a:ext uri="{FF2B5EF4-FFF2-40B4-BE49-F238E27FC236}">
                  <a16:creationId xmlns:a16="http://schemas.microsoft.com/office/drawing/2014/main" id="{68F425A9-2D00-63B0-4A49-4A499D7D08AD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2023.05.9</a:t>
              </a:r>
              <a:endParaRPr lang="zh-CN" altLang="en-US" sz="16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135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282" name="文本框 3281">
            <a:extLst>
              <a:ext uri="{FF2B5EF4-FFF2-40B4-BE49-F238E27FC236}">
                <a16:creationId xmlns:a16="http://schemas.microsoft.com/office/drawing/2014/main" id="{F6585A93-9D15-26A3-0727-8BCE6EB7929C}"/>
              </a:ext>
            </a:extLst>
          </p:cNvPr>
          <p:cNvSpPr txBox="1"/>
          <p:nvPr/>
        </p:nvSpPr>
        <p:spPr>
          <a:xfrm>
            <a:off x="7119697" y="3419835"/>
            <a:ext cx="38933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135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有机蔬菜  </a:t>
            </a:r>
            <a:r>
              <a:rPr lang="en-US" altLang="zh-CN" sz="1200" dirty="0">
                <a:solidFill>
                  <a:schemeClr val="bg1"/>
                </a:solidFill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</a:rPr>
              <a:t>有机水果  </a:t>
            </a:r>
            <a:r>
              <a:rPr lang="en-US" altLang="zh-CN" sz="1200" dirty="0">
                <a:solidFill>
                  <a:schemeClr val="bg1"/>
                </a:solidFill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</a:rPr>
              <a:t>果蔬  </a:t>
            </a:r>
            <a:r>
              <a:rPr lang="en-US" altLang="zh-CN" sz="1200" dirty="0">
                <a:solidFill>
                  <a:schemeClr val="bg1"/>
                </a:solidFill>
              </a:rPr>
              <a:t>/ </a:t>
            </a:r>
            <a:r>
              <a:rPr lang="zh-CN" altLang="en-US" sz="1200" dirty="0">
                <a:solidFill>
                  <a:schemeClr val="bg1"/>
                </a:solidFill>
              </a:rPr>
              <a:t>行业报告  </a:t>
            </a:r>
            <a:r>
              <a:rPr lang="en-US" altLang="zh-CN" sz="1200" dirty="0">
                <a:solidFill>
                  <a:schemeClr val="bg1"/>
                </a:solidFill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</a:rPr>
              <a:t>工作汇报</a:t>
            </a:r>
          </a:p>
        </p:txBody>
      </p:sp>
      <p:sp>
        <p:nvSpPr>
          <p:cNvPr id="3285" name="文本框 3284">
            <a:extLst>
              <a:ext uri="{FF2B5EF4-FFF2-40B4-BE49-F238E27FC236}">
                <a16:creationId xmlns:a16="http://schemas.microsoft.com/office/drawing/2014/main" id="{297211C9-27EF-C3AF-2BA9-96B215DD2110}"/>
              </a:ext>
            </a:extLst>
          </p:cNvPr>
          <p:cNvSpPr txBox="1"/>
          <p:nvPr/>
        </p:nvSpPr>
        <p:spPr>
          <a:xfrm>
            <a:off x="6280949" y="4003402"/>
            <a:ext cx="4879353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634712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BC34384-6DB9-76FE-848C-9AC9652DAFFB}"/>
              </a:ext>
            </a:extLst>
          </p:cNvPr>
          <p:cNvGrpSpPr/>
          <p:nvPr/>
        </p:nvGrpSpPr>
        <p:grpSpPr>
          <a:xfrm rot="21035997">
            <a:off x="1430709" y="3560706"/>
            <a:ext cx="10800899" cy="6033180"/>
            <a:chOff x="3818183" y="3398266"/>
            <a:chExt cx="8966779" cy="6330699"/>
          </a:xfrm>
        </p:grpSpPr>
        <p:sp>
          <p:nvSpPr>
            <p:cNvPr id="2209" name="任意多边形: 形状 2208">
              <a:extLst>
                <a:ext uri="{FF2B5EF4-FFF2-40B4-BE49-F238E27FC236}">
                  <a16:creationId xmlns:a16="http://schemas.microsoft.com/office/drawing/2014/main" id="{54CCC742-D5AD-6DC0-C3DA-58FEA98D5058}"/>
                </a:ext>
              </a:extLst>
            </p:cNvPr>
            <p:cNvSpPr/>
            <p:nvPr/>
          </p:nvSpPr>
          <p:spPr>
            <a:xfrm rot="2446170">
              <a:off x="3836909" y="3876529"/>
              <a:ext cx="7083113" cy="50007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gradFill>
              <a:gsLst>
                <a:gs pos="0">
                  <a:srgbClr val="92D050">
                    <a:alpha val="0"/>
                  </a:srgbClr>
                </a:gs>
                <a:gs pos="100000">
                  <a:srgbClr val="3B783C">
                    <a:alpha val="55000"/>
                  </a:srgbClr>
                </a:gs>
              </a:gsLst>
              <a:lin ang="13500000" scaled="1"/>
            </a:gradFill>
            <a:ln w="12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78" name="任意多边形: 形状 3277">
              <a:extLst>
                <a:ext uri="{FF2B5EF4-FFF2-40B4-BE49-F238E27FC236}">
                  <a16:creationId xmlns:a16="http://schemas.microsoft.com/office/drawing/2014/main" id="{EB51D335-8D63-FEE8-A82B-D0E9C54212D2}"/>
                </a:ext>
              </a:extLst>
            </p:cNvPr>
            <p:cNvSpPr/>
            <p:nvPr/>
          </p:nvSpPr>
          <p:spPr>
            <a:xfrm rot="2446170">
              <a:off x="3818183" y="3398266"/>
              <a:ext cx="8966779" cy="63306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noFill/>
            <a:ln w="12858" cap="flat">
              <a:solidFill>
                <a:srgbClr val="3B783C">
                  <a:alpha val="18000"/>
                </a:srgb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91" name="图形 90">
            <a:extLst>
              <a:ext uri="{FF2B5EF4-FFF2-40B4-BE49-F238E27FC236}">
                <a16:creationId xmlns:a16="http://schemas.microsoft.com/office/drawing/2014/main" id="{BB469966-C39A-EF63-5C72-53485A5C22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83396" y="4084486"/>
            <a:ext cx="4166931" cy="3069772"/>
          </a:xfrm>
          <a:prstGeom prst="rect">
            <a:avLst/>
          </a:prstGeom>
        </p:spPr>
      </p:pic>
      <p:sp>
        <p:nvSpPr>
          <p:cNvPr id="1148" name="文本框 1147">
            <a:extLst>
              <a:ext uri="{FF2B5EF4-FFF2-40B4-BE49-F238E27FC236}">
                <a16:creationId xmlns:a16="http://schemas.microsoft.com/office/drawing/2014/main" id="{EC65FD90-81CF-6E0B-F3DA-73ED37ADECDA}"/>
              </a:ext>
            </a:extLst>
          </p:cNvPr>
          <p:cNvSpPr txBox="1"/>
          <p:nvPr/>
        </p:nvSpPr>
        <p:spPr>
          <a:xfrm>
            <a:off x="6779697" y="1257611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rPr>
              <a:t>01</a:t>
            </a:r>
            <a:endParaRPr lang="zh-CN" altLang="en-US" sz="28700" dirty="0">
              <a:gradFill>
                <a:gsLst>
                  <a:gs pos="0">
                    <a:srgbClr val="92D050"/>
                  </a:gs>
                  <a:gs pos="100000">
                    <a:srgbClr val="3B783C"/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</a:endParaRPr>
          </a:p>
        </p:txBody>
      </p:sp>
      <p:sp>
        <p:nvSpPr>
          <p:cNvPr id="2211" name="任意多边形: 形状 2210">
            <a:extLst>
              <a:ext uri="{FF2B5EF4-FFF2-40B4-BE49-F238E27FC236}">
                <a16:creationId xmlns:a16="http://schemas.microsoft.com/office/drawing/2014/main" id="{48F32626-C2ED-D24D-9AD8-D9A9E25297CD}"/>
              </a:ext>
            </a:extLst>
          </p:cNvPr>
          <p:cNvSpPr/>
          <p:nvPr/>
        </p:nvSpPr>
        <p:spPr>
          <a:xfrm rot="7123697">
            <a:off x="9948589" y="-1155962"/>
            <a:ext cx="2128989" cy="3305939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27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5" name="任意多边形: 形状 3274">
            <a:extLst>
              <a:ext uri="{FF2B5EF4-FFF2-40B4-BE49-F238E27FC236}">
                <a16:creationId xmlns:a16="http://schemas.microsoft.com/office/drawing/2014/main" id="{53029320-7B4F-654D-666A-3644EF058934}"/>
              </a:ext>
            </a:extLst>
          </p:cNvPr>
          <p:cNvSpPr/>
          <p:nvPr/>
        </p:nvSpPr>
        <p:spPr>
          <a:xfrm rot="15403225" flipV="1">
            <a:off x="1136085" y="-1726317"/>
            <a:ext cx="1573650" cy="4161849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81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6" name="任意多边形: 形状 3275">
            <a:extLst>
              <a:ext uri="{FF2B5EF4-FFF2-40B4-BE49-F238E27FC236}">
                <a16:creationId xmlns:a16="http://schemas.microsoft.com/office/drawing/2014/main" id="{6D9C2EAF-E223-9551-5F72-1E5583205BAD}"/>
              </a:ext>
            </a:extLst>
          </p:cNvPr>
          <p:cNvSpPr/>
          <p:nvPr/>
        </p:nvSpPr>
        <p:spPr>
          <a:xfrm rot="7123697">
            <a:off x="10023580" y="-1486709"/>
            <a:ext cx="2648456" cy="4112574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7" name="任意多边形: 形状 3276">
            <a:extLst>
              <a:ext uri="{FF2B5EF4-FFF2-40B4-BE49-F238E27FC236}">
                <a16:creationId xmlns:a16="http://schemas.microsoft.com/office/drawing/2014/main" id="{4FEFB011-81E2-0ADF-C436-0F9D432E7236}"/>
              </a:ext>
            </a:extLst>
          </p:cNvPr>
          <p:cNvSpPr/>
          <p:nvPr/>
        </p:nvSpPr>
        <p:spPr>
          <a:xfrm rot="15403225" flipV="1">
            <a:off x="147184" y="-2687276"/>
            <a:ext cx="2305772" cy="6098098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2991961" y="2590471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6E656FF-8C18-FA51-4E43-2100CE143116}"/>
              </a:ext>
            </a:extLst>
          </p:cNvPr>
          <p:cNvSpPr txBox="1"/>
          <p:nvPr/>
        </p:nvSpPr>
        <p:spPr>
          <a:xfrm>
            <a:off x="1256527" y="3229265"/>
            <a:ext cx="532533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 网，幻灯片演示模板 及素材免费下载！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www.51pp tmoban.com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2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047DD30A-AB97-93D8-09E3-8BC3417B9CE0}"/>
              </a:ext>
            </a:extLst>
          </p:cNvPr>
          <p:cNvCxnSpPr/>
          <p:nvPr/>
        </p:nvCxnSpPr>
        <p:spPr>
          <a:xfrm flipV="1">
            <a:off x="2594174" y="1743199"/>
            <a:ext cx="1852026" cy="114376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0C7E5DD-4C4D-B031-8825-AA01389D96A3}"/>
              </a:ext>
            </a:extLst>
          </p:cNvPr>
          <p:cNvCxnSpPr/>
          <p:nvPr/>
        </p:nvCxnSpPr>
        <p:spPr>
          <a:xfrm>
            <a:off x="2666341" y="3496392"/>
            <a:ext cx="180793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55486D7-2678-F970-87CA-B675C2039ED0}"/>
              </a:ext>
            </a:extLst>
          </p:cNvPr>
          <p:cNvCxnSpPr/>
          <p:nvPr/>
        </p:nvCxnSpPr>
        <p:spPr>
          <a:xfrm>
            <a:off x="2594171" y="3909276"/>
            <a:ext cx="1799828" cy="117465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8">
            <a:extLst>
              <a:ext uri="{FF2B5EF4-FFF2-40B4-BE49-F238E27FC236}">
                <a16:creationId xmlns:a16="http://schemas.microsoft.com/office/drawing/2014/main" id="{7BF5C0BE-4802-AF9A-D1D6-C9C6976DFFB8}"/>
              </a:ext>
            </a:extLst>
          </p:cNvPr>
          <p:cNvGrpSpPr/>
          <p:nvPr/>
        </p:nvGrpSpPr>
        <p:grpSpPr>
          <a:xfrm>
            <a:off x="3945147" y="1291717"/>
            <a:ext cx="977400" cy="952690"/>
            <a:chOff x="3534772" y="1710940"/>
            <a:chExt cx="977702" cy="952984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33A3454-EC16-3132-C34F-607ADFCC458F}"/>
                </a:ext>
              </a:extLst>
            </p:cNvPr>
            <p:cNvSpPr/>
            <p:nvPr/>
          </p:nvSpPr>
          <p:spPr>
            <a:xfrm>
              <a:off x="3559491" y="1710940"/>
              <a:ext cx="952983" cy="9529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43">
              <a:extLst>
                <a:ext uri="{FF2B5EF4-FFF2-40B4-BE49-F238E27FC236}">
                  <a16:creationId xmlns:a16="http://schemas.microsoft.com/office/drawing/2014/main" id="{7E0BC5BC-318F-2B11-8292-5C2B5E16B46B}"/>
                </a:ext>
              </a:extLst>
            </p:cNvPr>
            <p:cNvSpPr txBox="1"/>
            <p:nvPr/>
          </p:nvSpPr>
          <p:spPr>
            <a:xfrm>
              <a:off x="3534772" y="1839104"/>
              <a:ext cx="977702" cy="646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3091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213091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5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90B330B2-1E18-353D-B305-901343918D7B}"/>
              </a:ext>
            </a:extLst>
          </p:cNvPr>
          <p:cNvSpPr/>
          <p:nvPr/>
        </p:nvSpPr>
        <p:spPr>
          <a:xfrm>
            <a:off x="1092200" y="2315080"/>
            <a:ext cx="2049410" cy="204941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78">
            <a:extLst>
              <a:ext uri="{FF2B5EF4-FFF2-40B4-BE49-F238E27FC236}">
                <a16:creationId xmlns:a16="http://schemas.microsoft.com/office/drawing/2014/main" id="{570BF14C-7EA3-8CED-C42A-65E960545915}"/>
              </a:ext>
            </a:extLst>
          </p:cNvPr>
          <p:cNvGrpSpPr/>
          <p:nvPr/>
        </p:nvGrpSpPr>
        <p:grpSpPr>
          <a:xfrm>
            <a:off x="3945147" y="3020535"/>
            <a:ext cx="977400" cy="952690"/>
            <a:chOff x="3534772" y="1710940"/>
            <a:chExt cx="977702" cy="952984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B6B2DC2-596A-D68A-61E9-93AA2521DBC4}"/>
                </a:ext>
              </a:extLst>
            </p:cNvPr>
            <p:cNvSpPr/>
            <p:nvPr/>
          </p:nvSpPr>
          <p:spPr>
            <a:xfrm>
              <a:off x="3559491" y="1710940"/>
              <a:ext cx="952983" cy="952984"/>
            </a:xfrm>
            <a:prstGeom prst="ellipse">
              <a:avLst/>
            </a:prstGeom>
            <a:noFill/>
            <a:ln>
              <a:solidFill>
                <a:srgbClr val="3B78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22" name="TextBox 43">
              <a:extLst>
                <a:ext uri="{FF2B5EF4-FFF2-40B4-BE49-F238E27FC236}">
                  <a16:creationId xmlns:a16="http://schemas.microsoft.com/office/drawing/2014/main" id="{337C5CA9-CF91-B6C9-3C73-DE54E868FB42}"/>
                </a:ext>
              </a:extLst>
            </p:cNvPr>
            <p:cNvSpPr txBox="1"/>
            <p:nvPr/>
          </p:nvSpPr>
          <p:spPr>
            <a:xfrm>
              <a:off x="3534772" y="1839104"/>
              <a:ext cx="977702" cy="646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3091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 defTabSz="1213091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文字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78">
            <a:extLst>
              <a:ext uri="{FF2B5EF4-FFF2-40B4-BE49-F238E27FC236}">
                <a16:creationId xmlns:a16="http://schemas.microsoft.com/office/drawing/2014/main" id="{D5953DDC-992C-DD7E-257E-3C4AEF1A5398}"/>
              </a:ext>
            </a:extLst>
          </p:cNvPr>
          <p:cNvGrpSpPr/>
          <p:nvPr/>
        </p:nvGrpSpPr>
        <p:grpSpPr>
          <a:xfrm>
            <a:off x="3945147" y="4532111"/>
            <a:ext cx="977400" cy="952690"/>
            <a:chOff x="3534772" y="1710940"/>
            <a:chExt cx="977702" cy="952984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AA9F456-FC4A-D505-6179-91766FE42AEA}"/>
                </a:ext>
              </a:extLst>
            </p:cNvPr>
            <p:cNvSpPr/>
            <p:nvPr/>
          </p:nvSpPr>
          <p:spPr>
            <a:xfrm>
              <a:off x="3559491" y="1710940"/>
              <a:ext cx="952983" cy="9529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43">
              <a:extLst>
                <a:ext uri="{FF2B5EF4-FFF2-40B4-BE49-F238E27FC236}">
                  <a16:creationId xmlns:a16="http://schemas.microsoft.com/office/drawing/2014/main" id="{1285C18E-D299-5F0C-4E22-CBF69805E479}"/>
                </a:ext>
              </a:extLst>
            </p:cNvPr>
            <p:cNvSpPr txBox="1"/>
            <p:nvPr/>
          </p:nvSpPr>
          <p:spPr>
            <a:xfrm>
              <a:off x="3534772" y="1839104"/>
              <a:ext cx="977702" cy="646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3091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213091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5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52F7BF6-2CF7-FB32-D563-5DF9C894DAF2}"/>
              </a:ext>
            </a:extLst>
          </p:cNvPr>
          <p:cNvGrpSpPr/>
          <p:nvPr/>
        </p:nvGrpSpPr>
        <p:grpSpPr>
          <a:xfrm>
            <a:off x="5100346" y="1345772"/>
            <a:ext cx="3505200" cy="794853"/>
            <a:chOff x="6068496" y="1372005"/>
            <a:chExt cx="3505200" cy="79485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E0E4355-07EC-3E5D-9E1E-821F82238840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A302085-75A0-156A-3377-4063CC01CB75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A376529-03F5-75D2-352D-42DB8B778A25}"/>
              </a:ext>
            </a:extLst>
          </p:cNvPr>
          <p:cNvGrpSpPr/>
          <p:nvPr/>
        </p:nvGrpSpPr>
        <p:grpSpPr>
          <a:xfrm>
            <a:off x="5100346" y="3098965"/>
            <a:ext cx="3505200" cy="794853"/>
            <a:chOff x="6068496" y="1372005"/>
            <a:chExt cx="3505200" cy="79485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0C8A3C5-A3F6-BF65-23C6-C26FABF643F8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 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www.51pptmob an.com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5A87DD7-0821-AD51-DA7E-160E9689BE56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8832D0E-E49C-FB9D-C76C-C4B2B06EC364}"/>
              </a:ext>
            </a:extLst>
          </p:cNvPr>
          <p:cNvGrpSpPr/>
          <p:nvPr/>
        </p:nvGrpSpPr>
        <p:grpSpPr>
          <a:xfrm>
            <a:off x="5100346" y="4657040"/>
            <a:ext cx="3505200" cy="794853"/>
            <a:chOff x="6068496" y="1372005"/>
            <a:chExt cx="3505200" cy="79485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86A3C63-9708-0F4E-4DCC-9840B291B983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F82EB1E-7CC1-E1A8-6728-F21981484BE5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sp>
        <p:nvSpPr>
          <p:cNvPr id="35" name="圆角矩形 51">
            <a:extLst>
              <a:ext uri="{FF2B5EF4-FFF2-40B4-BE49-F238E27FC236}">
                <a16:creationId xmlns:a16="http://schemas.microsoft.com/office/drawing/2014/main" id="{4F762A95-AE8B-E158-153F-CF7D710527C2}"/>
              </a:ext>
            </a:extLst>
          </p:cNvPr>
          <p:cNvSpPr/>
          <p:nvPr/>
        </p:nvSpPr>
        <p:spPr>
          <a:xfrm>
            <a:off x="8783344" y="1473049"/>
            <a:ext cx="2316455" cy="5402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TextBox 75">
            <a:extLst>
              <a:ext uri="{FF2B5EF4-FFF2-40B4-BE49-F238E27FC236}">
                <a16:creationId xmlns:a16="http://schemas.microsoft.com/office/drawing/2014/main" id="{0A7CFE4C-848A-5414-52B5-9544597548EC}"/>
              </a:ext>
            </a:extLst>
          </p:cNvPr>
          <p:cNvSpPr txBox="1"/>
          <p:nvPr/>
        </p:nvSpPr>
        <p:spPr>
          <a:xfrm>
            <a:off x="9139707" y="1604827"/>
            <a:ext cx="1657552" cy="2870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865" dirty="0"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7" name="圆角矩形 51">
            <a:extLst>
              <a:ext uri="{FF2B5EF4-FFF2-40B4-BE49-F238E27FC236}">
                <a16:creationId xmlns:a16="http://schemas.microsoft.com/office/drawing/2014/main" id="{DE475304-F75E-FB15-5B44-945A4F533C84}"/>
              </a:ext>
            </a:extLst>
          </p:cNvPr>
          <p:cNvSpPr/>
          <p:nvPr/>
        </p:nvSpPr>
        <p:spPr>
          <a:xfrm>
            <a:off x="8783344" y="3167369"/>
            <a:ext cx="2316455" cy="540299"/>
          </a:xfrm>
          <a:prstGeom prst="roundRect">
            <a:avLst/>
          </a:prstGeom>
          <a:noFill/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38" name="TextBox 75">
            <a:extLst>
              <a:ext uri="{FF2B5EF4-FFF2-40B4-BE49-F238E27FC236}">
                <a16:creationId xmlns:a16="http://schemas.microsoft.com/office/drawing/2014/main" id="{DEE17888-B1F5-FF11-0320-FA2104DAEA52}"/>
              </a:ext>
            </a:extLst>
          </p:cNvPr>
          <p:cNvSpPr txBox="1"/>
          <p:nvPr/>
        </p:nvSpPr>
        <p:spPr>
          <a:xfrm>
            <a:off x="9139707" y="3299147"/>
            <a:ext cx="1657552" cy="2870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9" name="圆角矩形 51">
            <a:extLst>
              <a:ext uri="{FF2B5EF4-FFF2-40B4-BE49-F238E27FC236}">
                <a16:creationId xmlns:a16="http://schemas.microsoft.com/office/drawing/2014/main" id="{7EE94FF8-AD4D-BEA9-4F67-A1DC0DFC1C77}"/>
              </a:ext>
            </a:extLst>
          </p:cNvPr>
          <p:cNvSpPr/>
          <p:nvPr/>
        </p:nvSpPr>
        <p:spPr>
          <a:xfrm>
            <a:off x="8783344" y="4769019"/>
            <a:ext cx="2316455" cy="5402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75">
            <a:extLst>
              <a:ext uri="{FF2B5EF4-FFF2-40B4-BE49-F238E27FC236}">
                <a16:creationId xmlns:a16="http://schemas.microsoft.com/office/drawing/2014/main" id="{95205FC1-AB7A-DC60-DD48-5D2D5A75470B}"/>
              </a:ext>
            </a:extLst>
          </p:cNvPr>
          <p:cNvSpPr txBox="1"/>
          <p:nvPr/>
        </p:nvSpPr>
        <p:spPr>
          <a:xfrm>
            <a:off x="9139707" y="4900797"/>
            <a:ext cx="1657552" cy="2870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865" dirty="0"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5530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115A08BE-9CCF-94D2-BF1E-C2AC48EB7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2828" y="2644684"/>
            <a:ext cx="12696" cy="36025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id="{124F194F-1060-B675-3FD1-BCB442D9C094}"/>
              </a:ext>
            </a:extLst>
          </p:cNvPr>
          <p:cNvSpPr>
            <a:spLocks/>
          </p:cNvSpPr>
          <p:nvPr/>
        </p:nvSpPr>
        <p:spPr bwMode="auto">
          <a:xfrm>
            <a:off x="5229495" y="3898422"/>
            <a:ext cx="520539" cy="295184"/>
          </a:xfrm>
          <a:custGeom>
            <a:avLst/>
            <a:gdLst>
              <a:gd name="T0" fmla="*/ 4 w 328"/>
              <a:gd name="T1" fmla="*/ 186 h 186"/>
              <a:gd name="T2" fmla="*/ 0 w 328"/>
              <a:gd name="T3" fmla="*/ 178 h 186"/>
              <a:gd name="T4" fmla="*/ 324 w 328"/>
              <a:gd name="T5" fmla="*/ 0 h 186"/>
              <a:gd name="T6" fmla="*/ 328 w 328"/>
              <a:gd name="T7" fmla="*/ 7 h 186"/>
              <a:gd name="T8" fmla="*/ 4 w 3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186">
                <a:moveTo>
                  <a:pt x="4" y="186"/>
                </a:moveTo>
                <a:lnTo>
                  <a:pt x="0" y="178"/>
                </a:lnTo>
                <a:lnTo>
                  <a:pt x="324" y="0"/>
                </a:lnTo>
                <a:lnTo>
                  <a:pt x="328" y="7"/>
                </a:lnTo>
                <a:lnTo>
                  <a:pt x="4" y="1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DE75CC65-7705-53B9-B231-9023E05400CF}"/>
              </a:ext>
            </a:extLst>
          </p:cNvPr>
          <p:cNvSpPr>
            <a:spLocks/>
          </p:cNvSpPr>
          <p:nvPr/>
        </p:nvSpPr>
        <p:spPr bwMode="auto">
          <a:xfrm>
            <a:off x="6448317" y="3898423"/>
            <a:ext cx="552280" cy="301532"/>
          </a:xfrm>
          <a:custGeom>
            <a:avLst/>
            <a:gdLst>
              <a:gd name="T0" fmla="*/ 344 w 348"/>
              <a:gd name="T1" fmla="*/ 190 h 190"/>
              <a:gd name="T2" fmla="*/ 0 w 348"/>
              <a:gd name="T3" fmla="*/ 7 h 190"/>
              <a:gd name="T4" fmla="*/ 4 w 348"/>
              <a:gd name="T5" fmla="*/ 0 h 190"/>
              <a:gd name="T6" fmla="*/ 348 w 348"/>
              <a:gd name="T7" fmla="*/ 184 h 190"/>
              <a:gd name="T8" fmla="*/ 344 w 348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8" h="190">
                <a:moveTo>
                  <a:pt x="344" y="190"/>
                </a:moveTo>
                <a:lnTo>
                  <a:pt x="0" y="7"/>
                </a:lnTo>
                <a:lnTo>
                  <a:pt x="4" y="0"/>
                </a:lnTo>
                <a:lnTo>
                  <a:pt x="348" y="184"/>
                </a:lnTo>
                <a:lnTo>
                  <a:pt x="344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cs typeface="+mn-ea"/>
              <a:sym typeface="+mn-lt"/>
            </a:endParaRPr>
          </a:p>
        </p:txBody>
      </p:sp>
      <p:grpSp>
        <p:nvGrpSpPr>
          <p:cNvPr id="6" name="组合 2">
            <a:extLst>
              <a:ext uri="{FF2B5EF4-FFF2-40B4-BE49-F238E27FC236}">
                <a16:creationId xmlns:a16="http://schemas.microsoft.com/office/drawing/2014/main" id="{5ED7ECC2-8EE3-5E40-5B3B-3313B98ADEFE}"/>
              </a:ext>
            </a:extLst>
          </p:cNvPr>
          <p:cNvGrpSpPr/>
          <p:nvPr/>
        </p:nvGrpSpPr>
        <p:grpSpPr>
          <a:xfrm>
            <a:off x="4193175" y="3668306"/>
            <a:ext cx="1039493" cy="1037905"/>
            <a:chOff x="4192588" y="4754563"/>
            <a:chExt cx="1039813" cy="1038225"/>
          </a:xfrm>
        </p:grpSpPr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C041880F-E638-FF7E-CC8C-855F83217A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588" y="4754563"/>
              <a:ext cx="1039813" cy="10382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90">
              <a:extLst>
                <a:ext uri="{FF2B5EF4-FFF2-40B4-BE49-F238E27FC236}">
                  <a16:creationId xmlns:a16="http://schemas.microsoft.com/office/drawing/2014/main" id="{0AD2566A-9A49-CEED-C8DC-213B9D73AC0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532018" y="5127758"/>
              <a:ext cx="360953" cy="291835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10" name="Oval 6">
            <a:extLst>
              <a:ext uri="{FF2B5EF4-FFF2-40B4-BE49-F238E27FC236}">
                <a16:creationId xmlns:a16="http://schemas.microsoft.com/office/drawing/2014/main" id="{34364985-6300-DAD8-D96B-D77CB0EB2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8635" y="3004934"/>
            <a:ext cx="1039493" cy="1036319"/>
          </a:xfrm>
          <a:prstGeom prst="ellipse">
            <a:avLst/>
          </a:prstGeom>
          <a:noFill/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grpSp>
        <p:nvGrpSpPr>
          <p:cNvPr id="11" name="组合 28">
            <a:extLst>
              <a:ext uri="{FF2B5EF4-FFF2-40B4-BE49-F238E27FC236}">
                <a16:creationId xmlns:a16="http://schemas.microsoft.com/office/drawing/2014/main" id="{6DA39CA7-417F-9A15-210A-7D2723E18C65}"/>
              </a:ext>
            </a:extLst>
          </p:cNvPr>
          <p:cNvGrpSpPr>
            <a:grpSpLocks noChangeAspect="1"/>
          </p:cNvGrpSpPr>
          <p:nvPr/>
        </p:nvGrpSpPr>
        <p:grpSpPr>
          <a:xfrm>
            <a:off x="5835606" y="3254155"/>
            <a:ext cx="539834" cy="537876"/>
            <a:chOff x="3618897" y="2279040"/>
            <a:chExt cx="706229" cy="703668"/>
          </a:xfrm>
          <a:solidFill>
            <a:srgbClr val="3B783C"/>
          </a:solidFill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76678095-4A61-F558-FDA0-ED623EFF5D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B60FB38B-3CED-0B60-9413-2FE05FE9D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CAFCB999-AF9B-0800-9141-ECB9A39A2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</p:grpSp>
      <p:grpSp>
        <p:nvGrpSpPr>
          <p:cNvPr id="15" name="组合 4">
            <a:extLst>
              <a:ext uri="{FF2B5EF4-FFF2-40B4-BE49-F238E27FC236}">
                <a16:creationId xmlns:a16="http://schemas.microsoft.com/office/drawing/2014/main" id="{070228BF-C883-9B25-19E5-6C0FFB8D1E87}"/>
              </a:ext>
            </a:extLst>
          </p:cNvPr>
          <p:cNvGrpSpPr/>
          <p:nvPr/>
        </p:nvGrpSpPr>
        <p:grpSpPr>
          <a:xfrm>
            <a:off x="5578635" y="1605191"/>
            <a:ext cx="1039493" cy="1039493"/>
            <a:chOff x="5578476" y="2690813"/>
            <a:chExt cx="1039813" cy="1039813"/>
          </a:xfrm>
        </p:grpSpPr>
        <p:sp>
          <p:nvSpPr>
            <p:cNvPr id="16" name="Oval 5">
              <a:extLst>
                <a:ext uri="{FF2B5EF4-FFF2-40B4-BE49-F238E27FC236}">
                  <a16:creationId xmlns:a16="http://schemas.microsoft.com/office/drawing/2014/main" id="{6115A57E-EA49-3FEC-7598-7D1249DF8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8476" y="2690813"/>
              <a:ext cx="1039813" cy="1039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32">
              <a:extLst>
                <a:ext uri="{FF2B5EF4-FFF2-40B4-BE49-F238E27FC236}">
                  <a16:creationId xmlns:a16="http://schemas.microsoft.com/office/drawing/2014/main" id="{1109D37A-3DE0-796C-D15C-B93B9321C3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80088" y="3057156"/>
              <a:ext cx="360953" cy="307127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18" name="Freeform 16">
                <a:extLst>
                  <a:ext uri="{FF2B5EF4-FFF2-40B4-BE49-F238E27FC236}">
                    <a16:creationId xmlns:a16="http://schemas.microsoft.com/office/drawing/2014/main" id="{EC24B336-2083-B2E9-0DC8-76309CF10E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>
                  <a:cs typeface="+mn-ea"/>
                  <a:sym typeface="+mn-lt"/>
                </a:endParaRPr>
              </a:p>
            </p:txBody>
          </p:sp>
          <p:sp>
            <p:nvSpPr>
              <p:cNvPr id="19" name="Freeform 17">
                <a:extLst>
                  <a:ext uri="{FF2B5EF4-FFF2-40B4-BE49-F238E27FC236}">
                    <a16:creationId xmlns:a16="http://schemas.microsoft.com/office/drawing/2014/main" id="{FD86C616-C396-F439-7194-BAE291AA29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3">
            <a:extLst>
              <a:ext uri="{FF2B5EF4-FFF2-40B4-BE49-F238E27FC236}">
                <a16:creationId xmlns:a16="http://schemas.microsoft.com/office/drawing/2014/main" id="{759A4D7B-7F07-4151-8F55-04DD05CA10BB}"/>
              </a:ext>
            </a:extLst>
          </p:cNvPr>
          <p:cNvGrpSpPr/>
          <p:nvPr/>
        </p:nvGrpSpPr>
        <p:grpSpPr>
          <a:xfrm>
            <a:off x="6956161" y="3676240"/>
            <a:ext cx="1039493" cy="1039493"/>
            <a:chOff x="6956426" y="4762501"/>
            <a:chExt cx="1039813" cy="1039813"/>
          </a:xfrm>
        </p:grpSpPr>
        <p:sp>
          <p:nvSpPr>
            <p:cNvPr id="21" name="Oval 7">
              <a:extLst>
                <a:ext uri="{FF2B5EF4-FFF2-40B4-BE49-F238E27FC236}">
                  <a16:creationId xmlns:a16="http://schemas.microsoft.com/office/drawing/2014/main" id="{EEA6B3A3-2D67-465E-0C5A-824611EB4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6426" y="4762501"/>
              <a:ext cx="1039813" cy="1039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grpSp>
          <p:nvGrpSpPr>
            <p:cNvPr id="22" name="组合 35">
              <a:extLst>
                <a:ext uri="{FF2B5EF4-FFF2-40B4-BE49-F238E27FC236}">
                  <a16:creationId xmlns:a16="http://schemas.microsoft.com/office/drawing/2014/main" id="{5FE13A5B-2A35-8257-3005-CFDBDFA4633E}"/>
                </a:ext>
              </a:extLst>
            </p:cNvPr>
            <p:cNvGrpSpPr/>
            <p:nvPr/>
          </p:nvGrpSpPr>
          <p:grpSpPr>
            <a:xfrm>
              <a:off x="7303431" y="5102989"/>
              <a:ext cx="341039" cy="341371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8CD865E6-D6C0-7028-449E-33E9A0EAA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>
                  <a:cs typeface="+mn-ea"/>
                  <a:sym typeface="+mn-lt"/>
                </a:endParaRP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89F6C221-D8E1-40D3-58DA-058999800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>
                  <a:cs typeface="+mn-ea"/>
                  <a:sym typeface="+mn-lt"/>
                </a:endParaRPr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7B71E316-0801-46D8-F5DB-99E0A79AC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cs typeface="+mn-ea"/>
                  <a:sym typeface="+mn-lt"/>
                </a:endParaRPr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9A31CAE7-233C-124E-75B0-F1EFDD0B56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28A92D0-343B-1D4F-29AC-9B1A46E4D8E4}"/>
              </a:ext>
            </a:extLst>
          </p:cNvPr>
          <p:cNvGrpSpPr/>
          <p:nvPr/>
        </p:nvGrpSpPr>
        <p:grpSpPr>
          <a:xfrm>
            <a:off x="6724457" y="1573994"/>
            <a:ext cx="3505200" cy="794853"/>
            <a:chOff x="6068496" y="1372005"/>
            <a:chExt cx="3505200" cy="7948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BB993E3-D86F-D200-BE8F-D16242BA8BD5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177C62B-ED99-36A6-2069-96109E1F7050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41EE64A-D9A9-5B62-5E6E-0F32B82F4C53}"/>
              </a:ext>
            </a:extLst>
          </p:cNvPr>
          <p:cNvGrpSpPr/>
          <p:nvPr/>
        </p:nvGrpSpPr>
        <p:grpSpPr>
          <a:xfrm>
            <a:off x="8143979" y="3878465"/>
            <a:ext cx="3505200" cy="794853"/>
            <a:chOff x="6068496" y="1372005"/>
            <a:chExt cx="3505200" cy="79485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49FA98C-682D-D6F1-FF7A-744A0C049DC3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模板网，幻灯片演示模板及素 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唯一 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 ptmoban.com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726DC38-951E-E13D-323D-7473AF741353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5D4700D-5AEA-FFE8-F8E1-CA1C2D797A98}"/>
              </a:ext>
            </a:extLst>
          </p:cNvPr>
          <p:cNvGrpSpPr/>
          <p:nvPr/>
        </p:nvGrpSpPr>
        <p:grpSpPr>
          <a:xfrm>
            <a:off x="687975" y="3797132"/>
            <a:ext cx="3505200" cy="794853"/>
            <a:chOff x="6068496" y="1372005"/>
            <a:chExt cx="3505200" cy="79485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156A7EC-FFF7-33B6-A8EA-A122171425FA}"/>
                </a:ext>
              </a:extLst>
            </p:cNvPr>
            <p:cNvSpPr txBox="1"/>
            <p:nvPr/>
          </p:nvSpPr>
          <p:spPr>
            <a:xfrm>
              <a:off x="6068496" y="1633186"/>
              <a:ext cx="350520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AD7BDF3-0944-1A25-78CB-CE891C6F1AD1}"/>
                </a:ext>
              </a:extLst>
            </p:cNvPr>
            <p:cNvSpPr txBox="1"/>
            <p:nvPr/>
          </p:nvSpPr>
          <p:spPr>
            <a:xfrm>
              <a:off x="7998896" y="137200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4038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8D742B5B-1B95-35D9-7319-1DB60C31490B}"/>
              </a:ext>
            </a:extLst>
          </p:cNvPr>
          <p:cNvSpPr/>
          <p:nvPr/>
        </p:nvSpPr>
        <p:spPr>
          <a:xfrm>
            <a:off x="1669233" y="2472877"/>
            <a:ext cx="2657895" cy="2984026"/>
          </a:xfrm>
          <a:custGeom>
            <a:avLst/>
            <a:gdLst>
              <a:gd name="connsiteX0" fmla="*/ 1328947 w 2657895"/>
              <a:gd name="connsiteY0" fmla="*/ 0 h 2984026"/>
              <a:gd name="connsiteX1" fmla="*/ 2504353 w 2657895"/>
              <a:gd name="connsiteY1" fmla="*/ 97297 h 2984026"/>
              <a:gd name="connsiteX2" fmla="*/ 2657895 w 2657895"/>
              <a:gd name="connsiteY2" fmla="*/ 128066 h 2984026"/>
              <a:gd name="connsiteX3" fmla="*/ 2657895 w 2657895"/>
              <a:gd name="connsiteY3" fmla="*/ 2799276 h 2984026"/>
              <a:gd name="connsiteX4" fmla="*/ 2473145 w 2657895"/>
              <a:gd name="connsiteY4" fmla="*/ 2984026 h 2984026"/>
              <a:gd name="connsiteX5" fmla="*/ 184750 w 2657895"/>
              <a:gd name="connsiteY5" fmla="*/ 2984026 h 2984026"/>
              <a:gd name="connsiteX6" fmla="*/ 0 w 2657895"/>
              <a:gd name="connsiteY6" fmla="*/ 2799276 h 2984026"/>
              <a:gd name="connsiteX7" fmla="*/ 0 w 2657895"/>
              <a:gd name="connsiteY7" fmla="*/ 128066 h 2984026"/>
              <a:gd name="connsiteX8" fmla="*/ 153541 w 2657895"/>
              <a:gd name="connsiteY8" fmla="*/ 97297 h 2984026"/>
              <a:gd name="connsiteX9" fmla="*/ 1328947 w 2657895"/>
              <a:gd name="connsiteY9" fmla="*/ 0 h 298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7895" h="2984026">
                <a:moveTo>
                  <a:pt x="1328947" y="0"/>
                </a:moveTo>
                <a:cubicBezTo>
                  <a:pt x="1738260" y="0"/>
                  <a:pt x="2133042" y="34064"/>
                  <a:pt x="2504353" y="97297"/>
                </a:cubicBezTo>
                <a:lnTo>
                  <a:pt x="2657895" y="128066"/>
                </a:lnTo>
                <a:lnTo>
                  <a:pt x="2657895" y="2799276"/>
                </a:lnTo>
                <a:cubicBezTo>
                  <a:pt x="2657895" y="2901311"/>
                  <a:pt x="2575180" y="2984026"/>
                  <a:pt x="2473145" y="2984026"/>
                </a:cubicBezTo>
                <a:lnTo>
                  <a:pt x="184750" y="2984026"/>
                </a:lnTo>
                <a:cubicBezTo>
                  <a:pt x="82715" y="2984026"/>
                  <a:pt x="0" y="2901311"/>
                  <a:pt x="0" y="2799276"/>
                </a:cubicBezTo>
                <a:lnTo>
                  <a:pt x="0" y="128066"/>
                </a:lnTo>
                <a:lnTo>
                  <a:pt x="153541" y="97297"/>
                </a:lnTo>
                <a:cubicBezTo>
                  <a:pt x="524852" y="34064"/>
                  <a:pt x="919634" y="0"/>
                  <a:pt x="132894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CE1834C9-B373-8EC6-DA7D-8D47456E6AC9}"/>
              </a:ext>
            </a:extLst>
          </p:cNvPr>
          <p:cNvSpPr/>
          <p:nvPr/>
        </p:nvSpPr>
        <p:spPr>
          <a:xfrm>
            <a:off x="1669233" y="1324971"/>
            <a:ext cx="2657895" cy="1275972"/>
          </a:xfrm>
          <a:custGeom>
            <a:avLst/>
            <a:gdLst>
              <a:gd name="connsiteX0" fmla="*/ 184750 w 2657895"/>
              <a:gd name="connsiteY0" fmla="*/ 0 h 1275972"/>
              <a:gd name="connsiteX1" fmla="*/ 2473145 w 2657895"/>
              <a:gd name="connsiteY1" fmla="*/ 0 h 1275972"/>
              <a:gd name="connsiteX2" fmla="*/ 2657895 w 2657895"/>
              <a:gd name="connsiteY2" fmla="*/ 184750 h 1275972"/>
              <a:gd name="connsiteX3" fmla="*/ 2657895 w 2657895"/>
              <a:gd name="connsiteY3" fmla="*/ 1275972 h 1275972"/>
              <a:gd name="connsiteX4" fmla="*/ 2504353 w 2657895"/>
              <a:gd name="connsiteY4" fmla="*/ 1245203 h 1275972"/>
              <a:gd name="connsiteX5" fmla="*/ 1328947 w 2657895"/>
              <a:gd name="connsiteY5" fmla="*/ 1147906 h 1275972"/>
              <a:gd name="connsiteX6" fmla="*/ 153541 w 2657895"/>
              <a:gd name="connsiteY6" fmla="*/ 1245203 h 1275972"/>
              <a:gd name="connsiteX7" fmla="*/ 0 w 2657895"/>
              <a:gd name="connsiteY7" fmla="*/ 1275972 h 1275972"/>
              <a:gd name="connsiteX8" fmla="*/ 0 w 2657895"/>
              <a:gd name="connsiteY8" fmla="*/ 184750 h 1275972"/>
              <a:gd name="connsiteX9" fmla="*/ 184750 w 2657895"/>
              <a:gd name="connsiteY9" fmla="*/ 0 h 1275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7895" h="1275972">
                <a:moveTo>
                  <a:pt x="184750" y="0"/>
                </a:moveTo>
                <a:lnTo>
                  <a:pt x="2473145" y="0"/>
                </a:lnTo>
                <a:cubicBezTo>
                  <a:pt x="2575180" y="0"/>
                  <a:pt x="2657895" y="82715"/>
                  <a:pt x="2657895" y="184750"/>
                </a:cubicBezTo>
                <a:lnTo>
                  <a:pt x="2657895" y="1275972"/>
                </a:lnTo>
                <a:lnTo>
                  <a:pt x="2504353" y="1245203"/>
                </a:lnTo>
                <a:cubicBezTo>
                  <a:pt x="2133042" y="1181970"/>
                  <a:pt x="1738260" y="1147906"/>
                  <a:pt x="1328947" y="1147906"/>
                </a:cubicBezTo>
                <a:cubicBezTo>
                  <a:pt x="919634" y="1147906"/>
                  <a:pt x="524852" y="1181970"/>
                  <a:pt x="153541" y="1245203"/>
                </a:cubicBezTo>
                <a:lnTo>
                  <a:pt x="0" y="1275972"/>
                </a:lnTo>
                <a:lnTo>
                  <a:pt x="0" y="184750"/>
                </a:lnTo>
                <a:cubicBezTo>
                  <a:pt x="0" y="82715"/>
                  <a:pt x="82715" y="0"/>
                  <a:pt x="184750" y="0"/>
                </a:cubicBezTo>
                <a:close/>
              </a:path>
            </a:pathLst>
          </a:custGeom>
          <a:solidFill>
            <a:srgbClr val="3B783C"/>
          </a:solidFill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5BD8791-BB18-D4A1-D3A2-BFABD498F28A}"/>
              </a:ext>
            </a:extLst>
          </p:cNvPr>
          <p:cNvGrpSpPr/>
          <p:nvPr/>
        </p:nvGrpSpPr>
        <p:grpSpPr>
          <a:xfrm>
            <a:off x="2033410" y="2927868"/>
            <a:ext cx="1969047" cy="1798103"/>
            <a:chOff x="6068496" y="1292085"/>
            <a:chExt cx="1969047" cy="1798103"/>
          </a:xfrm>
        </p:grpSpPr>
        <p:sp>
          <p:nvSpPr>
            <p:cNvPr id="3264" name="文本框 3263">
              <a:extLst>
                <a:ext uri="{FF2B5EF4-FFF2-40B4-BE49-F238E27FC236}">
                  <a16:creationId xmlns:a16="http://schemas.microsoft.com/office/drawing/2014/main" id="{6BF265CA-0860-2FAC-C9F5-B7B622986D34}"/>
                </a:ext>
              </a:extLst>
            </p:cNvPr>
            <p:cNvSpPr txBox="1"/>
            <p:nvPr/>
          </p:nvSpPr>
          <p:spPr>
            <a:xfrm>
              <a:off x="6068496" y="1633186"/>
              <a:ext cx="1969047" cy="14570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分钟之内。</a:t>
              </a:r>
            </a:p>
          </p:txBody>
        </p:sp>
        <p:sp>
          <p:nvSpPr>
            <p:cNvPr id="3265" name="文本框 3264">
              <a:extLst>
                <a:ext uri="{FF2B5EF4-FFF2-40B4-BE49-F238E27FC236}">
                  <a16:creationId xmlns:a16="http://schemas.microsoft.com/office/drawing/2014/main" id="{F89D3CA5-236B-DF80-81E6-7C9D592F5148}"/>
                </a:ext>
              </a:extLst>
            </p:cNvPr>
            <p:cNvSpPr txBox="1"/>
            <p:nvPr/>
          </p:nvSpPr>
          <p:spPr>
            <a:xfrm>
              <a:off x="6287622" y="129208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sp>
        <p:nvSpPr>
          <p:cNvPr id="3266" name="任意多边形: 形状 3265">
            <a:extLst>
              <a:ext uri="{FF2B5EF4-FFF2-40B4-BE49-F238E27FC236}">
                <a16:creationId xmlns:a16="http://schemas.microsoft.com/office/drawing/2014/main" id="{838678C8-FC46-72E6-07FE-CA476AB56488}"/>
              </a:ext>
            </a:extLst>
          </p:cNvPr>
          <p:cNvSpPr/>
          <p:nvPr/>
        </p:nvSpPr>
        <p:spPr>
          <a:xfrm>
            <a:off x="4786059" y="2472877"/>
            <a:ext cx="2657895" cy="2984026"/>
          </a:xfrm>
          <a:custGeom>
            <a:avLst/>
            <a:gdLst>
              <a:gd name="connsiteX0" fmla="*/ 1328947 w 2657895"/>
              <a:gd name="connsiteY0" fmla="*/ 0 h 2984026"/>
              <a:gd name="connsiteX1" fmla="*/ 2504353 w 2657895"/>
              <a:gd name="connsiteY1" fmla="*/ 97297 h 2984026"/>
              <a:gd name="connsiteX2" fmla="*/ 2657895 w 2657895"/>
              <a:gd name="connsiteY2" fmla="*/ 128066 h 2984026"/>
              <a:gd name="connsiteX3" fmla="*/ 2657895 w 2657895"/>
              <a:gd name="connsiteY3" fmla="*/ 2799276 h 2984026"/>
              <a:gd name="connsiteX4" fmla="*/ 2473145 w 2657895"/>
              <a:gd name="connsiteY4" fmla="*/ 2984026 h 2984026"/>
              <a:gd name="connsiteX5" fmla="*/ 184750 w 2657895"/>
              <a:gd name="connsiteY5" fmla="*/ 2984026 h 2984026"/>
              <a:gd name="connsiteX6" fmla="*/ 0 w 2657895"/>
              <a:gd name="connsiteY6" fmla="*/ 2799276 h 2984026"/>
              <a:gd name="connsiteX7" fmla="*/ 0 w 2657895"/>
              <a:gd name="connsiteY7" fmla="*/ 128066 h 2984026"/>
              <a:gd name="connsiteX8" fmla="*/ 153541 w 2657895"/>
              <a:gd name="connsiteY8" fmla="*/ 97297 h 2984026"/>
              <a:gd name="connsiteX9" fmla="*/ 1328947 w 2657895"/>
              <a:gd name="connsiteY9" fmla="*/ 0 h 298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7895" h="2984026">
                <a:moveTo>
                  <a:pt x="1328947" y="0"/>
                </a:moveTo>
                <a:cubicBezTo>
                  <a:pt x="1738260" y="0"/>
                  <a:pt x="2133042" y="34064"/>
                  <a:pt x="2504353" y="97297"/>
                </a:cubicBezTo>
                <a:lnTo>
                  <a:pt x="2657895" y="128066"/>
                </a:lnTo>
                <a:lnTo>
                  <a:pt x="2657895" y="2799276"/>
                </a:lnTo>
                <a:cubicBezTo>
                  <a:pt x="2657895" y="2901311"/>
                  <a:pt x="2575180" y="2984026"/>
                  <a:pt x="2473145" y="2984026"/>
                </a:cubicBezTo>
                <a:lnTo>
                  <a:pt x="184750" y="2984026"/>
                </a:lnTo>
                <a:cubicBezTo>
                  <a:pt x="82715" y="2984026"/>
                  <a:pt x="0" y="2901311"/>
                  <a:pt x="0" y="2799276"/>
                </a:cubicBezTo>
                <a:lnTo>
                  <a:pt x="0" y="128066"/>
                </a:lnTo>
                <a:lnTo>
                  <a:pt x="153541" y="97297"/>
                </a:lnTo>
                <a:cubicBezTo>
                  <a:pt x="524852" y="34064"/>
                  <a:pt x="919634" y="0"/>
                  <a:pt x="132894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67" name="任意多边形: 形状 3266">
            <a:extLst>
              <a:ext uri="{FF2B5EF4-FFF2-40B4-BE49-F238E27FC236}">
                <a16:creationId xmlns:a16="http://schemas.microsoft.com/office/drawing/2014/main" id="{EFD53A4A-EF18-E2E4-BF86-05D86BEF0818}"/>
              </a:ext>
            </a:extLst>
          </p:cNvPr>
          <p:cNvSpPr/>
          <p:nvPr/>
        </p:nvSpPr>
        <p:spPr>
          <a:xfrm>
            <a:off x="4786059" y="1324971"/>
            <a:ext cx="2657895" cy="1275972"/>
          </a:xfrm>
          <a:custGeom>
            <a:avLst/>
            <a:gdLst>
              <a:gd name="connsiteX0" fmla="*/ 184750 w 2657895"/>
              <a:gd name="connsiteY0" fmla="*/ 0 h 1275972"/>
              <a:gd name="connsiteX1" fmla="*/ 2473145 w 2657895"/>
              <a:gd name="connsiteY1" fmla="*/ 0 h 1275972"/>
              <a:gd name="connsiteX2" fmla="*/ 2657895 w 2657895"/>
              <a:gd name="connsiteY2" fmla="*/ 184750 h 1275972"/>
              <a:gd name="connsiteX3" fmla="*/ 2657895 w 2657895"/>
              <a:gd name="connsiteY3" fmla="*/ 1275972 h 1275972"/>
              <a:gd name="connsiteX4" fmla="*/ 2504353 w 2657895"/>
              <a:gd name="connsiteY4" fmla="*/ 1245203 h 1275972"/>
              <a:gd name="connsiteX5" fmla="*/ 1328947 w 2657895"/>
              <a:gd name="connsiteY5" fmla="*/ 1147906 h 1275972"/>
              <a:gd name="connsiteX6" fmla="*/ 153541 w 2657895"/>
              <a:gd name="connsiteY6" fmla="*/ 1245203 h 1275972"/>
              <a:gd name="connsiteX7" fmla="*/ 0 w 2657895"/>
              <a:gd name="connsiteY7" fmla="*/ 1275972 h 1275972"/>
              <a:gd name="connsiteX8" fmla="*/ 0 w 2657895"/>
              <a:gd name="connsiteY8" fmla="*/ 184750 h 1275972"/>
              <a:gd name="connsiteX9" fmla="*/ 184750 w 2657895"/>
              <a:gd name="connsiteY9" fmla="*/ 0 h 1275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7895" h="1275972">
                <a:moveTo>
                  <a:pt x="184750" y="0"/>
                </a:moveTo>
                <a:lnTo>
                  <a:pt x="2473145" y="0"/>
                </a:lnTo>
                <a:cubicBezTo>
                  <a:pt x="2575180" y="0"/>
                  <a:pt x="2657895" y="82715"/>
                  <a:pt x="2657895" y="184750"/>
                </a:cubicBezTo>
                <a:lnTo>
                  <a:pt x="2657895" y="1275972"/>
                </a:lnTo>
                <a:lnTo>
                  <a:pt x="2504353" y="1245203"/>
                </a:lnTo>
                <a:cubicBezTo>
                  <a:pt x="2133042" y="1181970"/>
                  <a:pt x="1738260" y="1147906"/>
                  <a:pt x="1328947" y="1147906"/>
                </a:cubicBezTo>
                <a:cubicBezTo>
                  <a:pt x="919634" y="1147906"/>
                  <a:pt x="524852" y="1181970"/>
                  <a:pt x="153541" y="1245203"/>
                </a:cubicBezTo>
                <a:lnTo>
                  <a:pt x="0" y="1275972"/>
                </a:lnTo>
                <a:lnTo>
                  <a:pt x="0" y="184750"/>
                </a:lnTo>
                <a:cubicBezTo>
                  <a:pt x="0" y="82715"/>
                  <a:pt x="82715" y="0"/>
                  <a:pt x="184750" y="0"/>
                </a:cubicBezTo>
                <a:close/>
              </a:path>
            </a:pathLst>
          </a:custGeom>
          <a:noFill/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grpSp>
        <p:nvGrpSpPr>
          <p:cNvPr id="3281" name="组合 3280">
            <a:extLst>
              <a:ext uri="{FF2B5EF4-FFF2-40B4-BE49-F238E27FC236}">
                <a16:creationId xmlns:a16="http://schemas.microsoft.com/office/drawing/2014/main" id="{5ECBED1F-4E40-59E1-281F-E0EB3611E76D}"/>
              </a:ext>
            </a:extLst>
          </p:cNvPr>
          <p:cNvGrpSpPr/>
          <p:nvPr/>
        </p:nvGrpSpPr>
        <p:grpSpPr>
          <a:xfrm>
            <a:off x="5150236" y="2927868"/>
            <a:ext cx="1969047" cy="2028935"/>
            <a:chOff x="6068496" y="1292085"/>
            <a:chExt cx="1969047" cy="2028935"/>
          </a:xfrm>
        </p:grpSpPr>
        <p:sp>
          <p:nvSpPr>
            <p:cNvPr id="3284" name="文本框 3283">
              <a:extLst>
                <a:ext uri="{FF2B5EF4-FFF2-40B4-BE49-F238E27FC236}">
                  <a16:creationId xmlns:a16="http://schemas.microsoft.com/office/drawing/2014/main" id="{63F6C65D-AD13-FD30-723A-1550804E3573}"/>
                </a:ext>
              </a:extLst>
            </p:cNvPr>
            <p:cNvSpPr txBox="1"/>
            <p:nvPr/>
          </p:nvSpPr>
          <p:spPr>
            <a:xfrm>
              <a:off x="6068496" y="1633186"/>
              <a:ext cx="1969047" cy="1687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模板网，幻灯片演示模板及素材免费下载！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 网 唯一访问网址：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www.51pptmoba 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285" name="文本框 3284">
              <a:extLst>
                <a:ext uri="{FF2B5EF4-FFF2-40B4-BE49-F238E27FC236}">
                  <a16:creationId xmlns:a16="http://schemas.microsoft.com/office/drawing/2014/main" id="{71E47F1E-D773-5277-7832-CF47022D6350}"/>
                </a:ext>
              </a:extLst>
            </p:cNvPr>
            <p:cNvSpPr txBox="1"/>
            <p:nvPr/>
          </p:nvSpPr>
          <p:spPr>
            <a:xfrm>
              <a:off x="6287622" y="129208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sp>
        <p:nvSpPr>
          <p:cNvPr id="3286" name="任意多边形: 形状 3285">
            <a:extLst>
              <a:ext uri="{FF2B5EF4-FFF2-40B4-BE49-F238E27FC236}">
                <a16:creationId xmlns:a16="http://schemas.microsoft.com/office/drawing/2014/main" id="{3B19D17C-A720-46CF-2E06-E6FAA55EF4A6}"/>
              </a:ext>
            </a:extLst>
          </p:cNvPr>
          <p:cNvSpPr/>
          <p:nvPr/>
        </p:nvSpPr>
        <p:spPr>
          <a:xfrm>
            <a:off x="7902885" y="2472877"/>
            <a:ext cx="2657895" cy="2984026"/>
          </a:xfrm>
          <a:custGeom>
            <a:avLst/>
            <a:gdLst>
              <a:gd name="connsiteX0" fmla="*/ 1328947 w 2657895"/>
              <a:gd name="connsiteY0" fmla="*/ 0 h 2984026"/>
              <a:gd name="connsiteX1" fmla="*/ 2504353 w 2657895"/>
              <a:gd name="connsiteY1" fmla="*/ 97297 h 2984026"/>
              <a:gd name="connsiteX2" fmla="*/ 2657895 w 2657895"/>
              <a:gd name="connsiteY2" fmla="*/ 128066 h 2984026"/>
              <a:gd name="connsiteX3" fmla="*/ 2657895 w 2657895"/>
              <a:gd name="connsiteY3" fmla="*/ 2799276 h 2984026"/>
              <a:gd name="connsiteX4" fmla="*/ 2473145 w 2657895"/>
              <a:gd name="connsiteY4" fmla="*/ 2984026 h 2984026"/>
              <a:gd name="connsiteX5" fmla="*/ 184750 w 2657895"/>
              <a:gd name="connsiteY5" fmla="*/ 2984026 h 2984026"/>
              <a:gd name="connsiteX6" fmla="*/ 0 w 2657895"/>
              <a:gd name="connsiteY6" fmla="*/ 2799276 h 2984026"/>
              <a:gd name="connsiteX7" fmla="*/ 0 w 2657895"/>
              <a:gd name="connsiteY7" fmla="*/ 128066 h 2984026"/>
              <a:gd name="connsiteX8" fmla="*/ 153541 w 2657895"/>
              <a:gd name="connsiteY8" fmla="*/ 97297 h 2984026"/>
              <a:gd name="connsiteX9" fmla="*/ 1328947 w 2657895"/>
              <a:gd name="connsiteY9" fmla="*/ 0 h 298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7895" h="2984026">
                <a:moveTo>
                  <a:pt x="1328947" y="0"/>
                </a:moveTo>
                <a:cubicBezTo>
                  <a:pt x="1738260" y="0"/>
                  <a:pt x="2133042" y="34064"/>
                  <a:pt x="2504353" y="97297"/>
                </a:cubicBezTo>
                <a:lnTo>
                  <a:pt x="2657895" y="128066"/>
                </a:lnTo>
                <a:lnTo>
                  <a:pt x="2657895" y="2799276"/>
                </a:lnTo>
                <a:cubicBezTo>
                  <a:pt x="2657895" y="2901311"/>
                  <a:pt x="2575180" y="2984026"/>
                  <a:pt x="2473145" y="2984026"/>
                </a:cubicBezTo>
                <a:lnTo>
                  <a:pt x="184750" y="2984026"/>
                </a:lnTo>
                <a:cubicBezTo>
                  <a:pt x="82715" y="2984026"/>
                  <a:pt x="0" y="2901311"/>
                  <a:pt x="0" y="2799276"/>
                </a:cubicBezTo>
                <a:lnTo>
                  <a:pt x="0" y="128066"/>
                </a:lnTo>
                <a:lnTo>
                  <a:pt x="153541" y="97297"/>
                </a:lnTo>
                <a:cubicBezTo>
                  <a:pt x="524852" y="34064"/>
                  <a:pt x="919634" y="0"/>
                  <a:pt x="132894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87" name="任意多边形: 形状 3286">
            <a:extLst>
              <a:ext uri="{FF2B5EF4-FFF2-40B4-BE49-F238E27FC236}">
                <a16:creationId xmlns:a16="http://schemas.microsoft.com/office/drawing/2014/main" id="{AC5E6586-D96C-B571-5257-1BD5C7930907}"/>
              </a:ext>
            </a:extLst>
          </p:cNvPr>
          <p:cNvSpPr/>
          <p:nvPr/>
        </p:nvSpPr>
        <p:spPr>
          <a:xfrm>
            <a:off x="7902885" y="1324971"/>
            <a:ext cx="2657895" cy="1275972"/>
          </a:xfrm>
          <a:custGeom>
            <a:avLst/>
            <a:gdLst>
              <a:gd name="connsiteX0" fmla="*/ 184750 w 2657895"/>
              <a:gd name="connsiteY0" fmla="*/ 0 h 1275972"/>
              <a:gd name="connsiteX1" fmla="*/ 2473145 w 2657895"/>
              <a:gd name="connsiteY1" fmla="*/ 0 h 1275972"/>
              <a:gd name="connsiteX2" fmla="*/ 2657895 w 2657895"/>
              <a:gd name="connsiteY2" fmla="*/ 184750 h 1275972"/>
              <a:gd name="connsiteX3" fmla="*/ 2657895 w 2657895"/>
              <a:gd name="connsiteY3" fmla="*/ 1275972 h 1275972"/>
              <a:gd name="connsiteX4" fmla="*/ 2504353 w 2657895"/>
              <a:gd name="connsiteY4" fmla="*/ 1245203 h 1275972"/>
              <a:gd name="connsiteX5" fmla="*/ 1328947 w 2657895"/>
              <a:gd name="connsiteY5" fmla="*/ 1147906 h 1275972"/>
              <a:gd name="connsiteX6" fmla="*/ 153541 w 2657895"/>
              <a:gd name="connsiteY6" fmla="*/ 1245203 h 1275972"/>
              <a:gd name="connsiteX7" fmla="*/ 0 w 2657895"/>
              <a:gd name="connsiteY7" fmla="*/ 1275972 h 1275972"/>
              <a:gd name="connsiteX8" fmla="*/ 0 w 2657895"/>
              <a:gd name="connsiteY8" fmla="*/ 184750 h 1275972"/>
              <a:gd name="connsiteX9" fmla="*/ 184750 w 2657895"/>
              <a:gd name="connsiteY9" fmla="*/ 0 h 1275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7895" h="1275972">
                <a:moveTo>
                  <a:pt x="184750" y="0"/>
                </a:moveTo>
                <a:lnTo>
                  <a:pt x="2473145" y="0"/>
                </a:lnTo>
                <a:cubicBezTo>
                  <a:pt x="2575180" y="0"/>
                  <a:pt x="2657895" y="82715"/>
                  <a:pt x="2657895" y="184750"/>
                </a:cubicBezTo>
                <a:lnTo>
                  <a:pt x="2657895" y="1275972"/>
                </a:lnTo>
                <a:lnTo>
                  <a:pt x="2504353" y="1245203"/>
                </a:lnTo>
                <a:cubicBezTo>
                  <a:pt x="2133042" y="1181970"/>
                  <a:pt x="1738260" y="1147906"/>
                  <a:pt x="1328947" y="1147906"/>
                </a:cubicBezTo>
                <a:cubicBezTo>
                  <a:pt x="919634" y="1147906"/>
                  <a:pt x="524852" y="1181970"/>
                  <a:pt x="153541" y="1245203"/>
                </a:cubicBezTo>
                <a:lnTo>
                  <a:pt x="0" y="1275972"/>
                </a:lnTo>
                <a:lnTo>
                  <a:pt x="0" y="184750"/>
                </a:lnTo>
                <a:cubicBezTo>
                  <a:pt x="0" y="82715"/>
                  <a:pt x="82715" y="0"/>
                  <a:pt x="184750" y="0"/>
                </a:cubicBezTo>
                <a:close/>
              </a:path>
            </a:pathLst>
          </a:custGeom>
          <a:solidFill>
            <a:srgbClr val="3B783C"/>
          </a:solidFill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301" name="组合 3300">
            <a:extLst>
              <a:ext uri="{FF2B5EF4-FFF2-40B4-BE49-F238E27FC236}">
                <a16:creationId xmlns:a16="http://schemas.microsoft.com/office/drawing/2014/main" id="{EFDBBEA7-54FA-7479-982F-AC5DFB9BFC49}"/>
              </a:ext>
            </a:extLst>
          </p:cNvPr>
          <p:cNvGrpSpPr/>
          <p:nvPr/>
        </p:nvGrpSpPr>
        <p:grpSpPr>
          <a:xfrm>
            <a:off x="8267062" y="2927868"/>
            <a:ext cx="1969047" cy="1798103"/>
            <a:chOff x="6068496" y="1292085"/>
            <a:chExt cx="1969047" cy="1798103"/>
          </a:xfrm>
        </p:grpSpPr>
        <p:sp>
          <p:nvSpPr>
            <p:cNvPr id="3302" name="文本框 3301">
              <a:extLst>
                <a:ext uri="{FF2B5EF4-FFF2-40B4-BE49-F238E27FC236}">
                  <a16:creationId xmlns:a16="http://schemas.microsoft.com/office/drawing/2014/main" id="{E796E75D-FB39-8586-C796-215CE6D07304}"/>
                </a:ext>
              </a:extLst>
            </p:cNvPr>
            <p:cNvSpPr txBox="1"/>
            <p:nvPr/>
          </p:nvSpPr>
          <p:spPr>
            <a:xfrm>
              <a:off x="6068496" y="1633186"/>
              <a:ext cx="1969047" cy="14570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分钟之内。</a:t>
              </a:r>
            </a:p>
          </p:txBody>
        </p:sp>
        <p:sp>
          <p:nvSpPr>
            <p:cNvPr id="3303" name="文本框 3302">
              <a:extLst>
                <a:ext uri="{FF2B5EF4-FFF2-40B4-BE49-F238E27FC236}">
                  <a16:creationId xmlns:a16="http://schemas.microsoft.com/office/drawing/2014/main" id="{9B4B8898-0168-8556-6DCE-FD308340ADFC}"/>
                </a:ext>
              </a:extLst>
            </p:cNvPr>
            <p:cNvSpPr txBox="1"/>
            <p:nvPr/>
          </p:nvSpPr>
          <p:spPr>
            <a:xfrm>
              <a:off x="6287622" y="129208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304" name="图形 1">
            <a:extLst>
              <a:ext uri="{FF2B5EF4-FFF2-40B4-BE49-F238E27FC236}">
                <a16:creationId xmlns:a16="http://schemas.microsoft.com/office/drawing/2014/main" id="{AD9576B3-C42C-BA69-B8E2-1F8F6DDC937B}"/>
              </a:ext>
            </a:extLst>
          </p:cNvPr>
          <p:cNvGrpSpPr/>
          <p:nvPr/>
        </p:nvGrpSpPr>
        <p:grpSpPr>
          <a:xfrm>
            <a:off x="2252536" y="1583030"/>
            <a:ext cx="1372571" cy="639949"/>
            <a:chOff x="2372210" y="106714"/>
            <a:chExt cx="1372571" cy="639949"/>
          </a:xfrm>
        </p:grpSpPr>
        <p:sp>
          <p:nvSpPr>
            <p:cNvPr id="3305" name="任意多边形: 形状 3304">
              <a:extLst>
                <a:ext uri="{FF2B5EF4-FFF2-40B4-BE49-F238E27FC236}">
                  <a16:creationId xmlns:a16="http://schemas.microsoft.com/office/drawing/2014/main" id="{14571678-C692-441A-474C-2109208B25A5}"/>
                </a:ext>
              </a:extLst>
            </p:cNvPr>
            <p:cNvSpPr/>
            <p:nvPr/>
          </p:nvSpPr>
          <p:spPr>
            <a:xfrm>
              <a:off x="2372210" y="106714"/>
              <a:ext cx="545077" cy="328492"/>
            </a:xfrm>
            <a:custGeom>
              <a:avLst/>
              <a:gdLst>
                <a:gd name="connsiteX0" fmla="*/ 37386 w 545077"/>
                <a:gd name="connsiteY0" fmla="*/ 291487 h 328492"/>
                <a:gd name="connsiteX1" fmla="*/ 54435 w 545077"/>
                <a:gd name="connsiteY1" fmla="*/ 287173 h 328492"/>
                <a:gd name="connsiteX2" fmla="*/ 45711 w 545077"/>
                <a:gd name="connsiteY2" fmla="*/ 267513 h 328492"/>
                <a:gd name="connsiteX3" fmla="*/ 43472 w 545077"/>
                <a:gd name="connsiteY3" fmla="*/ 254454 h 328492"/>
                <a:gd name="connsiteX4" fmla="*/ 44977 w 545077"/>
                <a:gd name="connsiteY4" fmla="*/ 244024 h 328492"/>
                <a:gd name="connsiteX5" fmla="*/ 53550 w 545077"/>
                <a:gd name="connsiteY5" fmla="*/ 234814 h 328492"/>
                <a:gd name="connsiteX6" fmla="*/ 72009 w 545077"/>
                <a:gd name="connsiteY6" fmla="*/ 234509 h 328492"/>
                <a:gd name="connsiteX7" fmla="*/ 94545 w 545077"/>
                <a:gd name="connsiteY7" fmla="*/ 237481 h 328492"/>
                <a:gd name="connsiteX8" fmla="*/ 134369 w 545077"/>
                <a:gd name="connsiteY8" fmla="*/ 249568 h 328492"/>
                <a:gd name="connsiteX9" fmla="*/ 132436 w 545077"/>
                <a:gd name="connsiteY9" fmla="*/ 234823 h 328492"/>
                <a:gd name="connsiteX10" fmla="*/ 134550 w 545077"/>
                <a:gd name="connsiteY10" fmla="*/ 221021 h 328492"/>
                <a:gd name="connsiteX11" fmla="*/ 139113 w 545077"/>
                <a:gd name="connsiteY11" fmla="*/ 212887 h 328492"/>
                <a:gd name="connsiteX12" fmla="*/ 159591 w 545077"/>
                <a:gd name="connsiteY12" fmla="*/ 212878 h 328492"/>
                <a:gd name="connsiteX13" fmla="*/ 197339 w 545077"/>
                <a:gd name="connsiteY13" fmla="*/ 234937 h 328492"/>
                <a:gd name="connsiteX14" fmla="*/ 216103 w 545077"/>
                <a:gd name="connsiteY14" fmla="*/ 246987 h 328492"/>
                <a:gd name="connsiteX15" fmla="*/ 221637 w 545077"/>
                <a:gd name="connsiteY15" fmla="*/ 226794 h 328492"/>
                <a:gd name="connsiteX16" fmla="*/ 231677 w 545077"/>
                <a:gd name="connsiteY16" fmla="*/ 217040 h 328492"/>
                <a:gd name="connsiteX17" fmla="*/ 239354 w 545077"/>
                <a:gd name="connsiteY17" fmla="*/ 214125 h 328492"/>
                <a:gd name="connsiteX18" fmla="*/ 252774 w 545077"/>
                <a:gd name="connsiteY18" fmla="*/ 221317 h 328492"/>
                <a:gd name="connsiteX19" fmla="*/ 265871 w 545077"/>
                <a:gd name="connsiteY19" fmla="*/ 237166 h 328492"/>
                <a:gd name="connsiteX20" fmla="*/ 286445 w 545077"/>
                <a:gd name="connsiteY20" fmla="*/ 262503 h 328492"/>
                <a:gd name="connsiteX21" fmla="*/ 316840 w 545077"/>
                <a:gd name="connsiteY21" fmla="*/ 284506 h 328492"/>
                <a:gd name="connsiteX22" fmla="*/ 343919 w 545077"/>
                <a:gd name="connsiteY22" fmla="*/ 297079 h 328492"/>
                <a:gd name="connsiteX23" fmla="*/ 367713 w 545077"/>
                <a:gd name="connsiteY23" fmla="*/ 302603 h 328492"/>
                <a:gd name="connsiteX24" fmla="*/ 419853 w 545077"/>
                <a:gd name="connsiteY24" fmla="*/ 304489 h 328492"/>
                <a:gd name="connsiteX25" fmla="*/ 397269 w 545077"/>
                <a:gd name="connsiteY25" fmla="*/ 285115 h 328492"/>
                <a:gd name="connsiteX26" fmla="*/ 378428 w 545077"/>
                <a:gd name="connsiteY26" fmla="*/ 265675 h 328492"/>
                <a:gd name="connsiteX27" fmla="*/ 368437 w 545077"/>
                <a:gd name="connsiteY27" fmla="*/ 253730 h 328492"/>
                <a:gd name="connsiteX28" fmla="*/ 350377 w 545077"/>
                <a:gd name="connsiteY28" fmla="*/ 240471 h 328492"/>
                <a:gd name="connsiteX29" fmla="*/ 322193 w 545077"/>
                <a:gd name="connsiteY29" fmla="*/ 230756 h 328492"/>
                <a:gd name="connsiteX30" fmla="*/ 296170 w 545077"/>
                <a:gd name="connsiteY30" fmla="*/ 220098 h 328492"/>
                <a:gd name="connsiteX31" fmla="*/ 274816 w 545077"/>
                <a:gd name="connsiteY31" fmla="*/ 205353 h 328492"/>
                <a:gd name="connsiteX32" fmla="*/ 269034 w 545077"/>
                <a:gd name="connsiteY32" fmla="*/ 196542 h 328492"/>
                <a:gd name="connsiteX33" fmla="*/ 266852 w 545077"/>
                <a:gd name="connsiteY33" fmla="*/ 187732 h 328492"/>
                <a:gd name="connsiteX34" fmla="*/ 272339 w 545077"/>
                <a:gd name="connsiteY34" fmla="*/ 179426 h 328492"/>
                <a:gd name="connsiteX35" fmla="*/ 281178 w 545077"/>
                <a:gd name="connsiteY35" fmla="*/ 172825 h 328492"/>
                <a:gd name="connsiteX36" fmla="*/ 292999 w 545077"/>
                <a:gd name="connsiteY36" fmla="*/ 168567 h 328492"/>
                <a:gd name="connsiteX37" fmla="*/ 284550 w 545077"/>
                <a:gd name="connsiteY37" fmla="*/ 159671 h 328492"/>
                <a:gd name="connsiteX38" fmla="*/ 273949 w 545077"/>
                <a:gd name="connsiteY38" fmla="*/ 145964 h 328492"/>
                <a:gd name="connsiteX39" fmla="*/ 268234 w 545077"/>
                <a:gd name="connsiteY39" fmla="*/ 134039 h 328492"/>
                <a:gd name="connsiteX40" fmla="*/ 266462 w 545077"/>
                <a:gd name="connsiteY40" fmla="*/ 121342 h 328492"/>
                <a:gd name="connsiteX41" fmla="*/ 268700 w 545077"/>
                <a:gd name="connsiteY41" fmla="*/ 111265 h 328492"/>
                <a:gd name="connsiteX42" fmla="*/ 276606 w 545077"/>
                <a:gd name="connsiteY42" fmla="*/ 102511 h 328492"/>
                <a:gd name="connsiteX43" fmla="*/ 285855 w 545077"/>
                <a:gd name="connsiteY43" fmla="*/ 97549 h 328492"/>
                <a:gd name="connsiteX44" fmla="*/ 277825 w 545077"/>
                <a:gd name="connsiteY44" fmla="*/ 83433 h 328492"/>
                <a:gd name="connsiteX45" fmla="*/ 273748 w 545077"/>
                <a:gd name="connsiteY45" fmla="*/ 63668 h 328492"/>
                <a:gd name="connsiteX46" fmla="*/ 274844 w 545077"/>
                <a:gd name="connsiteY46" fmla="*/ 55048 h 328492"/>
                <a:gd name="connsiteX47" fmla="*/ 281245 w 545077"/>
                <a:gd name="connsiteY47" fmla="*/ 44095 h 328492"/>
                <a:gd name="connsiteX48" fmla="*/ 291027 w 545077"/>
                <a:gd name="connsiteY48" fmla="*/ 39599 h 328492"/>
                <a:gd name="connsiteX49" fmla="*/ 302828 w 545077"/>
                <a:gd name="connsiteY49" fmla="*/ 39694 h 328492"/>
                <a:gd name="connsiteX50" fmla="*/ 307324 w 545077"/>
                <a:gd name="connsiteY50" fmla="*/ 40513 h 328492"/>
                <a:gd name="connsiteX51" fmla="*/ 310725 w 545077"/>
                <a:gd name="connsiteY51" fmla="*/ 29559 h 328492"/>
                <a:gd name="connsiteX52" fmla="*/ 318192 w 545077"/>
                <a:gd name="connsiteY52" fmla="*/ 14653 h 328492"/>
                <a:gd name="connsiteX53" fmla="*/ 329603 w 545077"/>
                <a:gd name="connsiteY53" fmla="*/ 3899 h 328492"/>
                <a:gd name="connsiteX54" fmla="*/ 338395 w 545077"/>
                <a:gd name="connsiteY54" fmla="*/ 3 h 328492"/>
                <a:gd name="connsiteX55" fmla="*/ 351768 w 545077"/>
                <a:gd name="connsiteY55" fmla="*/ 5566 h 328492"/>
                <a:gd name="connsiteX56" fmla="*/ 362322 w 545077"/>
                <a:gd name="connsiteY56" fmla="*/ 15100 h 328492"/>
                <a:gd name="connsiteX57" fmla="*/ 369818 w 545077"/>
                <a:gd name="connsiteY57" fmla="*/ 27369 h 328492"/>
                <a:gd name="connsiteX58" fmla="*/ 373437 w 545077"/>
                <a:gd name="connsiteY58" fmla="*/ 39284 h 328492"/>
                <a:gd name="connsiteX59" fmla="*/ 387887 w 545077"/>
                <a:gd name="connsiteY59" fmla="*/ 29712 h 328492"/>
                <a:gd name="connsiteX60" fmla="*/ 401060 w 545077"/>
                <a:gd name="connsiteY60" fmla="*/ 26997 h 328492"/>
                <a:gd name="connsiteX61" fmla="*/ 412899 w 545077"/>
                <a:gd name="connsiteY61" fmla="*/ 37837 h 328492"/>
                <a:gd name="connsiteX62" fmla="*/ 416119 w 545077"/>
                <a:gd name="connsiteY62" fmla="*/ 53486 h 328492"/>
                <a:gd name="connsiteX63" fmla="*/ 415862 w 545077"/>
                <a:gd name="connsiteY63" fmla="*/ 75251 h 328492"/>
                <a:gd name="connsiteX64" fmla="*/ 411480 w 545077"/>
                <a:gd name="connsiteY64" fmla="*/ 101130 h 328492"/>
                <a:gd name="connsiteX65" fmla="*/ 418300 w 545077"/>
                <a:gd name="connsiteY65" fmla="*/ 99616 h 328492"/>
                <a:gd name="connsiteX66" fmla="*/ 429387 w 545077"/>
                <a:gd name="connsiteY66" fmla="*/ 99778 h 328492"/>
                <a:gd name="connsiteX67" fmla="*/ 439017 w 545077"/>
                <a:gd name="connsiteY67" fmla="*/ 105769 h 328492"/>
                <a:gd name="connsiteX68" fmla="*/ 440817 w 545077"/>
                <a:gd name="connsiteY68" fmla="*/ 118447 h 328492"/>
                <a:gd name="connsiteX69" fmla="*/ 434997 w 545077"/>
                <a:gd name="connsiteY69" fmla="*/ 138202 h 328492"/>
                <a:gd name="connsiteX70" fmla="*/ 421872 w 545077"/>
                <a:gd name="connsiteY70" fmla="*/ 160471 h 328492"/>
                <a:gd name="connsiteX71" fmla="*/ 433035 w 545077"/>
                <a:gd name="connsiteY71" fmla="*/ 162862 h 328492"/>
                <a:gd name="connsiteX72" fmla="*/ 443474 w 545077"/>
                <a:gd name="connsiteY72" fmla="*/ 169644 h 328492"/>
                <a:gd name="connsiteX73" fmla="*/ 446027 w 545077"/>
                <a:gd name="connsiteY73" fmla="*/ 179721 h 328492"/>
                <a:gd name="connsiteX74" fmla="*/ 438160 w 545077"/>
                <a:gd name="connsiteY74" fmla="*/ 195742 h 328492"/>
                <a:gd name="connsiteX75" fmla="*/ 428940 w 545077"/>
                <a:gd name="connsiteY75" fmla="*/ 205724 h 328492"/>
                <a:gd name="connsiteX76" fmla="*/ 408756 w 545077"/>
                <a:gd name="connsiteY76" fmla="*/ 222822 h 328492"/>
                <a:gd name="connsiteX77" fmla="*/ 407870 w 545077"/>
                <a:gd name="connsiteY77" fmla="*/ 231375 h 328492"/>
                <a:gd name="connsiteX78" fmla="*/ 409185 w 545077"/>
                <a:gd name="connsiteY78" fmla="*/ 239262 h 328492"/>
                <a:gd name="connsiteX79" fmla="*/ 414452 w 545077"/>
                <a:gd name="connsiteY79" fmla="*/ 252397 h 328492"/>
                <a:gd name="connsiteX80" fmla="*/ 432016 w 545077"/>
                <a:gd name="connsiteY80" fmla="*/ 268713 h 328492"/>
                <a:gd name="connsiteX81" fmla="*/ 459839 w 545077"/>
                <a:gd name="connsiteY81" fmla="*/ 278743 h 328492"/>
                <a:gd name="connsiteX82" fmla="*/ 488366 w 545077"/>
                <a:gd name="connsiteY82" fmla="*/ 283877 h 328492"/>
                <a:gd name="connsiteX83" fmla="*/ 525409 w 545077"/>
                <a:gd name="connsiteY83" fmla="*/ 284906 h 328492"/>
                <a:gd name="connsiteX84" fmla="*/ 544087 w 545077"/>
                <a:gd name="connsiteY84" fmla="*/ 283991 h 328492"/>
                <a:gd name="connsiteX85" fmla="*/ 545078 w 545077"/>
                <a:gd name="connsiteY85" fmla="*/ 318443 h 328492"/>
                <a:gd name="connsiteX86" fmla="*/ 95 w 545077"/>
                <a:gd name="connsiteY86" fmla="*/ 328492 h 328492"/>
                <a:gd name="connsiteX87" fmla="*/ 0 w 545077"/>
                <a:gd name="connsiteY87" fmla="*/ 326035 h 328492"/>
                <a:gd name="connsiteX88" fmla="*/ 5182 w 545077"/>
                <a:gd name="connsiteY88" fmla="*/ 313185 h 328492"/>
                <a:gd name="connsiteX89" fmla="*/ 17412 w 545077"/>
                <a:gd name="connsiteY89" fmla="*/ 301898 h 328492"/>
                <a:gd name="connsiteX90" fmla="*/ 37386 w 545077"/>
                <a:gd name="connsiteY90" fmla="*/ 291487 h 328492"/>
                <a:gd name="connsiteX91" fmla="*/ 0 w 545077"/>
                <a:gd name="connsiteY91" fmla="*/ 326035 h 328492"/>
                <a:gd name="connsiteX92" fmla="*/ 0 w 545077"/>
                <a:gd name="connsiteY92" fmla="*/ 326035 h 328492"/>
                <a:gd name="connsiteX93" fmla="*/ 293370 w 545077"/>
                <a:gd name="connsiteY93" fmla="*/ 168558 h 328492"/>
                <a:gd name="connsiteX94" fmla="*/ 292894 w 545077"/>
                <a:gd name="connsiteY94" fmla="*/ 167643 h 328492"/>
                <a:gd name="connsiteX95" fmla="*/ 293370 w 545077"/>
                <a:gd name="connsiteY95" fmla="*/ 168558 h 32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5077" h="328492">
                  <a:moveTo>
                    <a:pt x="37386" y="291487"/>
                  </a:moveTo>
                  <a:cubicBezTo>
                    <a:pt x="42320" y="289620"/>
                    <a:pt x="49321" y="288468"/>
                    <a:pt x="54435" y="287173"/>
                  </a:cubicBezTo>
                  <a:cubicBezTo>
                    <a:pt x="54426" y="287173"/>
                    <a:pt x="47539" y="273704"/>
                    <a:pt x="45711" y="267513"/>
                  </a:cubicBezTo>
                  <a:cubicBezTo>
                    <a:pt x="44577" y="263703"/>
                    <a:pt x="43510" y="258436"/>
                    <a:pt x="43472" y="254454"/>
                  </a:cubicBezTo>
                  <a:cubicBezTo>
                    <a:pt x="43444" y="251301"/>
                    <a:pt x="43625" y="246882"/>
                    <a:pt x="44977" y="244024"/>
                  </a:cubicBezTo>
                  <a:cubicBezTo>
                    <a:pt x="46587" y="240614"/>
                    <a:pt x="50121" y="236404"/>
                    <a:pt x="53550" y="234814"/>
                  </a:cubicBezTo>
                  <a:cubicBezTo>
                    <a:pt x="58569" y="232480"/>
                    <a:pt x="66475" y="234195"/>
                    <a:pt x="72009" y="234509"/>
                  </a:cubicBezTo>
                  <a:cubicBezTo>
                    <a:pt x="78819" y="234880"/>
                    <a:pt x="87878" y="236071"/>
                    <a:pt x="94545" y="237481"/>
                  </a:cubicBezTo>
                  <a:cubicBezTo>
                    <a:pt x="106766" y="240062"/>
                    <a:pt x="122425" y="245939"/>
                    <a:pt x="134369" y="249568"/>
                  </a:cubicBezTo>
                  <a:cubicBezTo>
                    <a:pt x="134369" y="249568"/>
                    <a:pt x="132388" y="239281"/>
                    <a:pt x="132436" y="234823"/>
                  </a:cubicBezTo>
                  <a:cubicBezTo>
                    <a:pt x="132493" y="230642"/>
                    <a:pt x="133160" y="224974"/>
                    <a:pt x="134550" y="221021"/>
                  </a:cubicBezTo>
                  <a:cubicBezTo>
                    <a:pt x="135484" y="218383"/>
                    <a:pt x="136770" y="214411"/>
                    <a:pt x="139113" y="212887"/>
                  </a:cubicBezTo>
                  <a:cubicBezTo>
                    <a:pt x="144275" y="209553"/>
                    <a:pt x="153638" y="211392"/>
                    <a:pt x="159591" y="212878"/>
                  </a:cubicBezTo>
                  <a:cubicBezTo>
                    <a:pt x="172317" y="216059"/>
                    <a:pt x="186166" y="228060"/>
                    <a:pt x="197339" y="234937"/>
                  </a:cubicBezTo>
                  <a:cubicBezTo>
                    <a:pt x="203035" y="238433"/>
                    <a:pt x="210474" y="243367"/>
                    <a:pt x="216103" y="246987"/>
                  </a:cubicBezTo>
                  <a:cubicBezTo>
                    <a:pt x="216103" y="246987"/>
                    <a:pt x="218380" y="232166"/>
                    <a:pt x="221637" y="226794"/>
                  </a:cubicBezTo>
                  <a:cubicBezTo>
                    <a:pt x="223809" y="223203"/>
                    <a:pt x="228105" y="219250"/>
                    <a:pt x="231677" y="217040"/>
                  </a:cubicBezTo>
                  <a:cubicBezTo>
                    <a:pt x="233762" y="215735"/>
                    <a:pt x="236887" y="214030"/>
                    <a:pt x="239354" y="214125"/>
                  </a:cubicBezTo>
                  <a:cubicBezTo>
                    <a:pt x="243916" y="214297"/>
                    <a:pt x="249222" y="218440"/>
                    <a:pt x="252774" y="221317"/>
                  </a:cubicBezTo>
                  <a:cubicBezTo>
                    <a:pt x="257566" y="225193"/>
                    <a:pt x="261957" y="232394"/>
                    <a:pt x="265871" y="237166"/>
                  </a:cubicBezTo>
                  <a:cubicBezTo>
                    <a:pt x="272082" y="244739"/>
                    <a:pt x="279349" y="255759"/>
                    <a:pt x="286445" y="262503"/>
                  </a:cubicBezTo>
                  <a:cubicBezTo>
                    <a:pt x="294608" y="270247"/>
                    <a:pt x="307124" y="278829"/>
                    <a:pt x="316840" y="284506"/>
                  </a:cubicBezTo>
                  <a:cubicBezTo>
                    <a:pt x="324574" y="289020"/>
                    <a:pt x="335442" y="294183"/>
                    <a:pt x="343919" y="297079"/>
                  </a:cubicBezTo>
                  <a:cubicBezTo>
                    <a:pt x="350853" y="299450"/>
                    <a:pt x="360455" y="301593"/>
                    <a:pt x="367713" y="302603"/>
                  </a:cubicBezTo>
                  <a:cubicBezTo>
                    <a:pt x="383219" y="304775"/>
                    <a:pt x="404213" y="303927"/>
                    <a:pt x="419853" y="304489"/>
                  </a:cubicBezTo>
                  <a:cubicBezTo>
                    <a:pt x="419853" y="304489"/>
                    <a:pt x="403765" y="291230"/>
                    <a:pt x="397269" y="285115"/>
                  </a:cubicBezTo>
                  <a:cubicBezTo>
                    <a:pt x="391354" y="279543"/>
                    <a:pt x="383848" y="271713"/>
                    <a:pt x="378428" y="265675"/>
                  </a:cubicBezTo>
                  <a:cubicBezTo>
                    <a:pt x="375304" y="262198"/>
                    <a:pt x="371828" y="256950"/>
                    <a:pt x="368437" y="253730"/>
                  </a:cubicBezTo>
                  <a:cubicBezTo>
                    <a:pt x="363550" y="249111"/>
                    <a:pt x="356311" y="243615"/>
                    <a:pt x="350377" y="240471"/>
                  </a:cubicBezTo>
                  <a:cubicBezTo>
                    <a:pt x="342472" y="236280"/>
                    <a:pt x="330556" y="233909"/>
                    <a:pt x="322193" y="230756"/>
                  </a:cubicBezTo>
                  <a:cubicBezTo>
                    <a:pt x="314297" y="227784"/>
                    <a:pt x="303590" y="224117"/>
                    <a:pt x="296170" y="220098"/>
                  </a:cubicBezTo>
                  <a:cubicBezTo>
                    <a:pt x="289331" y="216383"/>
                    <a:pt x="280168" y="211011"/>
                    <a:pt x="274816" y="205353"/>
                  </a:cubicBezTo>
                  <a:cubicBezTo>
                    <a:pt x="272644" y="203057"/>
                    <a:pt x="270291" y="199447"/>
                    <a:pt x="269034" y="196542"/>
                  </a:cubicBezTo>
                  <a:cubicBezTo>
                    <a:pt x="267948" y="194047"/>
                    <a:pt x="266405" y="190418"/>
                    <a:pt x="266852" y="187732"/>
                  </a:cubicBezTo>
                  <a:cubicBezTo>
                    <a:pt x="267348" y="184788"/>
                    <a:pt x="270291" y="181607"/>
                    <a:pt x="272339" y="179426"/>
                  </a:cubicBezTo>
                  <a:cubicBezTo>
                    <a:pt x="274606" y="177016"/>
                    <a:pt x="278264" y="174397"/>
                    <a:pt x="281178" y="172825"/>
                  </a:cubicBezTo>
                  <a:cubicBezTo>
                    <a:pt x="284493" y="171025"/>
                    <a:pt x="289274" y="169129"/>
                    <a:pt x="292999" y="168567"/>
                  </a:cubicBezTo>
                  <a:cubicBezTo>
                    <a:pt x="290894" y="164814"/>
                    <a:pt x="286874" y="162233"/>
                    <a:pt x="284550" y="159671"/>
                  </a:cubicBezTo>
                  <a:cubicBezTo>
                    <a:pt x="281064" y="155813"/>
                    <a:pt x="276663" y="150394"/>
                    <a:pt x="273949" y="145964"/>
                  </a:cubicBezTo>
                  <a:cubicBezTo>
                    <a:pt x="271882" y="142583"/>
                    <a:pt x="269377" y="137840"/>
                    <a:pt x="268234" y="134039"/>
                  </a:cubicBezTo>
                  <a:cubicBezTo>
                    <a:pt x="267129" y="130362"/>
                    <a:pt x="266300" y="125190"/>
                    <a:pt x="266462" y="121342"/>
                  </a:cubicBezTo>
                  <a:cubicBezTo>
                    <a:pt x="266605" y="118256"/>
                    <a:pt x="267291" y="114027"/>
                    <a:pt x="268700" y="111265"/>
                  </a:cubicBezTo>
                  <a:cubicBezTo>
                    <a:pt x="270310" y="108112"/>
                    <a:pt x="273815" y="104683"/>
                    <a:pt x="276606" y="102511"/>
                  </a:cubicBezTo>
                  <a:cubicBezTo>
                    <a:pt x="279092" y="100568"/>
                    <a:pt x="283083" y="99035"/>
                    <a:pt x="285855" y="97549"/>
                  </a:cubicBezTo>
                  <a:cubicBezTo>
                    <a:pt x="285855" y="97539"/>
                    <a:pt x="279559" y="87986"/>
                    <a:pt x="277825" y="83433"/>
                  </a:cubicBezTo>
                  <a:cubicBezTo>
                    <a:pt x="275673" y="77775"/>
                    <a:pt x="273891" y="69717"/>
                    <a:pt x="273748" y="63668"/>
                  </a:cubicBezTo>
                  <a:cubicBezTo>
                    <a:pt x="273682" y="61059"/>
                    <a:pt x="274025" y="57515"/>
                    <a:pt x="274844" y="55048"/>
                  </a:cubicBezTo>
                  <a:cubicBezTo>
                    <a:pt x="276044" y="51429"/>
                    <a:pt x="278416" y="46638"/>
                    <a:pt x="281245" y="44095"/>
                  </a:cubicBezTo>
                  <a:cubicBezTo>
                    <a:pt x="283655" y="41932"/>
                    <a:pt x="287874" y="40275"/>
                    <a:pt x="291027" y="39599"/>
                  </a:cubicBezTo>
                  <a:cubicBezTo>
                    <a:pt x="294494" y="38846"/>
                    <a:pt x="299304" y="39332"/>
                    <a:pt x="302828" y="39694"/>
                  </a:cubicBezTo>
                  <a:cubicBezTo>
                    <a:pt x="304190" y="39837"/>
                    <a:pt x="305972" y="40265"/>
                    <a:pt x="307324" y="40513"/>
                  </a:cubicBezTo>
                  <a:cubicBezTo>
                    <a:pt x="307324" y="40513"/>
                    <a:pt x="309448" y="32750"/>
                    <a:pt x="310725" y="29559"/>
                  </a:cubicBezTo>
                  <a:cubicBezTo>
                    <a:pt x="312573" y="24911"/>
                    <a:pt x="315201" y="18663"/>
                    <a:pt x="318192" y="14653"/>
                  </a:cubicBezTo>
                  <a:cubicBezTo>
                    <a:pt x="321012" y="10881"/>
                    <a:pt x="325660" y="6471"/>
                    <a:pt x="329603" y="3899"/>
                  </a:cubicBezTo>
                  <a:cubicBezTo>
                    <a:pt x="332013" y="2318"/>
                    <a:pt x="335509" y="89"/>
                    <a:pt x="338395" y="3"/>
                  </a:cubicBezTo>
                  <a:cubicBezTo>
                    <a:pt x="342738" y="-121"/>
                    <a:pt x="348101" y="3242"/>
                    <a:pt x="351768" y="5566"/>
                  </a:cubicBezTo>
                  <a:cubicBezTo>
                    <a:pt x="355378" y="7852"/>
                    <a:pt x="359597" y="11814"/>
                    <a:pt x="362322" y="15100"/>
                  </a:cubicBezTo>
                  <a:cubicBezTo>
                    <a:pt x="365074" y="18425"/>
                    <a:pt x="368055" y="23435"/>
                    <a:pt x="369818" y="27369"/>
                  </a:cubicBezTo>
                  <a:cubicBezTo>
                    <a:pt x="371342" y="30779"/>
                    <a:pt x="372351" y="35713"/>
                    <a:pt x="373437" y="39284"/>
                  </a:cubicBezTo>
                  <a:cubicBezTo>
                    <a:pt x="373437" y="39275"/>
                    <a:pt x="383077" y="31683"/>
                    <a:pt x="387887" y="29712"/>
                  </a:cubicBezTo>
                  <a:cubicBezTo>
                    <a:pt x="391620" y="28178"/>
                    <a:pt x="397164" y="25959"/>
                    <a:pt x="401060" y="26997"/>
                  </a:cubicBezTo>
                  <a:cubicBezTo>
                    <a:pt x="405708" y="28235"/>
                    <a:pt x="410528" y="33646"/>
                    <a:pt x="412899" y="37837"/>
                  </a:cubicBezTo>
                  <a:cubicBezTo>
                    <a:pt x="415262" y="41999"/>
                    <a:pt x="415642" y="48714"/>
                    <a:pt x="416119" y="53486"/>
                  </a:cubicBezTo>
                  <a:cubicBezTo>
                    <a:pt x="416766" y="59982"/>
                    <a:pt x="416443" y="68745"/>
                    <a:pt x="415862" y="75251"/>
                  </a:cubicBezTo>
                  <a:cubicBezTo>
                    <a:pt x="415166" y="83090"/>
                    <a:pt x="412795" y="93367"/>
                    <a:pt x="411480" y="101130"/>
                  </a:cubicBezTo>
                  <a:cubicBezTo>
                    <a:pt x="411480" y="101130"/>
                    <a:pt x="416214" y="99835"/>
                    <a:pt x="418300" y="99616"/>
                  </a:cubicBezTo>
                  <a:cubicBezTo>
                    <a:pt x="421605" y="99254"/>
                    <a:pt x="426196" y="98844"/>
                    <a:pt x="429387" y="99778"/>
                  </a:cubicBezTo>
                  <a:cubicBezTo>
                    <a:pt x="432654" y="100730"/>
                    <a:pt x="437140" y="102930"/>
                    <a:pt x="439017" y="105769"/>
                  </a:cubicBezTo>
                  <a:cubicBezTo>
                    <a:pt x="441132" y="108979"/>
                    <a:pt x="441065" y="114618"/>
                    <a:pt x="440817" y="118447"/>
                  </a:cubicBezTo>
                  <a:cubicBezTo>
                    <a:pt x="440436" y="124619"/>
                    <a:pt x="437445" y="132534"/>
                    <a:pt x="434997" y="138202"/>
                  </a:cubicBezTo>
                  <a:cubicBezTo>
                    <a:pt x="431930" y="145326"/>
                    <a:pt x="425806" y="153794"/>
                    <a:pt x="421872" y="160471"/>
                  </a:cubicBezTo>
                  <a:cubicBezTo>
                    <a:pt x="421872" y="160471"/>
                    <a:pt x="429863" y="161557"/>
                    <a:pt x="433035" y="162862"/>
                  </a:cubicBezTo>
                  <a:cubicBezTo>
                    <a:pt x="436483" y="164291"/>
                    <a:pt x="441322" y="166586"/>
                    <a:pt x="443474" y="169644"/>
                  </a:cubicBezTo>
                  <a:cubicBezTo>
                    <a:pt x="445275" y="172187"/>
                    <a:pt x="446294" y="176616"/>
                    <a:pt x="446027" y="179721"/>
                  </a:cubicBezTo>
                  <a:cubicBezTo>
                    <a:pt x="445570" y="185065"/>
                    <a:pt x="441208" y="191342"/>
                    <a:pt x="438160" y="195742"/>
                  </a:cubicBezTo>
                  <a:cubicBezTo>
                    <a:pt x="435836" y="199095"/>
                    <a:pt x="431873" y="202895"/>
                    <a:pt x="428940" y="205724"/>
                  </a:cubicBezTo>
                  <a:cubicBezTo>
                    <a:pt x="423224" y="211239"/>
                    <a:pt x="414804" y="217697"/>
                    <a:pt x="408756" y="222822"/>
                  </a:cubicBezTo>
                  <a:cubicBezTo>
                    <a:pt x="408756" y="222822"/>
                    <a:pt x="407784" y="228803"/>
                    <a:pt x="407870" y="231375"/>
                  </a:cubicBezTo>
                  <a:cubicBezTo>
                    <a:pt x="407946" y="233775"/>
                    <a:pt x="408556" y="236947"/>
                    <a:pt x="409185" y="239262"/>
                  </a:cubicBezTo>
                  <a:cubicBezTo>
                    <a:pt x="410308" y="243348"/>
                    <a:pt x="412090" y="248863"/>
                    <a:pt x="414452" y="252397"/>
                  </a:cubicBezTo>
                  <a:cubicBezTo>
                    <a:pt x="418452" y="258369"/>
                    <a:pt x="425891" y="264941"/>
                    <a:pt x="432016" y="268713"/>
                  </a:cubicBezTo>
                  <a:cubicBezTo>
                    <a:pt x="439569" y="273361"/>
                    <a:pt x="451266" y="276447"/>
                    <a:pt x="459839" y="278743"/>
                  </a:cubicBezTo>
                  <a:cubicBezTo>
                    <a:pt x="468239" y="281000"/>
                    <a:pt x="479717" y="282972"/>
                    <a:pt x="488366" y="283877"/>
                  </a:cubicBezTo>
                  <a:cubicBezTo>
                    <a:pt x="499424" y="285039"/>
                    <a:pt x="514293" y="285048"/>
                    <a:pt x="525409" y="284906"/>
                  </a:cubicBezTo>
                  <a:cubicBezTo>
                    <a:pt x="531019" y="284829"/>
                    <a:pt x="538486" y="284267"/>
                    <a:pt x="544087" y="283991"/>
                  </a:cubicBezTo>
                  <a:cubicBezTo>
                    <a:pt x="544087" y="283991"/>
                    <a:pt x="544782" y="308108"/>
                    <a:pt x="545078" y="318443"/>
                  </a:cubicBezTo>
                  <a:cubicBezTo>
                    <a:pt x="545030" y="318443"/>
                    <a:pt x="163592" y="325473"/>
                    <a:pt x="95" y="328492"/>
                  </a:cubicBezTo>
                  <a:cubicBezTo>
                    <a:pt x="95" y="328492"/>
                    <a:pt x="29" y="326768"/>
                    <a:pt x="0" y="326035"/>
                  </a:cubicBezTo>
                  <a:cubicBezTo>
                    <a:pt x="248" y="321882"/>
                    <a:pt x="2838" y="316614"/>
                    <a:pt x="5182" y="313185"/>
                  </a:cubicBezTo>
                  <a:cubicBezTo>
                    <a:pt x="8011" y="309061"/>
                    <a:pt x="13345" y="304784"/>
                    <a:pt x="17412" y="301898"/>
                  </a:cubicBezTo>
                  <a:cubicBezTo>
                    <a:pt x="22927" y="297993"/>
                    <a:pt x="31061" y="293878"/>
                    <a:pt x="37386" y="291487"/>
                  </a:cubicBezTo>
                  <a:moveTo>
                    <a:pt x="0" y="326035"/>
                  </a:moveTo>
                  <a:cubicBezTo>
                    <a:pt x="0" y="326035"/>
                    <a:pt x="0" y="326035"/>
                    <a:pt x="0" y="326035"/>
                  </a:cubicBezTo>
                  <a:moveTo>
                    <a:pt x="293370" y="168558"/>
                  </a:moveTo>
                  <a:cubicBezTo>
                    <a:pt x="293570" y="168320"/>
                    <a:pt x="293075" y="167900"/>
                    <a:pt x="292894" y="167643"/>
                  </a:cubicBezTo>
                  <a:cubicBezTo>
                    <a:pt x="293113" y="168548"/>
                    <a:pt x="293303" y="168643"/>
                    <a:pt x="293370" y="168558"/>
                  </a:cubicBezTo>
                  <a:close/>
                </a:path>
              </a:pathLst>
            </a:custGeom>
            <a:solidFill>
              <a:srgbClr val="498A0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6" name="任意多边形: 形状 3305">
              <a:extLst>
                <a:ext uri="{FF2B5EF4-FFF2-40B4-BE49-F238E27FC236}">
                  <a16:creationId xmlns:a16="http://schemas.microsoft.com/office/drawing/2014/main" id="{292ADBAD-DE05-0948-7E82-A0BCF402336C}"/>
                </a:ext>
              </a:extLst>
            </p:cNvPr>
            <p:cNvSpPr/>
            <p:nvPr/>
          </p:nvSpPr>
          <p:spPr>
            <a:xfrm>
              <a:off x="2372210" y="106714"/>
              <a:ext cx="545077" cy="328492"/>
            </a:xfrm>
            <a:custGeom>
              <a:avLst/>
              <a:gdLst>
                <a:gd name="connsiteX0" fmla="*/ 54435 w 545077"/>
                <a:gd name="connsiteY0" fmla="*/ 287173 h 328492"/>
                <a:gd name="connsiteX1" fmla="*/ 54435 w 545077"/>
                <a:gd name="connsiteY1" fmla="*/ 287173 h 328492"/>
                <a:gd name="connsiteX2" fmla="*/ 37386 w 545077"/>
                <a:gd name="connsiteY2" fmla="*/ 291487 h 328492"/>
                <a:gd name="connsiteX3" fmla="*/ 17412 w 545077"/>
                <a:gd name="connsiteY3" fmla="*/ 301898 h 328492"/>
                <a:gd name="connsiteX4" fmla="*/ 5182 w 545077"/>
                <a:gd name="connsiteY4" fmla="*/ 313185 h 328492"/>
                <a:gd name="connsiteX5" fmla="*/ 0 w 545077"/>
                <a:gd name="connsiteY5" fmla="*/ 326035 h 328492"/>
                <a:gd name="connsiteX6" fmla="*/ 0 w 545077"/>
                <a:gd name="connsiteY6" fmla="*/ 326035 h 328492"/>
                <a:gd name="connsiteX7" fmla="*/ 95 w 545077"/>
                <a:gd name="connsiteY7" fmla="*/ 328492 h 328492"/>
                <a:gd name="connsiteX8" fmla="*/ 95 w 545077"/>
                <a:gd name="connsiteY8" fmla="*/ 328492 h 328492"/>
                <a:gd name="connsiteX9" fmla="*/ 545078 w 545077"/>
                <a:gd name="connsiteY9" fmla="*/ 318443 h 328492"/>
                <a:gd name="connsiteX10" fmla="*/ 545078 w 545077"/>
                <a:gd name="connsiteY10" fmla="*/ 318443 h 328492"/>
                <a:gd name="connsiteX11" fmla="*/ 544087 w 545077"/>
                <a:gd name="connsiteY11" fmla="*/ 283991 h 328492"/>
                <a:gd name="connsiteX12" fmla="*/ 544087 w 545077"/>
                <a:gd name="connsiteY12" fmla="*/ 283991 h 328492"/>
                <a:gd name="connsiteX13" fmla="*/ 525409 w 545077"/>
                <a:gd name="connsiteY13" fmla="*/ 284906 h 328492"/>
                <a:gd name="connsiteX14" fmla="*/ 488366 w 545077"/>
                <a:gd name="connsiteY14" fmla="*/ 283877 h 328492"/>
                <a:gd name="connsiteX15" fmla="*/ 459839 w 545077"/>
                <a:gd name="connsiteY15" fmla="*/ 278743 h 328492"/>
                <a:gd name="connsiteX16" fmla="*/ 432016 w 545077"/>
                <a:gd name="connsiteY16" fmla="*/ 268713 h 328492"/>
                <a:gd name="connsiteX17" fmla="*/ 414452 w 545077"/>
                <a:gd name="connsiteY17" fmla="*/ 252397 h 328492"/>
                <a:gd name="connsiteX18" fmla="*/ 409185 w 545077"/>
                <a:gd name="connsiteY18" fmla="*/ 239262 h 328492"/>
                <a:gd name="connsiteX19" fmla="*/ 407870 w 545077"/>
                <a:gd name="connsiteY19" fmla="*/ 231375 h 328492"/>
                <a:gd name="connsiteX20" fmla="*/ 408756 w 545077"/>
                <a:gd name="connsiteY20" fmla="*/ 222822 h 328492"/>
                <a:gd name="connsiteX21" fmla="*/ 408756 w 545077"/>
                <a:gd name="connsiteY21" fmla="*/ 222822 h 328492"/>
                <a:gd name="connsiteX22" fmla="*/ 428940 w 545077"/>
                <a:gd name="connsiteY22" fmla="*/ 205724 h 328492"/>
                <a:gd name="connsiteX23" fmla="*/ 438160 w 545077"/>
                <a:gd name="connsiteY23" fmla="*/ 195742 h 328492"/>
                <a:gd name="connsiteX24" fmla="*/ 446027 w 545077"/>
                <a:gd name="connsiteY24" fmla="*/ 179721 h 328492"/>
                <a:gd name="connsiteX25" fmla="*/ 443474 w 545077"/>
                <a:gd name="connsiteY25" fmla="*/ 169644 h 328492"/>
                <a:gd name="connsiteX26" fmla="*/ 433035 w 545077"/>
                <a:gd name="connsiteY26" fmla="*/ 162862 h 328492"/>
                <a:gd name="connsiteX27" fmla="*/ 421872 w 545077"/>
                <a:gd name="connsiteY27" fmla="*/ 160471 h 328492"/>
                <a:gd name="connsiteX28" fmla="*/ 421872 w 545077"/>
                <a:gd name="connsiteY28" fmla="*/ 160471 h 328492"/>
                <a:gd name="connsiteX29" fmla="*/ 434997 w 545077"/>
                <a:gd name="connsiteY29" fmla="*/ 138202 h 328492"/>
                <a:gd name="connsiteX30" fmla="*/ 440817 w 545077"/>
                <a:gd name="connsiteY30" fmla="*/ 118447 h 328492"/>
                <a:gd name="connsiteX31" fmla="*/ 439017 w 545077"/>
                <a:gd name="connsiteY31" fmla="*/ 105769 h 328492"/>
                <a:gd name="connsiteX32" fmla="*/ 429387 w 545077"/>
                <a:gd name="connsiteY32" fmla="*/ 99778 h 328492"/>
                <a:gd name="connsiteX33" fmla="*/ 418300 w 545077"/>
                <a:gd name="connsiteY33" fmla="*/ 99616 h 328492"/>
                <a:gd name="connsiteX34" fmla="*/ 411480 w 545077"/>
                <a:gd name="connsiteY34" fmla="*/ 101130 h 328492"/>
                <a:gd name="connsiteX35" fmla="*/ 411480 w 545077"/>
                <a:gd name="connsiteY35" fmla="*/ 101130 h 328492"/>
                <a:gd name="connsiteX36" fmla="*/ 415862 w 545077"/>
                <a:gd name="connsiteY36" fmla="*/ 75251 h 328492"/>
                <a:gd name="connsiteX37" fmla="*/ 416119 w 545077"/>
                <a:gd name="connsiteY37" fmla="*/ 53486 h 328492"/>
                <a:gd name="connsiteX38" fmla="*/ 412899 w 545077"/>
                <a:gd name="connsiteY38" fmla="*/ 37837 h 328492"/>
                <a:gd name="connsiteX39" fmla="*/ 401060 w 545077"/>
                <a:gd name="connsiteY39" fmla="*/ 26997 h 328492"/>
                <a:gd name="connsiteX40" fmla="*/ 387887 w 545077"/>
                <a:gd name="connsiteY40" fmla="*/ 29712 h 328492"/>
                <a:gd name="connsiteX41" fmla="*/ 373437 w 545077"/>
                <a:gd name="connsiteY41" fmla="*/ 39284 h 328492"/>
                <a:gd name="connsiteX42" fmla="*/ 373437 w 545077"/>
                <a:gd name="connsiteY42" fmla="*/ 39284 h 328492"/>
                <a:gd name="connsiteX43" fmla="*/ 369818 w 545077"/>
                <a:gd name="connsiteY43" fmla="*/ 27369 h 328492"/>
                <a:gd name="connsiteX44" fmla="*/ 362322 w 545077"/>
                <a:gd name="connsiteY44" fmla="*/ 15100 h 328492"/>
                <a:gd name="connsiteX45" fmla="*/ 351768 w 545077"/>
                <a:gd name="connsiteY45" fmla="*/ 5566 h 328492"/>
                <a:gd name="connsiteX46" fmla="*/ 338395 w 545077"/>
                <a:gd name="connsiteY46" fmla="*/ 3 h 328492"/>
                <a:gd name="connsiteX47" fmla="*/ 329603 w 545077"/>
                <a:gd name="connsiteY47" fmla="*/ 3899 h 328492"/>
                <a:gd name="connsiteX48" fmla="*/ 318192 w 545077"/>
                <a:gd name="connsiteY48" fmla="*/ 14653 h 328492"/>
                <a:gd name="connsiteX49" fmla="*/ 310725 w 545077"/>
                <a:gd name="connsiteY49" fmla="*/ 29559 h 328492"/>
                <a:gd name="connsiteX50" fmla="*/ 307324 w 545077"/>
                <a:gd name="connsiteY50" fmla="*/ 40513 h 328492"/>
                <a:gd name="connsiteX51" fmla="*/ 307324 w 545077"/>
                <a:gd name="connsiteY51" fmla="*/ 40513 h 328492"/>
                <a:gd name="connsiteX52" fmla="*/ 302828 w 545077"/>
                <a:gd name="connsiteY52" fmla="*/ 39694 h 328492"/>
                <a:gd name="connsiteX53" fmla="*/ 291027 w 545077"/>
                <a:gd name="connsiteY53" fmla="*/ 39599 h 328492"/>
                <a:gd name="connsiteX54" fmla="*/ 281245 w 545077"/>
                <a:gd name="connsiteY54" fmla="*/ 44095 h 328492"/>
                <a:gd name="connsiteX55" fmla="*/ 274844 w 545077"/>
                <a:gd name="connsiteY55" fmla="*/ 55048 h 328492"/>
                <a:gd name="connsiteX56" fmla="*/ 273748 w 545077"/>
                <a:gd name="connsiteY56" fmla="*/ 63668 h 328492"/>
                <a:gd name="connsiteX57" fmla="*/ 277825 w 545077"/>
                <a:gd name="connsiteY57" fmla="*/ 83433 h 328492"/>
                <a:gd name="connsiteX58" fmla="*/ 285855 w 545077"/>
                <a:gd name="connsiteY58" fmla="*/ 97549 h 328492"/>
                <a:gd name="connsiteX59" fmla="*/ 285855 w 545077"/>
                <a:gd name="connsiteY59" fmla="*/ 97549 h 328492"/>
                <a:gd name="connsiteX60" fmla="*/ 276606 w 545077"/>
                <a:gd name="connsiteY60" fmla="*/ 102511 h 328492"/>
                <a:gd name="connsiteX61" fmla="*/ 268700 w 545077"/>
                <a:gd name="connsiteY61" fmla="*/ 111265 h 328492"/>
                <a:gd name="connsiteX62" fmla="*/ 266462 w 545077"/>
                <a:gd name="connsiteY62" fmla="*/ 121342 h 328492"/>
                <a:gd name="connsiteX63" fmla="*/ 268234 w 545077"/>
                <a:gd name="connsiteY63" fmla="*/ 134039 h 328492"/>
                <a:gd name="connsiteX64" fmla="*/ 273949 w 545077"/>
                <a:gd name="connsiteY64" fmla="*/ 145964 h 328492"/>
                <a:gd name="connsiteX65" fmla="*/ 284550 w 545077"/>
                <a:gd name="connsiteY65" fmla="*/ 159671 h 328492"/>
                <a:gd name="connsiteX66" fmla="*/ 292894 w 545077"/>
                <a:gd name="connsiteY66" fmla="*/ 167643 h 328492"/>
                <a:gd name="connsiteX67" fmla="*/ 293370 w 545077"/>
                <a:gd name="connsiteY67" fmla="*/ 168558 h 328492"/>
                <a:gd name="connsiteX68" fmla="*/ 293370 w 545077"/>
                <a:gd name="connsiteY68" fmla="*/ 168558 h 328492"/>
                <a:gd name="connsiteX69" fmla="*/ 281178 w 545077"/>
                <a:gd name="connsiteY69" fmla="*/ 172825 h 328492"/>
                <a:gd name="connsiteX70" fmla="*/ 272339 w 545077"/>
                <a:gd name="connsiteY70" fmla="*/ 179426 h 328492"/>
                <a:gd name="connsiteX71" fmla="*/ 266852 w 545077"/>
                <a:gd name="connsiteY71" fmla="*/ 187732 h 328492"/>
                <a:gd name="connsiteX72" fmla="*/ 269034 w 545077"/>
                <a:gd name="connsiteY72" fmla="*/ 196542 h 328492"/>
                <a:gd name="connsiteX73" fmla="*/ 274816 w 545077"/>
                <a:gd name="connsiteY73" fmla="*/ 205353 h 328492"/>
                <a:gd name="connsiteX74" fmla="*/ 296170 w 545077"/>
                <a:gd name="connsiteY74" fmla="*/ 220098 h 328492"/>
                <a:gd name="connsiteX75" fmla="*/ 322193 w 545077"/>
                <a:gd name="connsiteY75" fmla="*/ 230756 h 328492"/>
                <a:gd name="connsiteX76" fmla="*/ 350377 w 545077"/>
                <a:gd name="connsiteY76" fmla="*/ 240471 h 328492"/>
                <a:gd name="connsiteX77" fmla="*/ 368437 w 545077"/>
                <a:gd name="connsiteY77" fmla="*/ 253730 h 328492"/>
                <a:gd name="connsiteX78" fmla="*/ 378428 w 545077"/>
                <a:gd name="connsiteY78" fmla="*/ 265675 h 328492"/>
                <a:gd name="connsiteX79" fmla="*/ 397269 w 545077"/>
                <a:gd name="connsiteY79" fmla="*/ 285115 h 328492"/>
                <a:gd name="connsiteX80" fmla="*/ 419853 w 545077"/>
                <a:gd name="connsiteY80" fmla="*/ 304489 h 328492"/>
                <a:gd name="connsiteX81" fmla="*/ 419853 w 545077"/>
                <a:gd name="connsiteY81" fmla="*/ 304489 h 328492"/>
                <a:gd name="connsiteX82" fmla="*/ 367713 w 545077"/>
                <a:gd name="connsiteY82" fmla="*/ 302603 h 328492"/>
                <a:gd name="connsiteX83" fmla="*/ 343919 w 545077"/>
                <a:gd name="connsiteY83" fmla="*/ 297079 h 328492"/>
                <a:gd name="connsiteX84" fmla="*/ 316840 w 545077"/>
                <a:gd name="connsiteY84" fmla="*/ 284506 h 328492"/>
                <a:gd name="connsiteX85" fmla="*/ 286445 w 545077"/>
                <a:gd name="connsiteY85" fmla="*/ 262503 h 328492"/>
                <a:gd name="connsiteX86" fmla="*/ 265871 w 545077"/>
                <a:gd name="connsiteY86" fmla="*/ 237166 h 328492"/>
                <a:gd name="connsiteX87" fmla="*/ 252774 w 545077"/>
                <a:gd name="connsiteY87" fmla="*/ 221317 h 328492"/>
                <a:gd name="connsiteX88" fmla="*/ 239354 w 545077"/>
                <a:gd name="connsiteY88" fmla="*/ 214125 h 328492"/>
                <a:gd name="connsiteX89" fmla="*/ 231677 w 545077"/>
                <a:gd name="connsiteY89" fmla="*/ 217040 h 328492"/>
                <a:gd name="connsiteX90" fmla="*/ 221637 w 545077"/>
                <a:gd name="connsiteY90" fmla="*/ 226794 h 328492"/>
                <a:gd name="connsiteX91" fmla="*/ 216103 w 545077"/>
                <a:gd name="connsiteY91" fmla="*/ 246987 h 328492"/>
                <a:gd name="connsiteX92" fmla="*/ 216103 w 545077"/>
                <a:gd name="connsiteY92" fmla="*/ 246987 h 328492"/>
                <a:gd name="connsiteX93" fmla="*/ 197339 w 545077"/>
                <a:gd name="connsiteY93" fmla="*/ 234937 h 328492"/>
                <a:gd name="connsiteX94" fmla="*/ 159591 w 545077"/>
                <a:gd name="connsiteY94" fmla="*/ 212878 h 328492"/>
                <a:gd name="connsiteX95" fmla="*/ 139113 w 545077"/>
                <a:gd name="connsiteY95" fmla="*/ 212887 h 328492"/>
                <a:gd name="connsiteX96" fmla="*/ 134550 w 545077"/>
                <a:gd name="connsiteY96" fmla="*/ 221021 h 328492"/>
                <a:gd name="connsiteX97" fmla="*/ 132436 w 545077"/>
                <a:gd name="connsiteY97" fmla="*/ 234823 h 328492"/>
                <a:gd name="connsiteX98" fmla="*/ 134369 w 545077"/>
                <a:gd name="connsiteY98" fmla="*/ 249568 h 328492"/>
                <a:gd name="connsiteX99" fmla="*/ 134369 w 545077"/>
                <a:gd name="connsiteY99" fmla="*/ 249568 h 328492"/>
                <a:gd name="connsiteX100" fmla="*/ 94545 w 545077"/>
                <a:gd name="connsiteY100" fmla="*/ 237481 h 328492"/>
                <a:gd name="connsiteX101" fmla="*/ 72009 w 545077"/>
                <a:gd name="connsiteY101" fmla="*/ 234509 h 328492"/>
                <a:gd name="connsiteX102" fmla="*/ 53550 w 545077"/>
                <a:gd name="connsiteY102" fmla="*/ 234814 h 328492"/>
                <a:gd name="connsiteX103" fmla="*/ 44977 w 545077"/>
                <a:gd name="connsiteY103" fmla="*/ 244024 h 328492"/>
                <a:gd name="connsiteX104" fmla="*/ 43472 w 545077"/>
                <a:gd name="connsiteY104" fmla="*/ 254454 h 328492"/>
                <a:gd name="connsiteX105" fmla="*/ 45711 w 545077"/>
                <a:gd name="connsiteY105" fmla="*/ 267513 h 328492"/>
                <a:gd name="connsiteX106" fmla="*/ 54435 w 545077"/>
                <a:gd name="connsiteY106" fmla="*/ 287173 h 32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545077" h="328492">
                  <a:moveTo>
                    <a:pt x="54435" y="287173"/>
                  </a:moveTo>
                  <a:cubicBezTo>
                    <a:pt x="54435" y="287173"/>
                    <a:pt x="54435" y="287173"/>
                    <a:pt x="54435" y="287173"/>
                  </a:cubicBezTo>
                  <a:cubicBezTo>
                    <a:pt x="49321" y="288468"/>
                    <a:pt x="42320" y="289620"/>
                    <a:pt x="37386" y="291487"/>
                  </a:cubicBezTo>
                  <a:cubicBezTo>
                    <a:pt x="31061" y="293878"/>
                    <a:pt x="22927" y="297993"/>
                    <a:pt x="17412" y="301898"/>
                  </a:cubicBezTo>
                  <a:cubicBezTo>
                    <a:pt x="13345" y="304784"/>
                    <a:pt x="8011" y="309061"/>
                    <a:pt x="5182" y="313185"/>
                  </a:cubicBezTo>
                  <a:cubicBezTo>
                    <a:pt x="2838" y="316614"/>
                    <a:pt x="248" y="321882"/>
                    <a:pt x="0" y="326035"/>
                  </a:cubicBezTo>
                  <a:cubicBezTo>
                    <a:pt x="0" y="326035"/>
                    <a:pt x="0" y="326035"/>
                    <a:pt x="0" y="326035"/>
                  </a:cubicBezTo>
                  <a:cubicBezTo>
                    <a:pt x="29" y="326768"/>
                    <a:pt x="95" y="328492"/>
                    <a:pt x="95" y="328492"/>
                  </a:cubicBezTo>
                  <a:cubicBezTo>
                    <a:pt x="95" y="328492"/>
                    <a:pt x="95" y="328492"/>
                    <a:pt x="95" y="328492"/>
                  </a:cubicBezTo>
                  <a:cubicBezTo>
                    <a:pt x="163592" y="325473"/>
                    <a:pt x="545030" y="318443"/>
                    <a:pt x="545078" y="318443"/>
                  </a:cubicBezTo>
                  <a:cubicBezTo>
                    <a:pt x="545078" y="318443"/>
                    <a:pt x="545078" y="318443"/>
                    <a:pt x="545078" y="318443"/>
                  </a:cubicBezTo>
                  <a:cubicBezTo>
                    <a:pt x="544782" y="308108"/>
                    <a:pt x="544087" y="283991"/>
                    <a:pt x="544087" y="283991"/>
                  </a:cubicBezTo>
                  <a:cubicBezTo>
                    <a:pt x="544087" y="283991"/>
                    <a:pt x="544087" y="283991"/>
                    <a:pt x="544087" y="283991"/>
                  </a:cubicBezTo>
                  <a:cubicBezTo>
                    <a:pt x="538486" y="284267"/>
                    <a:pt x="531019" y="284829"/>
                    <a:pt x="525409" y="284906"/>
                  </a:cubicBezTo>
                  <a:cubicBezTo>
                    <a:pt x="514293" y="285048"/>
                    <a:pt x="499424" y="285039"/>
                    <a:pt x="488366" y="283877"/>
                  </a:cubicBezTo>
                  <a:cubicBezTo>
                    <a:pt x="479717" y="282972"/>
                    <a:pt x="468239" y="281000"/>
                    <a:pt x="459839" y="278743"/>
                  </a:cubicBezTo>
                  <a:cubicBezTo>
                    <a:pt x="451266" y="276447"/>
                    <a:pt x="439569" y="273361"/>
                    <a:pt x="432016" y="268713"/>
                  </a:cubicBezTo>
                  <a:cubicBezTo>
                    <a:pt x="425891" y="264941"/>
                    <a:pt x="418452" y="258369"/>
                    <a:pt x="414452" y="252397"/>
                  </a:cubicBezTo>
                  <a:cubicBezTo>
                    <a:pt x="412090" y="248863"/>
                    <a:pt x="410308" y="243348"/>
                    <a:pt x="409185" y="239262"/>
                  </a:cubicBezTo>
                  <a:cubicBezTo>
                    <a:pt x="408556" y="236947"/>
                    <a:pt x="407946" y="233775"/>
                    <a:pt x="407870" y="231375"/>
                  </a:cubicBezTo>
                  <a:cubicBezTo>
                    <a:pt x="407784" y="228803"/>
                    <a:pt x="408756" y="222822"/>
                    <a:pt x="408756" y="222822"/>
                  </a:cubicBezTo>
                  <a:cubicBezTo>
                    <a:pt x="408756" y="222822"/>
                    <a:pt x="408756" y="222822"/>
                    <a:pt x="408756" y="222822"/>
                  </a:cubicBezTo>
                  <a:cubicBezTo>
                    <a:pt x="414804" y="217697"/>
                    <a:pt x="423224" y="211239"/>
                    <a:pt x="428940" y="205724"/>
                  </a:cubicBezTo>
                  <a:cubicBezTo>
                    <a:pt x="431873" y="202895"/>
                    <a:pt x="435836" y="199095"/>
                    <a:pt x="438160" y="195742"/>
                  </a:cubicBezTo>
                  <a:cubicBezTo>
                    <a:pt x="441208" y="191342"/>
                    <a:pt x="445570" y="185065"/>
                    <a:pt x="446027" y="179721"/>
                  </a:cubicBezTo>
                  <a:cubicBezTo>
                    <a:pt x="446294" y="176616"/>
                    <a:pt x="445275" y="172187"/>
                    <a:pt x="443474" y="169644"/>
                  </a:cubicBezTo>
                  <a:cubicBezTo>
                    <a:pt x="441322" y="166586"/>
                    <a:pt x="436483" y="164291"/>
                    <a:pt x="433035" y="162862"/>
                  </a:cubicBezTo>
                  <a:cubicBezTo>
                    <a:pt x="429863" y="161557"/>
                    <a:pt x="421872" y="160471"/>
                    <a:pt x="421872" y="160471"/>
                  </a:cubicBezTo>
                  <a:cubicBezTo>
                    <a:pt x="421872" y="160471"/>
                    <a:pt x="421872" y="160471"/>
                    <a:pt x="421872" y="160471"/>
                  </a:cubicBezTo>
                  <a:cubicBezTo>
                    <a:pt x="425806" y="153794"/>
                    <a:pt x="431930" y="145326"/>
                    <a:pt x="434997" y="138202"/>
                  </a:cubicBezTo>
                  <a:cubicBezTo>
                    <a:pt x="437445" y="132534"/>
                    <a:pt x="440436" y="124619"/>
                    <a:pt x="440817" y="118447"/>
                  </a:cubicBezTo>
                  <a:cubicBezTo>
                    <a:pt x="441065" y="114618"/>
                    <a:pt x="441132" y="108979"/>
                    <a:pt x="439017" y="105769"/>
                  </a:cubicBezTo>
                  <a:cubicBezTo>
                    <a:pt x="437140" y="102930"/>
                    <a:pt x="432654" y="100730"/>
                    <a:pt x="429387" y="99778"/>
                  </a:cubicBezTo>
                  <a:cubicBezTo>
                    <a:pt x="426196" y="98844"/>
                    <a:pt x="421605" y="99254"/>
                    <a:pt x="418300" y="99616"/>
                  </a:cubicBezTo>
                  <a:cubicBezTo>
                    <a:pt x="416214" y="99835"/>
                    <a:pt x="411480" y="101130"/>
                    <a:pt x="411480" y="101130"/>
                  </a:cubicBezTo>
                  <a:cubicBezTo>
                    <a:pt x="411480" y="101130"/>
                    <a:pt x="411480" y="101130"/>
                    <a:pt x="411480" y="101130"/>
                  </a:cubicBezTo>
                  <a:cubicBezTo>
                    <a:pt x="412795" y="93367"/>
                    <a:pt x="415166" y="83090"/>
                    <a:pt x="415862" y="75251"/>
                  </a:cubicBezTo>
                  <a:cubicBezTo>
                    <a:pt x="416443" y="68745"/>
                    <a:pt x="416766" y="59982"/>
                    <a:pt x="416119" y="53486"/>
                  </a:cubicBezTo>
                  <a:cubicBezTo>
                    <a:pt x="415642" y="48714"/>
                    <a:pt x="415262" y="41999"/>
                    <a:pt x="412899" y="37837"/>
                  </a:cubicBezTo>
                  <a:cubicBezTo>
                    <a:pt x="410528" y="33646"/>
                    <a:pt x="405708" y="28235"/>
                    <a:pt x="401060" y="26997"/>
                  </a:cubicBezTo>
                  <a:cubicBezTo>
                    <a:pt x="397164" y="25959"/>
                    <a:pt x="391620" y="28178"/>
                    <a:pt x="387887" y="29712"/>
                  </a:cubicBezTo>
                  <a:cubicBezTo>
                    <a:pt x="383077" y="31683"/>
                    <a:pt x="373437" y="39275"/>
                    <a:pt x="373437" y="39284"/>
                  </a:cubicBezTo>
                  <a:cubicBezTo>
                    <a:pt x="373437" y="39284"/>
                    <a:pt x="373437" y="39284"/>
                    <a:pt x="373437" y="39284"/>
                  </a:cubicBezTo>
                  <a:cubicBezTo>
                    <a:pt x="372351" y="35713"/>
                    <a:pt x="371342" y="30779"/>
                    <a:pt x="369818" y="27369"/>
                  </a:cubicBezTo>
                  <a:cubicBezTo>
                    <a:pt x="368055" y="23435"/>
                    <a:pt x="365074" y="18425"/>
                    <a:pt x="362322" y="15100"/>
                  </a:cubicBezTo>
                  <a:cubicBezTo>
                    <a:pt x="359597" y="11814"/>
                    <a:pt x="355378" y="7852"/>
                    <a:pt x="351768" y="5566"/>
                  </a:cubicBezTo>
                  <a:cubicBezTo>
                    <a:pt x="348101" y="3242"/>
                    <a:pt x="342738" y="-121"/>
                    <a:pt x="338395" y="3"/>
                  </a:cubicBezTo>
                  <a:cubicBezTo>
                    <a:pt x="335509" y="89"/>
                    <a:pt x="332013" y="2318"/>
                    <a:pt x="329603" y="3899"/>
                  </a:cubicBezTo>
                  <a:cubicBezTo>
                    <a:pt x="325660" y="6471"/>
                    <a:pt x="321012" y="10881"/>
                    <a:pt x="318192" y="14653"/>
                  </a:cubicBezTo>
                  <a:cubicBezTo>
                    <a:pt x="315201" y="18663"/>
                    <a:pt x="312573" y="24911"/>
                    <a:pt x="310725" y="29559"/>
                  </a:cubicBezTo>
                  <a:cubicBezTo>
                    <a:pt x="309448" y="32750"/>
                    <a:pt x="307324" y="40513"/>
                    <a:pt x="307324" y="40513"/>
                  </a:cubicBezTo>
                  <a:cubicBezTo>
                    <a:pt x="307324" y="40513"/>
                    <a:pt x="307324" y="40513"/>
                    <a:pt x="307324" y="40513"/>
                  </a:cubicBezTo>
                  <a:cubicBezTo>
                    <a:pt x="305972" y="40265"/>
                    <a:pt x="304190" y="39837"/>
                    <a:pt x="302828" y="39694"/>
                  </a:cubicBezTo>
                  <a:cubicBezTo>
                    <a:pt x="299304" y="39332"/>
                    <a:pt x="294494" y="38846"/>
                    <a:pt x="291027" y="39599"/>
                  </a:cubicBezTo>
                  <a:cubicBezTo>
                    <a:pt x="287874" y="40275"/>
                    <a:pt x="283655" y="41932"/>
                    <a:pt x="281245" y="44095"/>
                  </a:cubicBezTo>
                  <a:cubicBezTo>
                    <a:pt x="278416" y="46638"/>
                    <a:pt x="276044" y="51429"/>
                    <a:pt x="274844" y="55048"/>
                  </a:cubicBezTo>
                  <a:cubicBezTo>
                    <a:pt x="274025" y="57515"/>
                    <a:pt x="273682" y="61059"/>
                    <a:pt x="273748" y="63668"/>
                  </a:cubicBezTo>
                  <a:cubicBezTo>
                    <a:pt x="273891" y="69717"/>
                    <a:pt x="275673" y="77775"/>
                    <a:pt x="277825" y="83433"/>
                  </a:cubicBezTo>
                  <a:cubicBezTo>
                    <a:pt x="279559" y="87986"/>
                    <a:pt x="285855" y="97539"/>
                    <a:pt x="285855" y="97549"/>
                  </a:cubicBezTo>
                  <a:cubicBezTo>
                    <a:pt x="285855" y="97549"/>
                    <a:pt x="285855" y="97549"/>
                    <a:pt x="285855" y="97549"/>
                  </a:cubicBezTo>
                  <a:cubicBezTo>
                    <a:pt x="283083" y="99035"/>
                    <a:pt x="279092" y="100568"/>
                    <a:pt x="276606" y="102511"/>
                  </a:cubicBezTo>
                  <a:cubicBezTo>
                    <a:pt x="273815" y="104683"/>
                    <a:pt x="270310" y="108112"/>
                    <a:pt x="268700" y="111265"/>
                  </a:cubicBezTo>
                  <a:cubicBezTo>
                    <a:pt x="267291" y="114027"/>
                    <a:pt x="266605" y="118256"/>
                    <a:pt x="266462" y="121342"/>
                  </a:cubicBezTo>
                  <a:cubicBezTo>
                    <a:pt x="266300" y="125190"/>
                    <a:pt x="267129" y="130362"/>
                    <a:pt x="268234" y="134039"/>
                  </a:cubicBezTo>
                  <a:cubicBezTo>
                    <a:pt x="269377" y="137840"/>
                    <a:pt x="271882" y="142583"/>
                    <a:pt x="273949" y="145964"/>
                  </a:cubicBezTo>
                  <a:cubicBezTo>
                    <a:pt x="276663" y="150394"/>
                    <a:pt x="281064" y="155813"/>
                    <a:pt x="284550" y="159671"/>
                  </a:cubicBezTo>
                  <a:cubicBezTo>
                    <a:pt x="286874" y="162233"/>
                    <a:pt x="290894" y="164814"/>
                    <a:pt x="292894" y="167643"/>
                  </a:cubicBezTo>
                  <a:cubicBezTo>
                    <a:pt x="293075" y="167900"/>
                    <a:pt x="293570" y="168320"/>
                    <a:pt x="293370" y="168558"/>
                  </a:cubicBezTo>
                  <a:cubicBezTo>
                    <a:pt x="293113" y="168548"/>
                    <a:pt x="293303" y="168643"/>
                    <a:pt x="293370" y="168558"/>
                  </a:cubicBezTo>
                  <a:cubicBezTo>
                    <a:pt x="289274" y="169129"/>
                    <a:pt x="284493" y="171025"/>
                    <a:pt x="281178" y="172825"/>
                  </a:cubicBezTo>
                  <a:cubicBezTo>
                    <a:pt x="278264" y="174397"/>
                    <a:pt x="274606" y="177016"/>
                    <a:pt x="272339" y="179426"/>
                  </a:cubicBezTo>
                  <a:cubicBezTo>
                    <a:pt x="270291" y="181607"/>
                    <a:pt x="267348" y="184788"/>
                    <a:pt x="266852" y="187732"/>
                  </a:cubicBezTo>
                  <a:cubicBezTo>
                    <a:pt x="266405" y="190418"/>
                    <a:pt x="267948" y="194047"/>
                    <a:pt x="269034" y="196542"/>
                  </a:cubicBezTo>
                  <a:cubicBezTo>
                    <a:pt x="270291" y="199447"/>
                    <a:pt x="272644" y="203057"/>
                    <a:pt x="274816" y="205353"/>
                  </a:cubicBezTo>
                  <a:cubicBezTo>
                    <a:pt x="280168" y="211011"/>
                    <a:pt x="289331" y="216383"/>
                    <a:pt x="296170" y="220098"/>
                  </a:cubicBezTo>
                  <a:cubicBezTo>
                    <a:pt x="303590" y="224117"/>
                    <a:pt x="314297" y="227784"/>
                    <a:pt x="322193" y="230756"/>
                  </a:cubicBezTo>
                  <a:cubicBezTo>
                    <a:pt x="330556" y="233909"/>
                    <a:pt x="342472" y="236280"/>
                    <a:pt x="350377" y="240471"/>
                  </a:cubicBezTo>
                  <a:cubicBezTo>
                    <a:pt x="356311" y="243615"/>
                    <a:pt x="363550" y="249111"/>
                    <a:pt x="368437" y="253730"/>
                  </a:cubicBezTo>
                  <a:cubicBezTo>
                    <a:pt x="371828" y="256950"/>
                    <a:pt x="375304" y="262198"/>
                    <a:pt x="378428" y="265675"/>
                  </a:cubicBezTo>
                  <a:cubicBezTo>
                    <a:pt x="383848" y="271713"/>
                    <a:pt x="391354" y="279543"/>
                    <a:pt x="397269" y="285115"/>
                  </a:cubicBezTo>
                  <a:cubicBezTo>
                    <a:pt x="403765" y="291230"/>
                    <a:pt x="419853" y="304489"/>
                    <a:pt x="419853" y="304489"/>
                  </a:cubicBezTo>
                  <a:cubicBezTo>
                    <a:pt x="419853" y="304489"/>
                    <a:pt x="419853" y="304489"/>
                    <a:pt x="419853" y="304489"/>
                  </a:cubicBezTo>
                  <a:cubicBezTo>
                    <a:pt x="404213" y="303927"/>
                    <a:pt x="383219" y="304775"/>
                    <a:pt x="367713" y="302603"/>
                  </a:cubicBezTo>
                  <a:cubicBezTo>
                    <a:pt x="360455" y="301593"/>
                    <a:pt x="350853" y="299450"/>
                    <a:pt x="343919" y="297079"/>
                  </a:cubicBezTo>
                  <a:cubicBezTo>
                    <a:pt x="335442" y="294183"/>
                    <a:pt x="324574" y="289020"/>
                    <a:pt x="316840" y="284506"/>
                  </a:cubicBezTo>
                  <a:cubicBezTo>
                    <a:pt x="307124" y="278829"/>
                    <a:pt x="294608" y="270247"/>
                    <a:pt x="286445" y="262503"/>
                  </a:cubicBezTo>
                  <a:cubicBezTo>
                    <a:pt x="279349" y="255759"/>
                    <a:pt x="272082" y="244739"/>
                    <a:pt x="265871" y="237166"/>
                  </a:cubicBezTo>
                  <a:cubicBezTo>
                    <a:pt x="261957" y="232394"/>
                    <a:pt x="257566" y="225193"/>
                    <a:pt x="252774" y="221317"/>
                  </a:cubicBezTo>
                  <a:cubicBezTo>
                    <a:pt x="249222" y="218440"/>
                    <a:pt x="243916" y="214297"/>
                    <a:pt x="239354" y="214125"/>
                  </a:cubicBezTo>
                  <a:cubicBezTo>
                    <a:pt x="236887" y="214030"/>
                    <a:pt x="233762" y="215735"/>
                    <a:pt x="231677" y="217040"/>
                  </a:cubicBezTo>
                  <a:cubicBezTo>
                    <a:pt x="228105" y="219250"/>
                    <a:pt x="223809" y="223203"/>
                    <a:pt x="221637" y="226794"/>
                  </a:cubicBezTo>
                  <a:cubicBezTo>
                    <a:pt x="218380" y="232166"/>
                    <a:pt x="216103" y="246987"/>
                    <a:pt x="216103" y="246987"/>
                  </a:cubicBezTo>
                  <a:cubicBezTo>
                    <a:pt x="216103" y="246987"/>
                    <a:pt x="216103" y="246987"/>
                    <a:pt x="216103" y="246987"/>
                  </a:cubicBezTo>
                  <a:cubicBezTo>
                    <a:pt x="210474" y="243367"/>
                    <a:pt x="203035" y="238433"/>
                    <a:pt x="197339" y="234937"/>
                  </a:cubicBezTo>
                  <a:cubicBezTo>
                    <a:pt x="186166" y="228060"/>
                    <a:pt x="172317" y="216059"/>
                    <a:pt x="159591" y="212878"/>
                  </a:cubicBezTo>
                  <a:cubicBezTo>
                    <a:pt x="153638" y="211392"/>
                    <a:pt x="144275" y="209553"/>
                    <a:pt x="139113" y="212887"/>
                  </a:cubicBezTo>
                  <a:cubicBezTo>
                    <a:pt x="136770" y="214411"/>
                    <a:pt x="135484" y="218383"/>
                    <a:pt x="134550" y="221021"/>
                  </a:cubicBezTo>
                  <a:cubicBezTo>
                    <a:pt x="133160" y="224974"/>
                    <a:pt x="132493" y="230642"/>
                    <a:pt x="132436" y="234823"/>
                  </a:cubicBezTo>
                  <a:cubicBezTo>
                    <a:pt x="132388" y="239281"/>
                    <a:pt x="134369" y="249568"/>
                    <a:pt x="134369" y="249568"/>
                  </a:cubicBezTo>
                  <a:cubicBezTo>
                    <a:pt x="134369" y="249568"/>
                    <a:pt x="134369" y="249568"/>
                    <a:pt x="134369" y="249568"/>
                  </a:cubicBezTo>
                  <a:cubicBezTo>
                    <a:pt x="122425" y="245939"/>
                    <a:pt x="106766" y="240062"/>
                    <a:pt x="94545" y="237481"/>
                  </a:cubicBezTo>
                  <a:cubicBezTo>
                    <a:pt x="87878" y="236071"/>
                    <a:pt x="78819" y="234880"/>
                    <a:pt x="72009" y="234509"/>
                  </a:cubicBezTo>
                  <a:cubicBezTo>
                    <a:pt x="66475" y="234195"/>
                    <a:pt x="58569" y="232480"/>
                    <a:pt x="53550" y="234814"/>
                  </a:cubicBezTo>
                  <a:cubicBezTo>
                    <a:pt x="50121" y="236404"/>
                    <a:pt x="46587" y="240614"/>
                    <a:pt x="44977" y="244024"/>
                  </a:cubicBezTo>
                  <a:cubicBezTo>
                    <a:pt x="43625" y="246882"/>
                    <a:pt x="43444" y="251301"/>
                    <a:pt x="43472" y="254454"/>
                  </a:cubicBezTo>
                  <a:cubicBezTo>
                    <a:pt x="43510" y="258436"/>
                    <a:pt x="44577" y="263703"/>
                    <a:pt x="45711" y="267513"/>
                  </a:cubicBezTo>
                  <a:cubicBezTo>
                    <a:pt x="47539" y="273704"/>
                    <a:pt x="54426" y="287173"/>
                    <a:pt x="54435" y="287173"/>
                  </a:cubicBezTo>
                </a:path>
              </a:pathLst>
            </a:custGeom>
            <a:noFill/>
            <a:ln w="0" cap="rnd">
              <a:solidFill>
                <a:srgbClr val="498A0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7" name="任意多边形: 形状 3306">
              <a:extLst>
                <a:ext uri="{FF2B5EF4-FFF2-40B4-BE49-F238E27FC236}">
                  <a16:creationId xmlns:a16="http://schemas.microsoft.com/office/drawing/2014/main" id="{3F077BC3-3438-671F-AF56-D2DCCC29825F}"/>
                </a:ext>
              </a:extLst>
            </p:cNvPr>
            <p:cNvSpPr/>
            <p:nvPr/>
          </p:nvSpPr>
          <p:spPr>
            <a:xfrm>
              <a:off x="2372296" y="426805"/>
              <a:ext cx="545182" cy="319859"/>
            </a:xfrm>
            <a:custGeom>
              <a:avLst/>
              <a:gdLst>
                <a:gd name="connsiteX0" fmla="*/ 38519 w 545182"/>
                <a:gd name="connsiteY0" fmla="*/ 43510 h 319859"/>
                <a:gd name="connsiteX1" fmla="*/ 55702 w 545182"/>
                <a:gd name="connsiteY1" fmla="*/ 47177 h 319859"/>
                <a:gd name="connsiteX2" fmla="*/ 47635 w 545182"/>
                <a:gd name="connsiteY2" fmla="*/ 66789 h 319859"/>
                <a:gd name="connsiteX3" fmla="*/ 45844 w 545182"/>
                <a:gd name="connsiteY3" fmla="*/ 79696 h 319859"/>
                <a:gd name="connsiteX4" fmla="*/ 47692 w 545182"/>
                <a:gd name="connsiteY4" fmla="*/ 89897 h 319859"/>
                <a:gd name="connsiteX5" fmla="*/ 56569 w 545182"/>
                <a:gd name="connsiteY5" fmla="*/ 98660 h 319859"/>
                <a:gd name="connsiteX6" fmla="*/ 75029 w 545182"/>
                <a:gd name="connsiteY6" fmla="*/ 98346 h 319859"/>
                <a:gd name="connsiteX7" fmla="*/ 97460 w 545182"/>
                <a:gd name="connsiteY7" fmla="*/ 94659 h 319859"/>
                <a:gd name="connsiteX8" fmla="*/ 136855 w 545182"/>
                <a:gd name="connsiteY8" fmla="*/ 81458 h 319859"/>
                <a:gd name="connsiteX9" fmla="*/ 135417 w 545182"/>
                <a:gd name="connsiteY9" fmla="*/ 96003 h 319859"/>
                <a:gd name="connsiteX10" fmla="*/ 137998 w 545182"/>
                <a:gd name="connsiteY10" fmla="*/ 109490 h 319859"/>
                <a:gd name="connsiteX11" fmla="*/ 142827 w 545182"/>
                <a:gd name="connsiteY11" fmla="*/ 117329 h 319859"/>
                <a:gd name="connsiteX12" fmla="*/ 163297 w 545182"/>
                <a:gd name="connsiteY12" fmla="*/ 116653 h 319859"/>
                <a:gd name="connsiteX13" fmla="*/ 200282 w 545182"/>
                <a:gd name="connsiteY13" fmla="*/ 93716 h 319859"/>
                <a:gd name="connsiteX14" fmla="*/ 218627 w 545182"/>
                <a:gd name="connsiteY14" fmla="*/ 81248 h 319859"/>
                <a:gd name="connsiteX15" fmla="*/ 224828 w 545182"/>
                <a:gd name="connsiteY15" fmla="*/ 100908 h 319859"/>
                <a:gd name="connsiteX16" fmla="*/ 235191 w 545182"/>
                <a:gd name="connsiteY16" fmla="*/ 110157 h 319859"/>
                <a:gd name="connsiteX17" fmla="*/ 242964 w 545182"/>
                <a:gd name="connsiteY17" fmla="*/ 112757 h 319859"/>
                <a:gd name="connsiteX18" fmla="*/ 256137 w 545182"/>
                <a:gd name="connsiteY18" fmla="*/ 105242 h 319859"/>
                <a:gd name="connsiteX19" fmla="*/ 268700 w 545182"/>
                <a:gd name="connsiteY19" fmla="*/ 89221 h 319859"/>
                <a:gd name="connsiteX20" fmla="*/ 288407 w 545182"/>
                <a:gd name="connsiteY20" fmla="*/ 63646 h 319859"/>
                <a:gd name="connsiteX21" fmla="*/ 318049 w 545182"/>
                <a:gd name="connsiteY21" fmla="*/ 40996 h 319859"/>
                <a:gd name="connsiteX22" fmla="*/ 344691 w 545182"/>
                <a:gd name="connsiteY22" fmla="*/ 27727 h 319859"/>
                <a:gd name="connsiteX23" fmla="*/ 368294 w 545182"/>
                <a:gd name="connsiteY23" fmla="*/ 21507 h 319859"/>
                <a:gd name="connsiteX24" fmla="*/ 420329 w 545182"/>
                <a:gd name="connsiteY24" fmla="*/ 17907 h 319859"/>
                <a:gd name="connsiteX25" fmla="*/ 398412 w 545182"/>
                <a:gd name="connsiteY25" fmla="*/ 37700 h 319859"/>
                <a:gd name="connsiteX26" fmla="*/ 380229 w 545182"/>
                <a:gd name="connsiteY26" fmla="*/ 57445 h 319859"/>
                <a:gd name="connsiteX27" fmla="*/ 370646 w 545182"/>
                <a:gd name="connsiteY27" fmla="*/ 69504 h 319859"/>
                <a:gd name="connsiteX28" fmla="*/ 353044 w 545182"/>
                <a:gd name="connsiteY28" fmla="*/ 83153 h 319859"/>
                <a:gd name="connsiteX29" fmla="*/ 325203 w 545182"/>
                <a:gd name="connsiteY29" fmla="*/ 93640 h 319859"/>
                <a:gd name="connsiteX30" fmla="*/ 299552 w 545182"/>
                <a:gd name="connsiteY30" fmla="*/ 104985 h 319859"/>
                <a:gd name="connsiteX31" fmla="*/ 278711 w 545182"/>
                <a:gd name="connsiteY31" fmla="*/ 120186 h 319859"/>
                <a:gd name="connsiteX32" fmla="*/ 273215 w 545182"/>
                <a:gd name="connsiteY32" fmla="*/ 129045 h 319859"/>
                <a:gd name="connsiteX33" fmla="*/ 271339 w 545182"/>
                <a:gd name="connsiteY33" fmla="*/ 137779 h 319859"/>
                <a:gd name="connsiteX34" fmla="*/ 277101 w 545182"/>
                <a:gd name="connsiteY34" fmla="*/ 145752 h 319859"/>
                <a:gd name="connsiteX35" fmla="*/ 286150 w 545182"/>
                <a:gd name="connsiteY35" fmla="*/ 151943 h 319859"/>
                <a:gd name="connsiteX36" fmla="*/ 298114 w 545182"/>
                <a:gd name="connsiteY36" fmla="*/ 155734 h 319859"/>
                <a:gd name="connsiteX37" fmla="*/ 289960 w 545182"/>
                <a:gd name="connsiteY37" fmla="*/ 164754 h 319859"/>
                <a:gd name="connsiteX38" fmla="*/ 279835 w 545182"/>
                <a:gd name="connsiteY38" fmla="*/ 178575 h 319859"/>
                <a:gd name="connsiteX39" fmla="*/ 274520 w 545182"/>
                <a:gd name="connsiteY39" fmla="*/ 190490 h 319859"/>
                <a:gd name="connsiteX40" fmla="*/ 273177 w 545182"/>
                <a:gd name="connsiteY40" fmla="*/ 203025 h 319859"/>
                <a:gd name="connsiteX41" fmla="*/ 275749 w 545182"/>
                <a:gd name="connsiteY41" fmla="*/ 212855 h 319859"/>
                <a:gd name="connsiteX42" fmla="*/ 283950 w 545182"/>
                <a:gd name="connsiteY42" fmla="*/ 221190 h 319859"/>
                <a:gd name="connsiteX43" fmla="*/ 293351 w 545182"/>
                <a:gd name="connsiteY43" fmla="*/ 225762 h 319859"/>
                <a:gd name="connsiteX44" fmla="*/ 285798 w 545182"/>
                <a:gd name="connsiteY44" fmla="*/ 239897 h 319859"/>
                <a:gd name="connsiteX45" fmla="*/ 282388 w 545182"/>
                <a:gd name="connsiteY45" fmla="*/ 259461 h 319859"/>
                <a:gd name="connsiteX46" fmla="*/ 283778 w 545182"/>
                <a:gd name="connsiteY46" fmla="*/ 267900 h 319859"/>
                <a:gd name="connsiteX47" fmla="*/ 290541 w 545182"/>
                <a:gd name="connsiteY47" fmla="*/ 278444 h 319859"/>
                <a:gd name="connsiteX48" fmla="*/ 300466 w 545182"/>
                <a:gd name="connsiteY48" fmla="*/ 282540 h 319859"/>
                <a:gd name="connsiteX49" fmla="*/ 312258 w 545182"/>
                <a:gd name="connsiteY49" fmla="*/ 282045 h 319859"/>
                <a:gd name="connsiteX50" fmla="*/ 316725 w 545182"/>
                <a:gd name="connsiteY50" fmla="*/ 281083 h 319859"/>
                <a:gd name="connsiteX51" fmla="*/ 320488 w 545182"/>
                <a:gd name="connsiteY51" fmla="*/ 291741 h 319859"/>
                <a:gd name="connsiteX52" fmla="*/ 328451 w 545182"/>
                <a:gd name="connsiteY52" fmla="*/ 306134 h 319859"/>
                <a:gd name="connsiteX53" fmla="*/ 340214 w 545182"/>
                <a:gd name="connsiteY53" fmla="*/ 316325 h 319859"/>
                <a:gd name="connsiteX54" fmla="*/ 349129 w 545182"/>
                <a:gd name="connsiteY54" fmla="*/ 319859 h 319859"/>
                <a:gd name="connsiteX55" fmla="*/ 362322 w 545182"/>
                <a:gd name="connsiteY55" fmla="*/ 313934 h 319859"/>
                <a:gd name="connsiteX56" fmla="*/ 372542 w 545182"/>
                <a:gd name="connsiteY56" fmla="*/ 304219 h 319859"/>
                <a:gd name="connsiteX57" fmla="*/ 379619 w 545182"/>
                <a:gd name="connsiteY57" fmla="*/ 291903 h 319859"/>
                <a:gd name="connsiteX58" fmla="*/ 382838 w 545182"/>
                <a:gd name="connsiteY58" fmla="*/ 280083 h 319859"/>
                <a:gd name="connsiteX59" fmla="*/ 397602 w 545182"/>
                <a:gd name="connsiteY59" fmla="*/ 288998 h 319859"/>
                <a:gd name="connsiteX60" fmla="*/ 410851 w 545182"/>
                <a:gd name="connsiteY60" fmla="*/ 291227 h 319859"/>
                <a:gd name="connsiteX61" fmla="*/ 422329 w 545182"/>
                <a:gd name="connsiteY61" fmla="*/ 280178 h 319859"/>
                <a:gd name="connsiteX62" fmla="*/ 425015 w 545182"/>
                <a:gd name="connsiteY62" fmla="*/ 264690 h 319859"/>
                <a:gd name="connsiteX63" fmla="*/ 424034 w 545182"/>
                <a:gd name="connsiteY63" fmla="*/ 243316 h 319859"/>
                <a:gd name="connsiteX64" fmla="*/ 418786 w 545182"/>
                <a:gd name="connsiteY64" fmla="*/ 218027 h 319859"/>
                <a:gd name="connsiteX65" fmla="*/ 425653 w 545182"/>
                <a:gd name="connsiteY65" fmla="*/ 219285 h 319859"/>
                <a:gd name="connsiteX66" fmla="*/ 436721 w 545182"/>
                <a:gd name="connsiteY66" fmla="*/ 218761 h 319859"/>
                <a:gd name="connsiteX67" fmla="*/ 446151 w 545182"/>
                <a:gd name="connsiteY67" fmla="*/ 212550 h 319859"/>
                <a:gd name="connsiteX68" fmla="*/ 447532 w 545182"/>
                <a:gd name="connsiteY68" fmla="*/ 200025 h 319859"/>
                <a:gd name="connsiteX69" fmla="*/ 441046 w 545182"/>
                <a:gd name="connsiteY69" fmla="*/ 180804 h 319859"/>
                <a:gd name="connsiteX70" fmla="*/ 427177 w 545182"/>
                <a:gd name="connsiteY70" fmla="*/ 159363 h 319859"/>
                <a:gd name="connsiteX71" fmla="*/ 438255 w 545182"/>
                <a:gd name="connsiteY71" fmla="*/ 156639 h 319859"/>
                <a:gd name="connsiteX72" fmla="*/ 448466 w 545182"/>
                <a:gd name="connsiteY72" fmla="*/ 149628 h 319859"/>
                <a:gd name="connsiteX73" fmla="*/ 450675 w 545182"/>
                <a:gd name="connsiteY73" fmla="*/ 139637 h 319859"/>
                <a:gd name="connsiteX74" fmla="*/ 442274 w 545182"/>
                <a:gd name="connsiteY74" fmla="*/ 124158 h 319859"/>
                <a:gd name="connsiteX75" fmla="*/ 432721 w 545182"/>
                <a:gd name="connsiteY75" fmla="*/ 114652 h 319859"/>
                <a:gd name="connsiteX76" fmla="*/ 411975 w 545182"/>
                <a:gd name="connsiteY76" fmla="*/ 98527 h 319859"/>
                <a:gd name="connsiteX77" fmla="*/ 410813 w 545182"/>
                <a:gd name="connsiteY77" fmla="*/ 90154 h 319859"/>
                <a:gd name="connsiteX78" fmla="*/ 411861 w 545182"/>
                <a:gd name="connsiteY78" fmla="*/ 82363 h 319859"/>
                <a:gd name="connsiteX79" fmla="*/ 416690 w 545182"/>
                <a:gd name="connsiteY79" fmla="*/ 69285 h 319859"/>
                <a:gd name="connsiteX80" fmla="*/ 433692 w 545182"/>
                <a:gd name="connsiteY80" fmla="*/ 52654 h 319859"/>
                <a:gd name="connsiteX81" fmla="*/ 461153 w 545182"/>
                <a:gd name="connsiteY81" fmla="*/ 41862 h 319859"/>
                <a:gd name="connsiteX82" fmla="*/ 489499 w 545182"/>
                <a:gd name="connsiteY82" fmla="*/ 35862 h 319859"/>
                <a:gd name="connsiteX83" fmla="*/ 526494 w 545182"/>
                <a:gd name="connsiteY83" fmla="*/ 33614 h 319859"/>
                <a:gd name="connsiteX84" fmla="*/ 545182 w 545182"/>
                <a:gd name="connsiteY84" fmla="*/ 33880 h 319859"/>
                <a:gd name="connsiteX85" fmla="*/ 545021 w 545182"/>
                <a:gd name="connsiteY85" fmla="*/ 0 h 319859"/>
                <a:gd name="connsiteX86" fmla="*/ 10 w 545182"/>
                <a:gd name="connsiteY86" fmla="*/ 8401 h 319859"/>
                <a:gd name="connsiteX87" fmla="*/ 0 w 545182"/>
                <a:gd name="connsiteY87" fmla="*/ 10811 h 319859"/>
                <a:gd name="connsiteX88" fmla="*/ 5610 w 545182"/>
                <a:gd name="connsiteY88" fmla="*/ 23270 h 319859"/>
                <a:gd name="connsiteX89" fmla="*/ 18212 w 545182"/>
                <a:gd name="connsiteY89" fmla="*/ 33947 h 319859"/>
                <a:gd name="connsiteX90" fmla="*/ 38519 w 545182"/>
                <a:gd name="connsiteY90" fmla="*/ 43510 h 319859"/>
                <a:gd name="connsiteX91" fmla="*/ 0 w 545182"/>
                <a:gd name="connsiteY91" fmla="*/ 10811 h 319859"/>
                <a:gd name="connsiteX92" fmla="*/ 0 w 545182"/>
                <a:gd name="connsiteY92" fmla="*/ 10811 h 319859"/>
                <a:gd name="connsiteX93" fmla="*/ 298485 w 545182"/>
                <a:gd name="connsiteY93" fmla="*/ 155724 h 319859"/>
                <a:gd name="connsiteX94" fmla="*/ 298037 w 545182"/>
                <a:gd name="connsiteY94" fmla="*/ 156639 h 319859"/>
                <a:gd name="connsiteX95" fmla="*/ 298485 w 545182"/>
                <a:gd name="connsiteY95" fmla="*/ 155724 h 31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5182" h="319859">
                  <a:moveTo>
                    <a:pt x="38519" y="43510"/>
                  </a:moveTo>
                  <a:cubicBezTo>
                    <a:pt x="43520" y="45177"/>
                    <a:pt x="50549" y="46072"/>
                    <a:pt x="55702" y="47177"/>
                  </a:cubicBezTo>
                  <a:cubicBezTo>
                    <a:pt x="55702" y="47177"/>
                    <a:pt x="49263" y="60636"/>
                    <a:pt x="47635" y="66789"/>
                  </a:cubicBezTo>
                  <a:cubicBezTo>
                    <a:pt x="46644" y="70571"/>
                    <a:pt x="45749" y="75781"/>
                    <a:pt x="45844" y="79696"/>
                  </a:cubicBezTo>
                  <a:cubicBezTo>
                    <a:pt x="45920" y="82801"/>
                    <a:pt x="46253" y="87135"/>
                    <a:pt x="47692" y="89897"/>
                  </a:cubicBezTo>
                  <a:cubicBezTo>
                    <a:pt x="49425" y="93212"/>
                    <a:pt x="53121" y="97212"/>
                    <a:pt x="56569" y="98660"/>
                  </a:cubicBezTo>
                  <a:cubicBezTo>
                    <a:pt x="61674" y="100803"/>
                    <a:pt x="69513" y="98831"/>
                    <a:pt x="75029" y="98346"/>
                  </a:cubicBezTo>
                  <a:cubicBezTo>
                    <a:pt x="81820" y="97746"/>
                    <a:pt x="90831" y="96269"/>
                    <a:pt x="97460" y="94659"/>
                  </a:cubicBezTo>
                  <a:cubicBezTo>
                    <a:pt x="109576" y="91716"/>
                    <a:pt x="125035" y="85420"/>
                    <a:pt x="136855" y="81458"/>
                  </a:cubicBezTo>
                  <a:cubicBezTo>
                    <a:pt x="136855" y="81458"/>
                    <a:pt x="135217" y="91621"/>
                    <a:pt x="135417" y="96003"/>
                  </a:cubicBezTo>
                  <a:cubicBezTo>
                    <a:pt x="135607" y="100117"/>
                    <a:pt x="136474" y="105661"/>
                    <a:pt x="137998" y="109490"/>
                  </a:cubicBezTo>
                  <a:cubicBezTo>
                    <a:pt x="139017" y="112062"/>
                    <a:pt x="140456" y="115919"/>
                    <a:pt x="142827" y="117329"/>
                  </a:cubicBezTo>
                  <a:cubicBezTo>
                    <a:pt x="148104" y="120472"/>
                    <a:pt x="157382" y="118320"/>
                    <a:pt x="163297" y="116653"/>
                  </a:cubicBezTo>
                  <a:cubicBezTo>
                    <a:pt x="175860" y="113109"/>
                    <a:pt x="189347" y="100851"/>
                    <a:pt x="200282" y="93716"/>
                  </a:cubicBezTo>
                  <a:cubicBezTo>
                    <a:pt x="205854" y="90087"/>
                    <a:pt x="213122" y="84992"/>
                    <a:pt x="218627" y="81248"/>
                  </a:cubicBezTo>
                  <a:cubicBezTo>
                    <a:pt x="218627" y="81248"/>
                    <a:pt x="221418" y="95745"/>
                    <a:pt x="224828" y="100908"/>
                  </a:cubicBezTo>
                  <a:cubicBezTo>
                    <a:pt x="227133" y="104385"/>
                    <a:pt x="231572" y="108099"/>
                    <a:pt x="235191" y="110157"/>
                  </a:cubicBezTo>
                  <a:cubicBezTo>
                    <a:pt x="237334" y="111366"/>
                    <a:pt x="240516" y="112938"/>
                    <a:pt x="242964" y="112757"/>
                  </a:cubicBezTo>
                  <a:cubicBezTo>
                    <a:pt x="247507" y="112443"/>
                    <a:pt x="252679" y="108194"/>
                    <a:pt x="256137" y="105242"/>
                  </a:cubicBezTo>
                  <a:cubicBezTo>
                    <a:pt x="260785" y="101279"/>
                    <a:pt x="264948" y="94040"/>
                    <a:pt x="268700" y="89221"/>
                  </a:cubicBezTo>
                  <a:cubicBezTo>
                    <a:pt x="274644" y="81572"/>
                    <a:pt x="281559" y="70495"/>
                    <a:pt x="288407" y="63646"/>
                  </a:cubicBezTo>
                  <a:cubicBezTo>
                    <a:pt x="296323" y="55731"/>
                    <a:pt x="308543" y="46892"/>
                    <a:pt x="318049" y="40996"/>
                  </a:cubicBezTo>
                  <a:cubicBezTo>
                    <a:pt x="325641" y="36290"/>
                    <a:pt x="336328" y="30861"/>
                    <a:pt x="344691" y="27727"/>
                  </a:cubicBezTo>
                  <a:cubicBezTo>
                    <a:pt x="351549" y="25165"/>
                    <a:pt x="361074" y="22746"/>
                    <a:pt x="368294" y="21507"/>
                  </a:cubicBezTo>
                  <a:cubicBezTo>
                    <a:pt x="383715" y="18850"/>
                    <a:pt x="404717" y="18983"/>
                    <a:pt x="420329" y="17907"/>
                  </a:cubicBezTo>
                  <a:cubicBezTo>
                    <a:pt x="420329" y="17907"/>
                    <a:pt x="404708" y="31461"/>
                    <a:pt x="398412" y="37700"/>
                  </a:cubicBezTo>
                  <a:cubicBezTo>
                    <a:pt x="392697" y="43367"/>
                    <a:pt x="385458" y="51311"/>
                    <a:pt x="380229" y="57445"/>
                  </a:cubicBezTo>
                  <a:cubicBezTo>
                    <a:pt x="377238" y="60960"/>
                    <a:pt x="373923" y="66246"/>
                    <a:pt x="370646" y="69504"/>
                  </a:cubicBezTo>
                  <a:cubicBezTo>
                    <a:pt x="365913" y="74219"/>
                    <a:pt x="358864" y="79867"/>
                    <a:pt x="353044" y="83153"/>
                  </a:cubicBezTo>
                  <a:cubicBezTo>
                    <a:pt x="345272" y="87535"/>
                    <a:pt x="333461" y="90259"/>
                    <a:pt x="325203" y="93640"/>
                  </a:cubicBezTo>
                  <a:cubicBezTo>
                    <a:pt x="317411" y="96822"/>
                    <a:pt x="306838" y="100775"/>
                    <a:pt x="299552" y="104985"/>
                  </a:cubicBezTo>
                  <a:cubicBezTo>
                    <a:pt x="292856" y="108861"/>
                    <a:pt x="283874" y="114424"/>
                    <a:pt x="278711" y="120186"/>
                  </a:cubicBezTo>
                  <a:cubicBezTo>
                    <a:pt x="276616" y="122511"/>
                    <a:pt x="274377" y="126140"/>
                    <a:pt x="273215" y="129045"/>
                  </a:cubicBezTo>
                  <a:cubicBezTo>
                    <a:pt x="272225" y="131531"/>
                    <a:pt x="270796" y="135150"/>
                    <a:pt x="271339" y="137779"/>
                  </a:cubicBezTo>
                  <a:cubicBezTo>
                    <a:pt x="271929" y="140665"/>
                    <a:pt x="274987" y="143685"/>
                    <a:pt x="277101" y="145752"/>
                  </a:cubicBezTo>
                  <a:cubicBezTo>
                    <a:pt x="279454" y="148047"/>
                    <a:pt x="283197" y="150495"/>
                    <a:pt x="286150" y="151943"/>
                  </a:cubicBezTo>
                  <a:cubicBezTo>
                    <a:pt x="289531" y="153600"/>
                    <a:pt x="294370" y="155305"/>
                    <a:pt x="298114" y="155734"/>
                  </a:cubicBezTo>
                  <a:cubicBezTo>
                    <a:pt x="296123" y="159496"/>
                    <a:pt x="292208" y="162154"/>
                    <a:pt x="289960" y="164754"/>
                  </a:cubicBezTo>
                  <a:cubicBezTo>
                    <a:pt x="286607" y="168650"/>
                    <a:pt x="282397" y="174127"/>
                    <a:pt x="279835" y="178575"/>
                  </a:cubicBezTo>
                  <a:cubicBezTo>
                    <a:pt x="277873" y="181966"/>
                    <a:pt x="275530" y="186709"/>
                    <a:pt x="274520" y="190490"/>
                  </a:cubicBezTo>
                  <a:cubicBezTo>
                    <a:pt x="273539" y="194139"/>
                    <a:pt x="272882" y="199253"/>
                    <a:pt x="273177" y="203025"/>
                  </a:cubicBezTo>
                  <a:cubicBezTo>
                    <a:pt x="273415" y="206064"/>
                    <a:pt x="274253" y="210198"/>
                    <a:pt x="275749" y="212855"/>
                  </a:cubicBezTo>
                  <a:cubicBezTo>
                    <a:pt x="277463" y="215913"/>
                    <a:pt x="281092" y="219151"/>
                    <a:pt x="283950" y="221190"/>
                  </a:cubicBezTo>
                  <a:cubicBezTo>
                    <a:pt x="286503" y="223018"/>
                    <a:pt x="290532" y="224390"/>
                    <a:pt x="293351" y="225762"/>
                  </a:cubicBezTo>
                  <a:cubicBezTo>
                    <a:pt x="293351" y="225762"/>
                    <a:pt x="287379" y="235353"/>
                    <a:pt x="285798" y="239897"/>
                  </a:cubicBezTo>
                  <a:cubicBezTo>
                    <a:pt x="283836" y="245526"/>
                    <a:pt x="282330" y="253508"/>
                    <a:pt x="282388" y="259461"/>
                  </a:cubicBezTo>
                  <a:cubicBezTo>
                    <a:pt x="282407" y="262023"/>
                    <a:pt x="282873" y="265500"/>
                    <a:pt x="283778" y="267900"/>
                  </a:cubicBezTo>
                  <a:cubicBezTo>
                    <a:pt x="285093" y="271415"/>
                    <a:pt x="287646" y="276054"/>
                    <a:pt x="290541" y="278444"/>
                  </a:cubicBezTo>
                  <a:cubicBezTo>
                    <a:pt x="293027" y="280502"/>
                    <a:pt x="297294" y="281969"/>
                    <a:pt x="300466" y="282540"/>
                  </a:cubicBezTo>
                  <a:cubicBezTo>
                    <a:pt x="303952" y="283159"/>
                    <a:pt x="308753" y="282521"/>
                    <a:pt x="312258" y="282045"/>
                  </a:cubicBezTo>
                  <a:cubicBezTo>
                    <a:pt x="313611" y="281864"/>
                    <a:pt x="315382" y="281378"/>
                    <a:pt x="316725" y="281083"/>
                  </a:cubicBezTo>
                  <a:cubicBezTo>
                    <a:pt x="316725" y="281083"/>
                    <a:pt x="319107" y="288646"/>
                    <a:pt x="320488" y="291741"/>
                  </a:cubicBezTo>
                  <a:cubicBezTo>
                    <a:pt x="322497" y="296247"/>
                    <a:pt x="325346" y="302304"/>
                    <a:pt x="328451" y="306134"/>
                  </a:cubicBezTo>
                  <a:cubicBezTo>
                    <a:pt x="331394" y="309753"/>
                    <a:pt x="336204" y="313934"/>
                    <a:pt x="340214" y="316325"/>
                  </a:cubicBezTo>
                  <a:cubicBezTo>
                    <a:pt x="342681" y="317792"/>
                    <a:pt x="346253" y="319869"/>
                    <a:pt x="349129" y="319859"/>
                  </a:cubicBezTo>
                  <a:cubicBezTo>
                    <a:pt x="353463" y="319830"/>
                    <a:pt x="358721" y="316354"/>
                    <a:pt x="362322" y="313934"/>
                  </a:cubicBezTo>
                  <a:cubicBezTo>
                    <a:pt x="365827" y="311582"/>
                    <a:pt x="369922" y="307543"/>
                    <a:pt x="372542" y="304219"/>
                  </a:cubicBezTo>
                  <a:cubicBezTo>
                    <a:pt x="375180" y="300866"/>
                    <a:pt x="377990" y="295847"/>
                    <a:pt x="379619" y="291903"/>
                  </a:cubicBezTo>
                  <a:cubicBezTo>
                    <a:pt x="381029" y="288512"/>
                    <a:pt x="381876" y="283626"/>
                    <a:pt x="382838" y="280083"/>
                  </a:cubicBezTo>
                  <a:cubicBezTo>
                    <a:pt x="382838" y="280083"/>
                    <a:pt x="392744" y="287226"/>
                    <a:pt x="397602" y="288998"/>
                  </a:cubicBezTo>
                  <a:cubicBezTo>
                    <a:pt x="401393" y="290389"/>
                    <a:pt x="406994" y="292379"/>
                    <a:pt x="410851" y="291227"/>
                  </a:cubicBezTo>
                  <a:cubicBezTo>
                    <a:pt x="415433" y="289855"/>
                    <a:pt x="420091" y="284397"/>
                    <a:pt x="422329" y="280178"/>
                  </a:cubicBezTo>
                  <a:cubicBezTo>
                    <a:pt x="424539" y="276016"/>
                    <a:pt x="424701" y="269396"/>
                    <a:pt x="425015" y="264690"/>
                  </a:cubicBezTo>
                  <a:cubicBezTo>
                    <a:pt x="425444" y="258289"/>
                    <a:pt x="424825" y="249688"/>
                    <a:pt x="424034" y="243316"/>
                  </a:cubicBezTo>
                  <a:cubicBezTo>
                    <a:pt x="423081" y="235629"/>
                    <a:pt x="420367" y="225619"/>
                    <a:pt x="418786" y="218027"/>
                  </a:cubicBezTo>
                  <a:cubicBezTo>
                    <a:pt x="418786" y="218027"/>
                    <a:pt x="423558" y="219142"/>
                    <a:pt x="425653" y="219285"/>
                  </a:cubicBezTo>
                  <a:cubicBezTo>
                    <a:pt x="428968" y="219532"/>
                    <a:pt x="433559" y="219789"/>
                    <a:pt x="436721" y="218761"/>
                  </a:cubicBezTo>
                  <a:cubicBezTo>
                    <a:pt x="439950" y="217713"/>
                    <a:pt x="444370" y="215427"/>
                    <a:pt x="446151" y="212550"/>
                  </a:cubicBezTo>
                  <a:cubicBezTo>
                    <a:pt x="448142" y="209331"/>
                    <a:pt x="447894" y="203787"/>
                    <a:pt x="447532" y="200025"/>
                  </a:cubicBezTo>
                  <a:cubicBezTo>
                    <a:pt x="446932" y="193967"/>
                    <a:pt x="443675" y="186290"/>
                    <a:pt x="441046" y="180804"/>
                  </a:cubicBezTo>
                  <a:cubicBezTo>
                    <a:pt x="437740" y="173898"/>
                    <a:pt x="431340" y="165792"/>
                    <a:pt x="427177" y="159363"/>
                  </a:cubicBezTo>
                  <a:cubicBezTo>
                    <a:pt x="427187" y="159363"/>
                    <a:pt x="435131" y="158029"/>
                    <a:pt x="438255" y="156639"/>
                  </a:cubicBezTo>
                  <a:cubicBezTo>
                    <a:pt x="441646" y="155124"/>
                    <a:pt x="446408" y="152724"/>
                    <a:pt x="448466" y="149628"/>
                  </a:cubicBezTo>
                  <a:cubicBezTo>
                    <a:pt x="450161" y="147076"/>
                    <a:pt x="451047" y="142685"/>
                    <a:pt x="450675" y="139637"/>
                  </a:cubicBezTo>
                  <a:cubicBezTo>
                    <a:pt x="450047" y="134388"/>
                    <a:pt x="445456" y="128368"/>
                    <a:pt x="442274" y="124158"/>
                  </a:cubicBezTo>
                  <a:cubicBezTo>
                    <a:pt x="439836" y="120929"/>
                    <a:pt x="435750" y="117338"/>
                    <a:pt x="432721" y="114652"/>
                  </a:cubicBezTo>
                  <a:cubicBezTo>
                    <a:pt x="426825" y="109423"/>
                    <a:pt x="418205" y="103365"/>
                    <a:pt x="411975" y="98527"/>
                  </a:cubicBezTo>
                  <a:cubicBezTo>
                    <a:pt x="411975" y="98527"/>
                    <a:pt x="410813" y="92688"/>
                    <a:pt x="410813" y="90154"/>
                  </a:cubicBezTo>
                  <a:cubicBezTo>
                    <a:pt x="410804" y="87792"/>
                    <a:pt x="411309" y="84658"/>
                    <a:pt x="411861" y="82363"/>
                  </a:cubicBezTo>
                  <a:cubicBezTo>
                    <a:pt x="412852" y="78305"/>
                    <a:pt x="414452" y="72819"/>
                    <a:pt x="416690" y="69285"/>
                  </a:cubicBezTo>
                  <a:cubicBezTo>
                    <a:pt x="420491" y="63246"/>
                    <a:pt x="427711" y="56559"/>
                    <a:pt x="433692" y="52654"/>
                  </a:cubicBezTo>
                  <a:cubicBezTo>
                    <a:pt x="441103" y="47816"/>
                    <a:pt x="452676" y="44406"/>
                    <a:pt x="461153" y="41862"/>
                  </a:cubicBezTo>
                  <a:cubicBezTo>
                    <a:pt x="469478" y="39367"/>
                    <a:pt x="480889" y="37043"/>
                    <a:pt x="489499" y="35862"/>
                  </a:cubicBezTo>
                  <a:cubicBezTo>
                    <a:pt x="500510" y="34347"/>
                    <a:pt x="515369" y="33842"/>
                    <a:pt x="526494" y="33614"/>
                  </a:cubicBezTo>
                  <a:cubicBezTo>
                    <a:pt x="532095" y="33499"/>
                    <a:pt x="539572" y="33804"/>
                    <a:pt x="545182" y="33880"/>
                  </a:cubicBezTo>
                  <a:cubicBezTo>
                    <a:pt x="545182" y="33880"/>
                    <a:pt x="545068" y="10163"/>
                    <a:pt x="545021" y="0"/>
                  </a:cubicBezTo>
                  <a:cubicBezTo>
                    <a:pt x="544973" y="0"/>
                    <a:pt x="163516" y="5877"/>
                    <a:pt x="10" y="8401"/>
                  </a:cubicBezTo>
                  <a:cubicBezTo>
                    <a:pt x="10" y="8401"/>
                    <a:pt x="0" y="10087"/>
                    <a:pt x="0" y="10811"/>
                  </a:cubicBezTo>
                  <a:cubicBezTo>
                    <a:pt x="410" y="14888"/>
                    <a:pt x="3162" y="19983"/>
                    <a:pt x="5610" y="23270"/>
                  </a:cubicBezTo>
                  <a:cubicBezTo>
                    <a:pt x="8573" y="27242"/>
                    <a:pt x="14059" y="31252"/>
                    <a:pt x="18212" y="33947"/>
                  </a:cubicBezTo>
                  <a:cubicBezTo>
                    <a:pt x="23860" y="37614"/>
                    <a:pt x="32128" y="41377"/>
                    <a:pt x="38519" y="43510"/>
                  </a:cubicBezTo>
                  <a:moveTo>
                    <a:pt x="0" y="10811"/>
                  </a:moveTo>
                  <a:cubicBezTo>
                    <a:pt x="0" y="10811"/>
                    <a:pt x="0" y="10811"/>
                    <a:pt x="0" y="10811"/>
                  </a:cubicBezTo>
                  <a:moveTo>
                    <a:pt x="298485" y="155724"/>
                  </a:moveTo>
                  <a:cubicBezTo>
                    <a:pt x="298685" y="155953"/>
                    <a:pt x="298209" y="156391"/>
                    <a:pt x="298037" y="156639"/>
                  </a:cubicBezTo>
                  <a:cubicBezTo>
                    <a:pt x="298218" y="155743"/>
                    <a:pt x="298409" y="155639"/>
                    <a:pt x="298485" y="155724"/>
                  </a:cubicBezTo>
                  <a:close/>
                </a:path>
              </a:pathLst>
            </a:custGeom>
            <a:solidFill>
              <a:srgbClr val="75A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8" name="任意多边形: 形状 3307">
              <a:extLst>
                <a:ext uri="{FF2B5EF4-FFF2-40B4-BE49-F238E27FC236}">
                  <a16:creationId xmlns:a16="http://schemas.microsoft.com/office/drawing/2014/main" id="{B477F52E-9415-1BAD-503A-FEBF45C069F5}"/>
                </a:ext>
              </a:extLst>
            </p:cNvPr>
            <p:cNvSpPr/>
            <p:nvPr/>
          </p:nvSpPr>
          <p:spPr>
            <a:xfrm>
              <a:off x="2372296" y="426805"/>
              <a:ext cx="545182" cy="319859"/>
            </a:xfrm>
            <a:custGeom>
              <a:avLst/>
              <a:gdLst>
                <a:gd name="connsiteX0" fmla="*/ 55702 w 545182"/>
                <a:gd name="connsiteY0" fmla="*/ 47177 h 319859"/>
                <a:gd name="connsiteX1" fmla="*/ 55702 w 545182"/>
                <a:gd name="connsiteY1" fmla="*/ 47177 h 319859"/>
                <a:gd name="connsiteX2" fmla="*/ 38519 w 545182"/>
                <a:gd name="connsiteY2" fmla="*/ 43510 h 319859"/>
                <a:gd name="connsiteX3" fmla="*/ 18212 w 545182"/>
                <a:gd name="connsiteY3" fmla="*/ 33947 h 319859"/>
                <a:gd name="connsiteX4" fmla="*/ 5610 w 545182"/>
                <a:gd name="connsiteY4" fmla="*/ 23270 h 319859"/>
                <a:gd name="connsiteX5" fmla="*/ 0 w 545182"/>
                <a:gd name="connsiteY5" fmla="*/ 10811 h 319859"/>
                <a:gd name="connsiteX6" fmla="*/ 0 w 545182"/>
                <a:gd name="connsiteY6" fmla="*/ 10811 h 319859"/>
                <a:gd name="connsiteX7" fmla="*/ 10 w 545182"/>
                <a:gd name="connsiteY7" fmla="*/ 8401 h 319859"/>
                <a:gd name="connsiteX8" fmla="*/ 10 w 545182"/>
                <a:gd name="connsiteY8" fmla="*/ 8401 h 319859"/>
                <a:gd name="connsiteX9" fmla="*/ 545021 w 545182"/>
                <a:gd name="connsiteY9" fmla="*/ 0 h 319859"/>
                <a:gd name="connsiteX10" fmla="*/ 545021 w 545182"/>
                <a:gd name="connsiteY10" fmla="*/ 0 h 319859"/>
                <a:gd name="connsiteX11" fmla="*/ 545182 w 545182"/>
                <a:gd name="connsiteY11" fmla="*/ 33880 h 319859"/>
                <a:gd name="connsiteX12" fmla="*/ 545182 w 545182"/>
                <a:gd name="connsiteY12" fmla="*/ 33880 h 319859"/>
                <a:gd name="connsiteX13" fmla="*/ 526494 w 545182"/>
                <a:gd name="connsiteY13" fmla="*/ 33614 h 319859"/>
                <a:gd name="connsiteX14" fmla="*/ 489499 w 545182"/>
                <a:gd name="connsiteY14" fmla="*/ 35862 h 319859"/>
                <a:gd name="connsiteX15" fmla="*/ 461153 w 545182"/>
                <a:gd name="connsiteY15" fmla="*/ 41862 h 319859"/>
                <a:gd name="connsiteX16" fmla="*/ 433692 w 545182"/>
                <a:gd name="connsiteY16" fmla="*/ 52654 h 319859"/>
                <a:gd name="connsiteX17" fmla="*/ 416690 w 545182"/>
                <a:gd name="connsiteY17" fmla="*/ 69285 h 319859"/>
                <a:gd name="connsiteX18" fmla="*/ 411861 w 545182"/>
                <a:gd name="connsiteY18" fmla="*/ 82363 h 319859"/>
                <a:gd name="connsiteX19" fmla="*/ 410813 w 545182"/>
                <a:gd name="connsiteY19" fmla="*/ 90154 h 319859"/>
                <a:gd name="connsiteX20" fmla="*/ 411975 w 545182"/>
                <a:gd name="connsiteY20" fmla="*/ 98527 h 319859"/>
                <a:gd name="connsiteX21" fmla="*/ 411975 w 545182"/>
                <a:gd name="connsiteY21" fmla="*/ 98527 h 319859"/>
                <a:gd name="connsiteX22" fmla="*/ 432721 w 545182"/>
                <a:gd name="connsiteY22" fmla="*/ 114652 h 319859"/>
                <a:gd name="connsiteX23" fmla="*/ 442274 w 545182"/>
                <a:gd name="connsiteY23" fmla="*/ 124158 h 319859"/>
                <a:gd name="connsiteX24" fmla="*/ 450675 w 545182"/>
                <a:gd name="connsiteY24" fmla="*/ 139637 h 319859"/>
                <a:gd name="connsiteX25" fmla="*/ 448466 w 545182"/>
                <a:gd name="connsiteY25" fmla="*/ 149628 h 319859"/>
                <a:gd name="connsiteX26" fmla="*/ 438255 w 545182"/>
                <a:gd name="connsiteY26" fmla="*/ 156639 h 319859"/>
                <a:gd name="connsiteX27" fmla="*/ 427177 w 545182"/>
                <a:gd name="connsiteY27" fmla="*/ 159363 h 319859"/>
                <a:gd name="connsiteX28" fmla="*/ 427177 w 545182"/>
                <a:gd name="connsiteY28" fmla="*/ 159363 h 319859"/>
                <a:gd name="connsiteX29" fmla="*/ 441046 w 545182"/>
                <a:gd name="connsiteY29" fmla="*/ 180804 h 319859"/>
                <a:gd name="connsiteX30" fmla="*/ 447532 w 545182"/>
                <a:gd name="connsiteY30" fmla="*/ 200025 h 319859"/>
                <a:gd name="connsiteX31" fmla="*/ 446151 w 545182"/>
                <a:gd name="connsiteY31" fmla="*/ 212550 h 319859"/>
                <a:gd name="connsiteX32" fmla="*/ 436721 w 545182"/>
                <a:gd name="connsiteY32" fmla="*/ 218761 h 319859"/>
                <a:gd name="connsiteX33" fmla="*/ 425653 w 545182"/>
                <a:gd name="connsiteY33" fmla="*/ 219285 h 319859"/>
                <a:gd name="connsiteX34" fmla="*/ 418786 w 545182"/>
                <a:gd name="connsiteY34" fmla="*/ 218027 h 319859"/>
                <a:gd name="connsiteX35" fmla="*/ 418786 w 545182"/>
                <a:gd name="connsiteY35" fmla="*/ 218027 h 319859"/>
                <a:gd name="connsiteX36" fmla="*/ 424034 w 545182"/>
                <a:gd name="connsiteY36" fmla="*/ 243316 h 319859"/>
                <a:gd name="connsiteX37" fmla="*/ 425015 w 545182"/>
                <a:gd name="connsiteY37" fmla="*/ 264690 h 319859"/>
                <a:gd name="connsiteX38" fmla="*/ 422329 w 545182"/>
                <a:gd name="connsiteY38" fmla="*/ 280178 h 319859"/>
                <a:gd name="connsiteX39" fmla="*/ 410851 w 545182"/>
                <a:gd name="connsiteY39" fmla="*/ 291227 h 319859"/>
                <a:gd name="connsiteX40" fmla="*/ 397602 w 545182"/>
                <a:gd name="connsiteY40" fmla="*/ 288998 h 319859"/>
                <a:gd name="connsiteX41" fmla="*/ 382838 w 545182"/>
                <a:gd name="connsiteY41" fmla="*/ 280083 h 319859"/>
                <a:gd name="connsiteX42" fmla="*/ 382838 w 545182"/>
                <a:gd name="connsiteY42" fmla="*/ 280083 h 319859"/>
                <a:gd name="connsiteX43" fmla="*/ 379619 w 545182"/>
                <a:gd name="connsiteY43" fmla="*/ 291903 h 319859"/>
                <a:gd name="connsiteX44" fmla="*/ 372542 w 545182"/>
                <a:gd name="connsiteY44" fmla="*/ 304219 h 319859"/>
                <a:gd name="connsiteX45" fmla="*/ 362322 w 545182"/>
                <a:gd name="connsiteY45" fmla="*/ 313934 h 319859"/>
                <a:gd name="connsiteX46" fmla="*/ 349129 w 545182"/>
                <a:gd name="connsiteY46" fmla="*/ 319859 h 319859"/>
                <a:gd name="connsiteX47" fmla="*/ 340214 w 545182"/>
                <a:gd name="connsiteY47" fmla="*/ 316325 h 319859"/>
                <a:gd name="connsiteX48" fmla="*/ 328451 w 545182"/>
                <a:gd name="connsiteY48" fmla="*/ 306134 h 319859"/>
                <a:gd name="connsiteX49" fmla="*/ 320488 w 545182"/>
                <a:gd name="connsiteY49" fmla="*/ 291741 h 319859"/>
                <a:gd name="connsiteX50" fmla="*/ 316725 w 545182"/>
                <a:gd name="connsiteY50" fmla="*/ 281083 h 319859"/>
                <a:gd name="connsiteX51" fmla="*/ 316725 w 545182"/>
                <a:gd name="connsiteY51" fmla="*/ 281083 h 319859"/>
                <a:gd name="connsiteX52" fmla="*/ 312258 w 545182"/>
                <a:gd name="connsiteY52" fmla="*/ 282045 h 319859"/>
                <a:gd name="connsiteX53" fmla="*/ 300466 w 545182"/>
                <a:gd name="connsiteY53" fmla="*/ 282540 h 319859"/>
                <a:gd name="connsiteX54" fmla="*/ 290541 w 545182"/>
                <a:gd name="connsiteY54" fmla="*/ 278444 h 319859"/>
                <a:gd name="connsiteX55" fmla="*/ 283778 w 545182"/>
                <a:gd name="connsiteY55" fmla="*/ 267900 h 319859"/>
                <a:gd name="connsiteX56" fmla="*/ 282388 w 545182"/>
                <a:gd name="connsiteY56" fmla="*/ 259461 h 319859"/>
                <a:gd name="connsiteX57" fmla="*/ 285798 w 545182"/>
                <a:gd name="connsiteY57" fmla="*/ 239897 h 319859"/>
                <a:gd name="connsiteX58" fmla="*/ 293351 w 545182"/>
                <a:gd name="connsiteY58" fmla="*/ 225762 h 319859"/>
                <a:gd name="connsiteX59" fmla="*/ 293351 w 545182"/>
                <a:gd name="connsiteY59" fmla="*/ 225762 h 319859"/>
                <a:gd name="connsiteX60" fmla="*/ 283950 w 545182"/>
                <a:gd name="connsiteY60" fmla="*/ 221190 h 319859"/>
                <a:gd name="connsiteX61" fmla="*/ 275749 w 545182"/>
                <a:gd name="connsiteY61" fmla="*/ 212855 h 319859"/>
                <a:gd name="connsiteX62" fmla="*/ 273177 w 545182"/>
                <a:gd name="connsiteY62" fmla="*/ 203025 h 319859"/>
                <a:gd name="connsiteX63" fmla="*/ 274520 w 545182"/>
                <a:gd name="connsiteY63" fmla="*/ 190490 h 319859"/>
                <a:gd name="connsiteX64" fmla="*/ 279835 w 545182"/>
                <a:gd name="connsiteY64" fmla="*/ 178575 h 319859"/>
                <a:gd name="connsiteX65" fmla="*/ 289960 w 545182"/>
                <a:gd name="connsiteY65" fmla="*/ 164754 h 319859"/>
                <a:gd name="connsiteX66" fmla="*/ 298037 w 545182"/>
                <a:gd name="connsiteY66" fmla="*/ 156639 h 319859"/>
                <a:gd name="connsiteX67" fmla="*/ 298485 w 545182"/>
                <a:gd name="connsiteY67" fmla="*/ 155724 h 319859"/>
                <a:gd name="connsiteX68" fmla="*/ 298485 w 545182"/>
                <a:gd name="connsiteY68" fmla="*/ 155724 h 319859"/>
                <a:gd name="connsiteX69" fmla="*/ 286150 w 545182"/>
                <a:gd name="connsiteY69" fmla="*/ 151943 h 319859"/>
                <a:gd name="connsiteX70" fmla="*/ 277101 w 545182"/>
                <a:gd name="connsiteY70" fmla="*/ 145752 h 319859"/>
                <a:gd name="connsiteX71" fmla="*/ 271339 w 545182"/>
                <a:gd name="connsiteY71" fmla="*/ 137779 h 319859"/>
                <a:gd name="connsiteX72" fmla="*/ 273215 w 545182"/>
                <a:gd name="connsiteY72" fmla="*/ 129045 h 319859"/>
                <a:gd name="connsiteX73" fmla="*/ 278711 w 545182"/>
                <a:gd name="connsiteY73" fmla="*/ 120186 h 319859"/>
                <a:gd name="connsiteX74" fmla="*/ 299552 w 545182"/>
                <a:gd name="connsiteY74" fmla="*/ 104985 h 319859"/>
                <a:gd name="connsiteX75" fmla="*/ 325203 w 545182"/>
                <a:gd name="connsiteY75" fmla="*/ 93640 h 319859"/>
                <a:gd name="connsiteX76" fmla="*/ 353044 w 545182"/>
                <a:gd name="connsiteY76" fmla="*/ 83153 h 319859"/>
                <a:gd name="connsiteX77" fmla="*/ 370646 w 545182"/>
                <a:gd name="connsiteY77" fmla="*/ 69504 h 319859"/>
                <a:gd name="connsiteX78" fmla="*/ 380229 w 545182"/>
                <a:gd name="connsiteY78" fmla="*/ 57445 h 319859"/>
                <a:gd name="connsiteX79" fmla="*/ 398412 w 545182"/>
                <a:gd name="connsiteY79" fmla="*/ 37700 h 319859"/>
                <a:gd name="connsiteX80" fmla="*/ 420329 w 545182"/>
                <a:gd name="connsiteY80" fmla="*/ 17907 h 319859"/>
                <a:gd name="connsiteX81" fmla="*/ 420329 w 545182"/>
                <a:gd name="connsiteY81" fmla="*/ 17907 h 319859"/>
                <a:gd name="connsiteX82" fmla="*/ 368294 w 545182"/>
                <a:gd name="connsiteY82" fmla="*/ 21507 h 319859"/>
                <a:gd name="connsiteX83" fmla="*/ 344691 w 545182"/>
                <a:gd name="connsiteY83" fmla="*/ 27727 h 319859"/>
                <a:gd name="connsiteX84" fmla="*/ 318049 w 545182"/>
                <a:gd name="connsiteY84" fmla="*/ 40996 h 319859"/>
                <a:gd name="connsiteX85" fmla="*/ 288407 w 545182"/>
                <a:gd name="connsiteY85" fmla="*/ 63646 h 319859"/>
                <a:gd name="connsiteX86" fmla="*/ 268700 w 545182"/>
                <a:gd name="connsiteY86" fmla="*/ 89221 h 319859"/>
                <a:gd name="connsiteX87" fmla="*/ 256137 w 545182"/>
                <a:gd name="connsiteY87" fmla="*/ 105242 h 319859"/>
                <a:gd name="connsiteX88" fmla="*/ 242964 w 545182"/>
                <a:gd name="connsiteY88" fmla="*/ 112757 h 319859"/>
                <a:gd name="connsiteX89" fmla="*/ 235191 w 545182"/>
                <a:gd name="connsiteY89" fmla="*/ 110157 h 319859"/>
                <a:gd name="connsiteX90" fmla="*/ 224828 w 545182"/>
                <a:gd name="connsiteY90" fmla="*/ 100908 h 319859"/>
                <a:gd name="connsiteX91" fmla="*/ 218627 w 545182"/>
                <a:gd name="connsiteY91" fmla="*/ 81248 h 319859"/>
                <a:gd name="connsiteX92" fmla="*/ 218627 w 545182"/>
                <a:gd name="connsiteY92" fmla="*/ 81248 h 319859"/>
                <a:gd name="connsiteX93" fmla="*/ 200282 w 545182"/>
                <a:gd name="connsiteY93" fmla="*/ 93716 h 319859"/>
                <a:gd name="connsiteX94" fmla="*/ 163297 w 545182"/>
                <a:gd name="connsiteY94" fmla="*/ 116653 h 319859"/>
                <a:gd name="connsiteX95" fmla="*/ 142827 w 545182"/>
                <a:gd name="connsiteY95" fmla="*/ 117329 h 319859"/>
                <a:gd name="connsiteX96" fmla="*/ 137998 w 545182"/>
                <a:gd name="connsiteY96" fmla="*/ 109490 h 319859"/>
                <a:gd name="connsiteX97" fmla="*/ 135417 w 545182"/>
                <a:gd name="connsiteY97" fmla="*/ 96003 h 319859"/>
                <a:gd name="connsiteX98" fmla="*/ 136855 w 545182"/>
                <a:gd name="connsiteY98" fmla="*/ 81458 h 319859"/>
                <a:gd name="connsiteX99" fmla="*/ 136855 w 545182"/>
                <a:gd name="connsiteY99" fmla="*/ 81458 h 319859"/>
                <a:gd name="connsiteX100" fmla="*/ 97460 w 545182"/>
                <a:gd name="connsiteY100" fmla="*/ 94659 h 319859"/>
                <a:gd name="connsiteX101" fmla="*/ 75029 w 545182"/>
                <a:gd name="connsiteY101" fmla="*/ 98346 h 319859"/>
                <a:gd name="connsiteX102" fmla="*/ 56569 w 545182"/>
                <a:gd name="connsiteY102" fmla="*/ 98660 h 319859"/>
                <a:gd name="connsiteX103" fmla="*/ 47692 w 545182"/>
                <a:gd name="connsiteY103" fmla="*/ 89897 h 319859"/>
                <a:gd name="connsiteX104" fmla="*/ 45844 w 545182"/>
                <a:gd name="connsiteY104" fmla="*/ 79696 h 319859"/>
                <a:gd name="connsiteX105" fmla="*/ 47635 w 545182"/>
                <a:gd name="connsiteY105" fmla="*/ 66789 h 319859"/>
                <a:gd name="connsiteX106" fmla="*/ 55702 w 545182"/>
                <a:gd name="connsiteY106" fmla="*/ 47177 h 31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545182" h="319859">
                  <a:moveTo>
                    <a:pt x="55702" y="47177"/>
                  </a:moveTo>
                  <a:cubicBezTo>
                    <a:pt x="55702" y="47177"/>
                    <a:pt x="55702" y="47177"/>
                    <a:pt x="55702" y="47177"/>
                  </a:cubicBezTo>
                  <a:cubicBezTo>
                    <a:pt x="50549" y="46072"/>
                    <a:pt x="43520" y="45177"/>
                    <a:pt x="38519" y="43510"/>
                  </a:cubicBezTo>
                  <a:cubicBezTo>
                    <a:pt x="32128" y="41377"/>
                    <a:pt x="23860" y="37614"/>
                    <a:pt x="18212" y="33947"/>
                  </a:cubicBezTo>
                  <a:cubicBezTo>
                    <a:pt x="14059" y="31252"/>
                    <a:pt x="8573" y="27242"/>
                    <a:pt x="5610" y="23270"/>
                  </a:cubicBezTo>
                  <a:cubicBezTo>
                    <a:pt x="3162" y="19983"/>
                    <a:pt x="410" y="14888"/>
                    <a:pt x="0" y="10811"/>
                  </a:cubicBezTo>
                  <a:cubicBezTo>
                    <a:pt x="0" y="10811"/>
                    <a:pt x="0" y="10811"/>
                    <a:pt x="0" y="10811"/>
                  </a:cubicBezTo>
                  <a:cubicBezTo>
                    <a:pt x="0" y="10087"/>
                    <a:pt x="10" y="8401"/>
                    <a:pt x="10" y="8401"/>
                  </a:cubicBezTo>
                  <a:cubicBezTo>
                    <a:pt x="10" y="8401"/>
                    <a:pt x="10" y="8401"/>
                    <a:pt x="10" y="8401"/>
                  </a:cubicBezTo>
                  <a:cubicBezTo>
                    <a:pt x="163516" y="5877"/>
                    <a:pt x="544973" y="0"/>
                    <a:pt x="545021" y="0"/>
                  </a:cubicBezTo>
                  <a:cubicBezTo>
                    <a:pt x="545021" y="0"/>
                    <a:pt x="545021" y="0"/>
                    <a:pt x="545021" y="0"/>
                  </a:cubicBezTo>
                  <a:cubicBezTo>
                    <a:pt x="545068" y="10163"/>
                    <a:pt x="545182" y="33880"/>
                    <a:pt x="545182" y="33880"/>
                  </a:cubicBezTo>
                  <a:cubicBezTo>
                    <a:pt x="545182" y="33880"/>
                    <a:pt x="545182" y="33880"/>
                    <a:pt x="545182" y="33880"/>
                  </a:cubicBezTo>
                  <a:cubicBezTo>
                    <a:pt x="539572" y="33804"/>
                    <a:pt x="532095" y="33499"/>
                    <a:pt x="526494" y="33614"/>
                  </a:cubicBezTo>
                  <a:cubicBezTo>
                    <a:pt x="515369" y="33842"/>
                    <a:pt x="500510" y="34347"/>
                    <a:pt x="489499" y="35862"/>
                  </a:cubicBezTo>
                  <a:cubicBezTo>
                    <a:pt x="480889" y="37043"/>
                    <a:pt x="469478" y="39367"/>
                    <a:pt x="461153" y="41862"/>
                  </a:cubicBezTo>
                  <a:cubicBezTo>
                    <a:pt x="452676" y="44406"/>
                    <a:pt x="441103" y="47816"/>
                    <a:pt x="433692" y="52654"/>
                  </a:cubicBezTo>
                  <a:cubicBezTo>
                    <a:pt x="427711" y="56559"/>
                    <a:pt x="420491" y="63246"/>
                    <a:pt x="416690" y="69285"/>
                  </a:cubicBezTo>
                  <a:cubicBezTo>
                    <a:pt x="414452" y="72819"/>
                    <a:pt x="412852" y="78305"/>
                    <a:pt x="411861" y="82363"/>
                  </a:cubicBezTo>
                  <a:cubicBezTo>
                    <a:pt x="411309" y="84658"/>
                    <a:pt x="410804" y="87792"/>
                    <a:pt x="410813" y="90154"/>
                  </a:cubicBezTo>
                  <a:cubicBezTo>
                    <a:pt x="410813" y="92688"/>
                    <a:pt x="411975" y="98527"/>
                    <a:pt x="411975" y="98527"/>
                  </a:cubicBezTo>
                  <a:cubicBezTo>
                    <a:pt x="411975" y="98527"/>
                    <a:pt x="411975" y="98527"/>
                    <a:pt x="411975" y="98527"/>
                  </a:cubicBezTo>
                  <a:cubicBezTo>
                    <a:pt x="418205" y="103365"/>
                    <a:pt x="426825" y="109423"/>
                    <a:pt x="432721" y="114652"/>
                  </a:cubicBezTo>
                  <a:cubicBezTo>
                    <a:pt x="435750" y="117338"/>
                    <a:pt x="439836" y="120929"/>
                    <a:pt x="442274" y="124158"/>
                  </a:cubicBezTo>
                  <a:cubicBezTo>
                    <a:pt x="445456" y="128368"/>
                    <a:pt x="450047" y="134388"/>
                    <a:pt x="450675" y="139637"/>
                  </a:cubicBezTo>
                  <a:cubicBezTo>
                    <a:pt x="451047" y="142685"/>
                    <a:pt x="450161" y="147076"/>
                    <a:pt x="448466" y="149628"/>
                  </a:cubicBezTo>
                  <a:cubicBezTo>
                    <a:pt x="446408" y="152724"/>
                    <a:pt x="441646" y="155124"/>
                    <a:pt x="438255" y="156639"/>
                  </a:cubicBezTo>
                  <a:cubicBezTo>
                    <a:pt x="435131" y="158029"/>
                    <a:pt x="427187" y="159363"/>
                    <a:pt x="427177" y="159363"/>
                  </a:cubicBezTo>
                  <a:cubicBezTo>
                    <a:pt x="427177" y="159363"/>
                    <a:pt x="427177" y="159363"/>
                    <a:pt x="427177" y="159363"/>
                  </a:cubicBezTo>
                  <a:cubicBezTo>
                    <a:pt x="431340" y="165792"/>
                    <a:pt x="437740" y="173898"/>
                    <a:pt x="441046" y="180804"/>
                  </a:cubicBezTo>
                  <a:cubicBezTo>
                    <a:pt x="443675" y="186290"/>
                    <a:pt x="446932" y="193967"/>
                    <a:pt x="447532" y="200025"/>
                  </a:cubicBezTo>
                  <a:cubicBezTo>
                    <a:pt x="447894" y="203787"/>
                    <a:pt x="448142" y="209331"/>
                    <a:pt x="446151" y="212550"/>
                  </a:cubicBezTo>
                  <a:cubicBezTo>
                    <a:pt x="444370" y="215427"/>
                    <a:pt x="439950" y="217713"/>
                    <a:pt x="436721" y="218761"/>
                  </a:cubicBezTo>
                  <a:cubicBezTo>
                    <a:pt x="433559" y="219789"/>
                    <a:pt x="428968" y="219532"/>
                    <a:pt x="425653" y="219285"/>
                  </a:cubicBezTo>
                  <a:cubicBezTo>
                    <a:pt x="423558" y="219142"/>
                    <a:pt x="418786" y="218027"/>
                    <a:pt x="418786" y="218027"/>
                  </a:cubicBezTo>
                  <a:cubicBezTo>
                    <a:pt x="418786" y="218027"/>
                    <a:pt x="418786" y="218027"/>
                    <a:pt x="418786" y="218027"/>
                  </a:cubicBezTo>
                  <a:cubicBezTo>
                    <a:pt x="420367" y="225619"/>
                    <a:pt x="423081" y="235629"/>
                    <a:pt x="424034" y="243316"/>
                  </a:cubicBezTo>
                  <a:cubicBezTo>
                    <a:pt x="424825" y="249688"/>
                    <a:pt x="425444" y="258289"/>
                    <a:pt x="425015" y="264690"/>
                  </a:cubicBezTo>
                  <a:cubicBezTo>
                    <a:pt x="424701" y="269396"/>
                    <a:pt x="424539" y="276016"/>
                    <a:pt x="422329" y="280178"/>
                  </a:cubicBezTo>
                  <a:cubicBezTo>
                    <a:pt x="420091" y="284397"/>
                    <a:pt x="415433" y="289855"/>
                    <a:pt x="410851" y="291227"/>
                  </a:cubicBezTo>
                  <a:cubicBezTo>
                    <a:pt x="406994" y="292379"/>
                    <a:pt x="401393" y="290389"/>
                    <a:pt x="397602" y="288998"/>
                  </a:cubicBezTo>
                  <a:cubicBezTo>
                    <a:pt x="392744" y="287226"/>
                    <a:pt x="382838" y="280083"/>
                    <a:pt x="382838" y="280083"/>
                  </a:cubicBezTo>
                  <a:cubicBezTo>
                    <a:pt x="382838" y="280083"/>
                    <a:pt x="382838" y="280083"/>
                    <a:pt x="382838" y="280083"/>
                  </a:cubicBezTo>
                  <a:cubicBezTo>
                    <a:pt x="381876" y="283626"/>
                    <a:pt x="381029" y="288512"/>
                    <a:pt x="379619" y="291903"/>
                  </a:cubicBezTo>
                  <a:cubicBezTo>
                    <a:pt x="377990" y="295847"/>
                    <a:pt x="375180" y="300866"/>
                    <a:pt x="372542" y="304219"/>
                  </a:cubicBezTo>
                  <a:cubicBezTo>
                    <a:pt x="369922" y="307543"/>
                    <a:pt x="365827" y="311582"/>
                    <a:pt x="362322" y="313934"/>
                  </a:cubicBezTo>
                  <a:cubicBezTo>
                    <a:pt x="358721" y="316354"/>
                    <a:pt x="353463" y="319830"/>
                    <a:pt x="349129" y="319859"/>
                  </a:cubicBezTo>
                  <a:cubicBezTo>
                    <a:pt x="346253" y="319869"/>
                    <a:pt x="342681" y="317792"/>
                    <a:pt x="340214" y="316325"/>
                  </a:cubicBezTo>
                  <a:cubicBezTo>
                    <a:pt x="336204" y="313934"/>
                    <a:pt x="331394" y="309753"/>
                    <a:pt x="328451" y="306134"/>
                  </a:cubicBezTo>
                  <a:cubicBezTo>
                    <a:pt x="325346" y="302304"/>
                    <a:pt x="322497" y="296247"/>
                    <a:pt x="320488" y="291741"/>
                  </a:cubicBezTo>
                  <a:cubicBezTo>
                    <a:pt x="319107" y="288646"/>
                    <a:pt x="316725" y="281083"/>
                    <a:pt x="316725" y="281083"/>
                  </a:cubicBezTo>
                  <a:cubicBezTo>
                    <a:pt x="316725" y="281083"/>
                    <a:pt x="316725" y="281083"/>
                    <a:pt x="316725" y="281083"/>
                  </a:cubicBezTo>
                  <a:cubicBezTo>
                    <a:pt x="315382" y="281378"/>
                    <a:pt x="313611" y="281864"/>
                    <a:pt x="312258" y="282045"/>
                  </a:cubicBezTo>
                  <a:cubicBezTo>
                    <a:pt x="308753" y="282521"/>
                    <a:pt x="303952" y="283159"/>
                    <a:pt x="300466" y="282540"/>
                  </a:cubicBezTo>
                  <a:cubicBezTo>
                    <a:pt x="297294" y="281969"/>
                    <a:pt x="293027" y="280502"/>
                    <a:pt x="290541" y="278444"/>
                  </a:cubicBezTo>
                  <a:cubicBezTo>
                    <a:pt x="287646" y="276054"/>
                    <a:pt x="285093" y="271415"/>
                    <a:pt x="283778" y="267900"/>
                  </a:cubicBezTo>
                  <a:cubicBezTo>
                    <a:pt x="282873" y="265500"/>
                    <a:pt x="282407" y="262023"/>
                    <a:pt x="282388" y="259461"/>
                  </a:cubicBezTo>
                  <a:cubicBezTo>
                    <a:pt x="282330" y="253508"/>
                    <a:pt x="283836" y="245526"/>
                    <a:pt x="285798" y="239897"/>
                  </a:cubicBezTo>
                  <a:cubicBezTo>
                    <a:pt x="287379" y="235353"/>
                    <a:pt x="293351" y="225762"/>
                    <a:pt x="293351" y="225762"/>
                  </a:cubicBezTo>
                  <a:cubicBezTo>
                    <a:pt x="293351" y="225762"/>
                    <a:pt x="293351" y="225762"/>
                    <a:pt x="293351" y="225762"/>
                  </a:cubicBezTo>
                  <a:cubicBezTo>
                    <a:pt x="290532" y="224390"/>
                    <a:pt x="286503" y="223018"/>
                    <a:pt x="283950" y="221190"/>
                  </a:cubicBezTo>
                  <a:cubicBezTo>
                    <a:pt x="281092" y="219151"/>
                    <a:pt x="277463" y="215913"/>
                    <a:pt x="275749" y="212855"/>
                  </a:cubicBezTo>
                  <a:cubicBezTo>
                    <a:pt x="274253" y="210198"/>
                    <a:pt x="273415" y="206064"/>
                    <a:pt x="273177" y="203025"/>
                  </a:cubicBezTo>
                  <a:cubicBezTo>
                    <a:pt x="272882" y="199253"/>
                    <a:pt x="273539" y="194139"/>
                    <a:pt x="274520" y="190490"/>
                  </a:cubicBezTo>
                  <a:cubicBezTo>
                    <a:pt x="275530" y="186709"/>
                    <a:pt x="277873" y="181966"/>
                    <a:pt x="279835" y="178575"/>
                  </a:cubicBezTo>
                  <a:cubicBezTo>
                    <a:pt x="282397" y="174127"/>
                    <a:pt x="286607" y="168650"/>
                    <a:pt x="289960" y="164754"/>
                  </a:cubicBezTo>
                  <a:cubicBezTo>
                    <a:pt x="292208" y="162154"/>
                    <a:pt x="296123" y="159496"/>
                    <a:pt x="298037" y="156639"/>
                  </a:cubicBezTo>
                  <a:cubicBezTo>
                    <a:pt x="298209" y="156391"/>
                    <a:pt x="298685" y="155953"/>
                    <a:pt x="298485" y="155724"/>
                  </a:cubicBezTo>
                  <a:cubicBezTo>
                    <a:pt x="298218" y="155743"/>
                    <a:pt x="298409" y="155639"/>
                    <a:pt x="298485" y="155724"/>
                  </a:cubicBezTo>
                  <a:cubicBezTo>
                    <a:pt x="294370" y="155305"/>
                    <a:pt x="289531" y="153600"/>
                    <a:pt x="286150" y="151943"/>
                  </a:cubicBezTo>
                  <a:cubicBezTo>
                    <a:pt x="283197" y="150495"/>
                    <a:pt x="279454" y="148047"/>
                    <a:pt x="277101" y="145752"/>
                  </a:cubicBezTo>
                  <a:cubicBezTo>
                    <a:pt x="274987" y="143685"/>
                    <a:pt x="271929" y="140665"/>
                    <a:pt x="271339" y="137779"/>
                  </a:cubicBezTo>
                  <a:cubicBezTo>
                    <a:pt x="270796" y="135150"/>
                    <a:pt x="272225" y="131531"/>
                    <a:pt x="273215" y="129045"/>
                  </a:cubicBezTo>
                  <a:cubicBezTo>
                    <a:pt x="274377" y="126140"/>
                    <a:pt x="276616" y="122511"/>
                    <a:pt x="278711" y="120186"/>
                  </a:cubicBezTo>
                  <a:cubicBezTo>
                    <a:pt x="283874" y="114424"/>
                    <a:pt x="292856" y="108861"/>
                    <a:pt x="299552" y="104985"/>
                  </a:cubicBezTo>
                  <a:cubicBezTo>
                    <a:pt x="306838" y="100775"/>
                    <a:pt x="317411" y="96822"/>
                    <a:pt x="325203" y="93640"/>
                  </a:cubicBezTo>
                  <a:cubicBezTo>
                    <a:pt x="333461" y="90259"/>
                    <a:pt x="345272" y="87535"/>
                    <a:pt x="353044" y="83153"/>
                  </a:cubicBezTo>
                  <a:cubicBezTo>
                    <a:pt x="358864" y="79867"/>
                    <a:pt x="365913" y="74219"/>
                    <a:pt x="370646" y="69504"/>
                  </a:cubicBezTo>
                  <a:cubicBezTo>
                    <a:pt x="373923" y="66246"/>
                    <a:pt x="377238" y="60960"/>
                    <a:pt x="380229" y="57445"/>
                  </a:cubicBezTo>
                  <a:cubicBezTo>
                    <a:pt x="385458" y="51311"/>
                    <a:pt x="392697" y="43367"/>
                    <a:pt x="398412" y="37700"/>
                  </a:cubicBezTo>
                  <a:cubicBezTo>
                    <a:pt x="404708" y="31461"/>
                    <a:pt x="420329" y="17907"/>
                    <a:pt x="420329" y="17907"/>
                  </a:cubicBezTo>
                  <a:cubicBezTo>
                    <a:pt x="420329" y="17907"/>
                    <a:pt x="420329" y="17907"/>
                    <a:pt x="420329" y="17907"/>
                  </a:cubicBezTo>
                  <a:cubicBezTo>
                    <a:pt x="404717" y="18983"/>
                    <a:pt x="383715" y="18850"/>
                    <a:pt x="368294" y="21507"/>
                  </a:cubicBezTo>
                  <a:cubicBezTo>
                    <a:pt x="361074" y="22746"/>
                    <a:pt x="351549" y="25165"/>
                    <a:pt x="344691" y="27727"/>
                  </a:cubicBezTo>
                  <a:cubicBezTo>
                    <a:pt x="336328" y="30861"/>
                    <a:pt x="325641" y="36290"/>
                    <a:pt x="318049" y="40996"/>
                  </a:cubicBezTo>
                  <a:cubicBezTo>
                    <a:pt x="308543" y="46892"/>
                    <a:pt x="296323" y="55731"/>
                    <a:pt x="288407" y="63646"/>
                  </a:cubicBezTo>
                  <a:cubicBezTo>
                    <a:pt x="281559" y="70495"/>
                    <a:pt x="274644" y="81572"/>
                    <a:pt x="268700" y="89221"/>
                  </a:cubicBezTo>
                  <a:cubicBezTo>
                    <a:pt x="264948" y="94040"/>
                    <a:pt x="260785" y="101279"/>
                    <a:pt x="256137" y="105242"/>
                  </a:cubicBezTo>
                  <a:cubicBezTo>
                    <a:pt x="252679" y="108194"/>
                    <a:pt x="247507" y="112443"/>
                    <a:pt x="242964" y="112757"/>
                  </a:cubicBezTo>
                  <a:cubicBezTo>
                    <a:pt x="240516" y="112938"/>
                    <a:pt x="237334" y="111366"/>
                    <a:pt x="235191" y="110157"/>
                  </a:cubicBezTo>
                  <a:cubicBezTo>
                    <a:pt x="231572" y="108099"/>
                    <a:pt x="227133" y="104385"/>
                    <a:pt x="224828" y="100908"/>
                  </a:cubicBezTo>
                  <a:cubicBezTo>
                    <a:pt x="221418" y="95745"/>
                    <a:pt x="218627" y="81248"/>
                    <a:pt x="218627" y="81248"/>
                  </a:cubicBezTo>
                  <a:cubicBezTo>
                    <a:pt x="218627" y="81248"/>
                    <a:pt x="218627" y="81248"/>
                    <a:pt x="218627" y="81248"/>
                  </a:cubicBezTo>
                  <a:cubicBezTo>
                    <a:pt x="213122" y="84992"/>
                    <a:pt x="205854" y="90087"/>
                    <a:pt x="200282" y="93716"/>
                  </a:cubicBezTo>
                  <a:cubicBezTo>
                    <a:pt x="189347" y="100851"/>
                    <a:pt x="175860" y="113109"/>
                    <a:pt x="163297" y="116653"/>
                  </a:cubicBezTo>
                  <a:cubicBezTo>
                    <a:pt x="157382" y="118320"/>
                    <a:pt x="148104" y="120472"/>
                    <a:pt x="142827" y="117329"/>
                  </a:cubicBezTo>
                  <a:cubicBezTo>
                    <a:pt x="140456" y="115919"/>
                    <a:pt x="139017" y="112062"/>
                    <a:pt x="137998" y="109490"/>
                  </a:cubicBezTo>
                  <a:cubicBezTo>
                    <a:pt x="136474" y="105661"/>
                    <a:pt x="135607" y="100117"/>
                    <a:pt x="135417" y="96003"/>
                  </a:cubicBezTo>
                  <a:cubicBezTo>
                    <a:pt x="135217" y="91621"/>
                    <a:pt x="136855" y="81458"/>
                    <a:pt x="136855" y="81458"/>
                  </a:cubicBezTo>
                  <a:cubicBezTo>
                    <a:pt x="136855" y="81458"/>
                    <a:pt x="136855" y="81458"/>
                    <a:pt x="136855" y="81458"/>
                  </a:cubicBezTo>
                  <a:cubicBezTo>
                    <a:pt x="125035" y="85420"/>
                    <a:pt x="109576" y="91716"/>
                    <a:pt x="97460" y="94659"/>
                  </a:cubicBezTo>
                  <a:cubicBezTo>
                    <a:pt x="90831" y="96269"/>
                    <a:pt x="81820" y="97746"/>
                    <a:pt x="75029" y="98346"/>
                  </a:cubicBezTo>
                  <a:cubicBezTo>
                    <a:pt x="69513" y="98831"/>
                    <a:pt x="61674" y="100803"/>
                    <a:pt x="56569" y="98660"/>
                  </a:cubicBezTo>
                  <a:cubicBezTo>
                    <a:pt x="53121" y="97212"/>
                    <a:pt x="49425" y="93212"/>
                    <a:pt x="47692" y="89897"/>
                  </a:cubicBezTo>
                  <a:cubicBezTo>
                    <a:pt x="46253" y="87135"/>
                    <a:pt x="45920" y="82801"/>
                    <a:pt x="45844" y="79696"/>
                  </a:cubicBezTo>
                  <a:cubicBezTo>
                    <a:pt x="45749" y="75781"/>
                    <a:pt x="46644" y="70571"/>
                    <a:pt x="47635" y="66789"/>
                  </a:cubicBezTo>
                  <a:cubicBezTo>
                    <a:pt x="49263" y="60636"/>
                    <a:pt x="55702" y="47177"/>
                    <a:pt x="55702" y="47177"/>
                  </a:cubicBezTo>
                </a:path>
              </a:pathLst>
            </a:custGeom>
            <a:noFill/>
            <a:ln w="0" cap="rnd">
              <a:solidFill>
                <a:srgbClr val="75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9" name="任意多边形: 形状 3308">
              <a:extLst>
                <a:ext uri="{FF2B5EF4-FFF2-40B4-BE49-F238E27FC236}">
                  <a16:creationId xmlns:a16="http://schemas.microsoft.com/office/drawing/2014/main" id="{A85DEE04-3F6D-B27D-E943-0E6421973594}"/>
                </a:ext>
              </a:extLst>
            </p:cNvPr>
            <p:cNvSpPr/>
            <p:nvPr/>
          </p:nvSpPr>
          <p:spPr>
            <a:xfrm>
              <a:off x="2909287" y="260889"/>
              <a:ext cx="835495" cy="174993"/>
            </a:xfrm>
            <a:custGeom>
              <a:avLst/>
              <a:gdLst>
                <a:gd name="connsiteX0" fmla="*/ 833533 w 835495"/>
                <a:gd name="connsiteY0" fmla="*/ 160811 h 174993"/>
                <a:gd name="connsiteX1" fmla="*/ 819388 w 835495"/>
                <a:gd name="connsiteY1" fmla="*/ 174993 h 174993"/>
                <a:gd name="connsiteX2" fmla="*/ 438 w 835495"/>
                <a:gd name="connsiteY2" fmla="*/ 164182 h 174993"/>
                <a:gd name="connsiteX3" fmla="*/ 172 w 835495"/>
                <a:gd name="connsiteY3" fmla="*/ 131940 h 174993"/>
                <a:gd name="connsiteX4" fmla="*/ 3477 w 835495"/>
                <a:gd name="connsiteY4" fmla="*/ 100965 h 174993"/>
                <a:gd name="connsiteX5" fmla="*/ 13621 w 835495"/>
                <a:gd name="connsiteY5" fmla="*/ 62684 h 174993"/>
                <a:gd name="connsiteX6" fmla="*/ 35452 w 835495"/>
                <a:gd name="connsiteY6" fmla="*/ 35709 h 174993"/>
                <a:gd name="connsiteX7" fmla="*/ 67171 w 835495"/>
                <a:gd name="connsiteY7" fmla="*/ 15983 h 174993"/>
                <a:gd name="connsiteX8" fmla="*/ 97984 w 835495"/>
                <a:gd name="connsiteY8" fmla="*/ 6410 h 174993"/>
                <a:gd name="connsiteX9" fmla="*/ 123273 w 835495"/>
                <a:gd name="connsiteY9" fmla="*/ 2896 h 174993"/>
                <a:gd name="connsiteX10" fmla="*/ 164383 w 835495"/>
                <a:gd name="connsiteY10" fmla="*/ 19 h 174993"/>
                <a:gd name="connsiteX11" fmla="*/ 199673 w 835495"/>
                <a:gd name="connsiteY11" fmla="*/ 1429 h 174993"/>
                <a:gd name="connsiteX12" fmla="*/ 294342 w 835495"/>
                <a:gd name="connsiteY12" fmla="*/ 12040 h 174993"/>
                <a:gd name="connsiteX13" fmla="*/ 407413 w 835495"/>
                <a:gd name="connsiteY13" fmla="*/ 27375 h 174993"/>
                <a:gd name="connsiteX14" fmla="*/ 636394 w 835495"/>
                <a:gd name="connsiteY14" fmla="*/ 70304 h 174993"/>
                <a:gd name="connsiteX15" fmla="*/ 771258 w 835495"/>
                <a:gd name="connsiteY15" fmla="*/ 103718 h 174993"/>
                <a:gd name="connsiteX16" fmla="*/ 808311 w 835495"/>
                <a:gd name="connsiteY16" fmla="*/ 118367 h 174993"/>
                <a:gd name="connsiteX17" fmla="*/ 824627 w 835495"/>
                <a:gd name="connsiteY17" fmla="*/ 129407 h 174993"/>
                <a:gd name="connsiteX18" fmla="*/ 833828 w 835495"/>
                <a:gd name="connsiteY18" fmla="*/ 140198 h 174993"/>
                <a:gd name="connsiteX19" fmla="*/ 835495 w 835495"/>
                <a:gd name="connsiteY19" fmla="*/ 150047 h 174993"/>
                <a:gd name="connsiteX20" fmla="*/ 833533 w 835495"/>
                <a:gd name="connsiteY20" fmla="*/ 160811 h 174993"/>
                <a:gd name="connsiteX21" fmla="*/ 438 w 835495"/>
                <a:gd name="connsiteY21" fmla="*/ 164182 h 174993"/>
                <a:gd name="connsiteX22" fmla="*/ 438 w 835495"/>
                <a:gd name="connsiteY22" fmla="*/ 164182 h 17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35495" h="174993">
                  <a:moveTo>
                    <a:pt x="833533" y="160811"/>
                  </a:moveTo>
                  <a:cubicBezTo>
                    <a:pt x="830837" y="166183"/>
                    <a:pt x="823636" y="170736"/>
                    <a:pt x="819388" y="174993"/>
                  </a:cubicBezTo>
                  <a:cubicBezTo>
                    <a:pt x="819312" y="174993"/>
                    <a:pt x="246126" y="167430"/>
                    <a:pt x="438" y="164182"/>
                  </a:cubicBezTo>
                  <a:cubicBezTo>
                    <a:pt x="353" y="154515"/>
                    <a:pt x="-305" y="141599"/>
                    <a:pt x="172" y="131940"/>
                  </a:cubicBezTo>
                  <a:cubicBezTo>
                    <a:pt x="629" y="122606"/>
                    <a:pt x="1800" y="110157"/>
                    <a:pt x="3477" y="100965"/>
                  </a:cubicBezTo>
                  <a:cubicBezTo>
                    <a:pt x="5620" y="89278"/>
                    <a:pt x="8211" y="73257"/>
                    <a:pt x="13621" y="62684"/>
                  </a:cubicBezTo>
                  <a:cubicBezTo>
                    <a:pt x="18355" y="53407"/>
                    <a:pt x="27661" y="42605"/>
                    <a:pt x="35452" y="35709"/>
                  </a:cubicBezTo>
                  <a:cubicBezTo>
                    <a:pt x="43844" y="28280"/>
                    <a:pt x="56969" y="20622"/>
                    <a:pt x="67171" y="15983"/>
                  </a:cubicBezTo>
                  <a:cubicBezTo>
                    <a:pt x="75981" y="11973"/>
                    <a:pt x="88525" y="8496"/>
                    <a:pt x="97984" y="6410"/>
                  </a:cubicBezTo>
                  <a:cubicBezTo>
                    <a:pt x="105461" y="4753"/>
                    <a:pt x="115653" y="3705"/>
                    <a:pt x="123273" y="2896"/>
                  </a:cubicBezTo>
                  <a:cubicBezTo>
                    <a:pt x="135570" y="1600"/>
                    <a:pt x="152019" y="190"/>
                    <a:pt x="164383" y="19"/>
                  </a:cubicBezTo>
                  <a:cubicBezTo>
                    <a:pt x="174975" y="-133"/>
                    <a:pt x="189100" y="657"/>
                    <a:pt x="199673" y="1429"/>
                  </a:cubicBezTo>
                  <a:cubicBezTo>
                    <a:pt x="228172" y="3496"/>
                    <a:pt x="265976" y="8525"/>
                    <a:pt x="294342" y="12040"/>
                  </a:cubicBezTo>
                  <a:cubicBezTo>
                    <a:pt x="328317" y="16231"/>
                    <a:pt x="373609" y="21974"/>
                    <a:pt x="407413" y="27375"/>
                  </a:cubicBezTo>
                  <a:cubicBezTo>
                    <a:pt x="476431" y="38395"/>
                    <a:pt x="568119" y="55350"/>
                    <a:pt x="636394" y="70304"/>
                  </a:cubicBezTo>
                  <a:cubicBezTo>
                    <a:pt x="677113" y="79219"/>
                    <a:pt x="731654" y="90726"/>
                    <a:pt x="771258" y="103718"/>
                  </a:cubicBezTo>
                  <a:cubicBezTo>
                    <a:pt x="782612" y="107442"/>
                    <a:pt x="797776" y="112709"/>
                    <a:pt x="808311" y="118367"/>
                  </a:cubicBezTo>
                  <a:cubicBezTo>
                    <a:pt x="813521" y="121167"/>
                    <a:pt x="820246" y="125444"/>
                    <a:pt x="824627" y="129407"/>
                  </a:cubicBezTo>
                  <a:cubicBezTo>
                    <a:pt x="827789" y="132264"/>
                    <a:pt x="832066" y="136331"/>
                    <a:pt x="833828" y="140198"/>
                  </a:cubicBezTo>
                  <a:cubicBezTo>
                    <a:pt x="835067" y="142923"/>
                    <a:pt x="835505" y="147047"/>
                    <a:pt x="835495" y="150047"/>
                  </a:cubicBezTo>
                  <a:cubicBezTo>
                    <a:pt x="835476" y="153324"/>
                    <a:pt x="835000" y="157867"/>
                    <a:pt x="833533" y="160811"/>
                  </a:cubicBezTo>
                  <a:moveTo>
                    <a:pt x="438" y="164182"/>
                  </a:moveTo>
                  <a:cubicBezTo>
                    <a:pt x="438" y="164182"/>
                    <a:pt x="438" y="164182"/>
                    <a:pt x="438" y="164182"/>
                  </a:cubicBezTo>
                  <a:close/>
                </a:path>
              </a:pathLst>
            </a:custGeom>
            <a:solidFill>
              <a:srgbClr val="E862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0" name="任意多边形: 形状 3309">
              <a:extLst>
                <a:ext uri="{FF2B5EF4-FFF2-40B4-BE49-F238E27FC236}">
                  <a16:creationId xmlns:a16="http://schemas.microsoft.com/office/drawing/2014/main" id="{14D51DB4-2E01-BC91-177C-5E03B07713C7}"/>
                </a:ext>
              </a:extLst>
            </p:cNvPr>
            <p:cNvSpPr/>
            <p:nvPr/>
          </p:nvSpPr>
          <p:spPr>
            <a:xfrm>
              <a:off x="2909287" y="260889"/>
              <a:ext cx="835495" cy="174993"/>
            </a:xfrm>
            <a:custGeom>
              <a:avLst/>
              <a:gdLst>
                <a:gd name="connsiteX0" fmla="*/ 819388 w 835495"/>
                <a:gd name="connsiteY0" fmla="*/ 174993 h 174993"/>
                <a:gd name="connsiteX1" fmla="*/ 819388 w 835495"/>
                <a:gd name="connsiteY1" fmla="*/ 174993 h 174993"/>
                <a:gd name="connsiteX2" fmla="*/ 833533 w 835495"/>
                <a:gd name="connsiteY2" fmla="*/ 160811 h 174993"/>
                <a:gd name="connsiteX3" fmla="*/ 835495 w 835495"/>
                <a:gd name="connsiteY3" fmla="*/ 150047 h 174993"/>
                <a:gd name="connsiteX4" fmla="*/ 833828 w 835495"/>
                <a:gd name="connsiteY4" fmla="*/ 140198 h 174993"/>
                <a:gd name="connsiteX5" fmla="*/ 824627 w 835495"/>
                <a:gd name="connsiteY5" fmla="*/ 129407 h 174993"/>
                <a:gd name="connsiteX6" fmla="*/ 808311 w 835495"/>
                <a:gd name="connsiteY6" fmla="*/ 118367 h 174993"/>
                <a:gd name="connsiteX7" fmla="*/ 771258 w 835495"/>
                <a:gd name="connsiteY7" fmla="*/ 103718 h 174993"/>
                <a:gd name="connsiteX8" fmla="*/ 636394 w 835495"/>
                <a:gd name="connsiteY8" fmla="*/ 70304 h 174993"/>
                <a:gd name="connsiteX9" fmla="*/ 407413 w 835495"/>
                <a:gd name="connsiteY9" fmla="*/ 27375 h 174993"/>
                <a:gd name="connsiteX10" fmla="*/ 294342 w 835495"/>
                <a:gd name="connsiteY10" fmla="*/ 12040 h 174993"/>
                <a:gd name="connsiteX11" fmla="*/ 199673 w 835495"/>
                <a:gd name="connsiteY11" fmla="*/ 1429 h 174993"/>
                <a:gd name="connsiteX12" fmla="*/ 164383 w 835495"/>
                <a:gd name="connsiteY12" fmla="*/ 19 h 174993"/>
                <a:gd name="connsiteX13" fmla="*/ 123273 w 835495"/>
                <a:gd name="connsiteY13" fmla="*/ 2896 h 174993"/>
                <a:gd name="connsiteX14" fmla="*/ 97984 w 835495"/>
                <a:gd name="connsiteY14" fmla="*/ 6410 h 174993"/>
                <a:gd name="connsiteX15" fmla="*/ 67171 w 835495"/>
                <a:gd name="connsiteY15" fmla="*/ 15983 h 174993"/>
                <a:gd name="connsiteX16" fmla="*/ 35452 w 835495"/>
                <a:gd name="connsiteY16" fmla="*/ 35709 h 174993"/>
                <a:gd name="connsiteX17" fmla="*/ 13621 w 835495"/>
                <a:gd name="connsiteY17" fmla="*/ 62684 h 174993"/>
                <a:gd name="connsiteX18" fmla="*/ 3477 w 835495"/>
                <a:gd name="connsiteY18" fmla="*/ 100965 h 174993"/>
                <a:gd name="connsiteX19" fmla="*/ 172 w 835495"/>
                <a:gd name="connsiteY19" fmla="*/ 131940 h 174993"/>
                <a:gd name="connsiteX20" fmla="*/ 438 w 835495"/>
                <a:gd name="connsiteY20" fmla="*/ 164182 h 174993"/>
                <a:gd name="connsiteX21" fmla="*/ 438 w 835495"/>
                <a:gd name="connsiteY21" fmla="*/ 164182 h 174993"/>
                <a:gd name="connsiteX22" fmla="*/ 819388 w 835495"/>
                <a:gd name="connsiteY22" fmla="*/ 174993 h 17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35495" h="174993">
                  <a:moveTo>
                    <a:pt x="819388" y="174993"/>
                  </a:moveTo>
                  <a:cubicBezTo>
                    <a:pt x="819388" y="174993"/>
                    <a:pt x="819388" y="174993"/>
                    <a:pt x="819388" y="174993"/>
                  </a:cubicBezTo>
                  <a:cubicBezTo>
                    <a:pt x="823636" y="170736"/>
                    <a:pt x="830837" y="166183"/>
                    <a:pt x="833533" y="160811"/>
                  </a:cubicBezTo>
                  <a:cubicBezTo>
                    <a:pt x="835000" y="157867"/>
                    <a:pt x="835476" y="153324"/>
                    <a:pt x="835495" y="150047"/>
                  </a:cubicBezTo>
                  <a:cubicBezTo>
                    <a:pt x="835505" y="147047"/>
                    <a:pt x="835067" y="142923"/>
                    <a:pt x="833828" y="140198"/>
                  </a:cubicBezTo>
                  <a:cubicBezTo>
                    <a:pt x="832066" y="136331"/>
                    <a:pt x="827789" y="132264"/>
                    <a:pt x="824627" y="129407"/>
                  </a:cubicBezTo>
                  <a:cubicBezTo>
                    <a:pt x="820246" y="125444"/>
                    <a:pt x="813521" y="121167"/>
                    <a:pt x="808311" y="118367"/>
                  </a:cubicBezTo>
                  <a:cubicBezTo>
                    <a:pt x="797776" y="112709"/>
                    <a:pt x="782612" y="107442"/>
                    <a:pt x="771258" y="103718"/>
                  </a:cubicBezTo>
                  <a:cubicBezTo>
                    <a:pt x="731654" y="90726"/>
                    <a:pt x="677113" y="79219"/>
                    <a:pt x="636394" y="70304"/>
                  </a:cubicBezTo>
                  <a:cubicBezTo>
                    <a:pt x="568119" y="55350"/>
                    <a:pt x="476431" y="38395"/>
                    <a:pt x="407413" y="27375"/>
                  </a:cubicBezTo>
                  <a:cubicBezTo>
                    <a:pt x="373609" y="21974"/>
                    <a:pt x="328317" y="16231"/>
                    <a:pt x="294342" y="12040"/>
                  </a:cubicBezTo>
                  <a:cubicBezTo>
                    <a:pt x="265976" y="8525"/>
                    <a:pt x="228172" y="3496"/>
                    <a:pt x="199673" y="1429"/>
                  </a:cubicBezTo>
                  <a:cubicBezTo>
                    <a:pt x="189100" y="657"/>
                    <a:pt x="174975" y="-133"/>
                    <a:pt x="164383" y="19"/>
                  </a:cubicBezTo>
                  <a:cubicBezTo>
                    <a:pt x="152019" y="190"/>
                    <a:pt x="135570" y="1600"/>
                    <a:pt x="123273" y="2896"/>
                  </a:cubicBezTo>
                  <a:cubicBezTo>
                    <a:pt x="115653" y="3705"/>
                    <a:pt x="105461" y="4753"/>
                    <a:pt x="97984" y="6410"/>
                  </a:cubicBezTo>
                  <a:cubicBezTo>
                    <a:pt x="88525" y="8496"/>
                    <a:pt x="75981" y="11973"/>
                    <a:pt x="67171" y="15983"/>
                  </a:cubicBezTo>
                  <a:cubicBezTo>
                    <a:pt x="56969" y="20622"/>
                    <a:pt x="43844" y="28280"/>
                    <a:pt x="35452" y="35709"/>
                  </a:cubicBezTo>
                  <a:cubicBezTo>
                    <a:pt x="27661" y="42605"/>
                    <a:pt x="18355" y="53407"/>
                    <a:pt x="13621" y="62684"/>
                  </a:cubicBezTo>
                  <a:cubicBezTo>
                    <a:pt x="8211" y="73257"/>
                    <a:pt x="5620" y="89278"/>
                    <a:pt x="3477" y="100965"/>
                  </a:cubicBezTo>
                  <a:cubicBezTo>
                    <a:pt x="1800" y="110157"/>
                    <a:pt x="629" y="122606"/>
                    <a:pt x="172" y="131940"/>
                  </a:cubicBezTo>
                  <a:cubicBezTo>
                    <a:pt x="-305" y="141599"/>
                    <a:pt x="353" y="154515"/>
                    <a:pt x="438" y="164182"/>
                  </a:cubicBezTo>
                  <a:cubicBezTo>
                    <a:pt x="438" y="164182"/>
                    <a:pt x="438" y="164182"/>
                    <a:pt x="438" y="164182"/>
                  </a:cubicBezTo>
                  <a:cubicBezTo>
                    <a:pt x="246126" y="167430"/>
                    <a:pt x="819312" y="174993"/>
                    <a:pt x="819388" y="174993"/>
                  </a:cubicBezTo>
                </a:path>
              </a:pathLst>
            </a:custGeom>
            <a:noFill/>
            <a:ln w="0" cap="rnd">
              <a:solidFill>
                <a:srgbClr val="E8620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1" name="任意多边形: 形状 3310">
              <a:extLst>
                <a:ext uri="{FF2B5EF4-FFF2-40B4-BE49-F238E27FC236}">
                  <a16:creationId xmlns:a16="http://schemas.microsoft.com/office/drawing/2014/main" id="{346DBB18-4798-DC01-EA0E-25E4FF5C2204}"/>
                </a:ext>
              </a:extLst>
            </p:cNvPr>
            <p:cNvSpPr/>
            <p:nvPr/>
          </p:nvSpPr>
          <p:spPr>
            <a:xfrm>
              <a:off x="2909725" y="329110"/>
              <a:ext cx="819331" cy="254937"/>
            </a:xfrm>
            <a:custGeom>
              <a:avLst/>
              <a:gdLst>
                <a:gd name="connsiteX0" fmla="*/ 726014 w 819331"/>
                <a:gd name="connsiteY0" fmla="*/ 77721 h 254937"/>
                <a:gd name="connsiteX1" fmla="*/ 819331 w 819331"/>
                <a:gd name="connsiteY1" fmla="*/ 106477 h 254937"/>
                <a:gd name="connsiteX2" fmla="*/ 798757 w 819331"/>
                <a:gd name="connsiteY2" fmla="*/ 117355 h 254937"/>
                <a:gd name="connsiteX3" fmla="*/ 752580 w 819331"/>
                <a:gd name="connsiteY3" fmla="*/ 134090 h 254937"/>
                <a:gd name="connsiteX4" fmla="*/ 628860 w 819331"/>
                <a:gd name="connsiteY4" fmla="*/ 168475 h 254937"/>
                <a:gd name="connsiteX5" fmla="*/ 461972 w 819331"/>
                <a:gd name="connsiteY5" fmla="*/ 206671 h 254937"/>
                <a:gd name="connsiteX6" fmla="*/ 281635 w 819331"/>
                <a:gd name="connsiteY6" fmla="*/ 239341 h 254937"/>
                <a:gd name="connsiteX7" fmla="*/ 189538 w 819331"/>
                <a:gd name="connsiteY7" fmla="*/ 252286 h 254937"/>
                <a:gd name="connsiteX8" fmla="*/ 121834 w 819331"/>
                <a:gd name="connsiteY8" fmla="*/ 254029 h 254937"/>
                <a:gd name="connsiteX9" fmla="*/ 68542 w 819331"/>
                <a:gd name="connsiteY9" fmla="*/ 241113 h 254937"/>
                <a:gd name="connsiteX10" fmla="*/ 42767 w 819331"/>
                <a:gd name="connsiteY10" fmla="*/ 226568 h 254937"/>
                <a:gd name="connsiteX11" fmla="*/ 23708 w 819331"/>
                <a:gd name="connsiteY11" fmla="*/ 206814 h 254937"/>
                <a:gd name="connsiteX12" fmla="*/ 13145 w 819331"/>
                <a:gd name="connsiteY12" fmla="*/ 185887 h 254937"/>
                <a:gd name="connsiteX13" fmla="*/ 6296 w 819331"/>
                <a:gd name="connsiteY13" fmla="*/ 163208 h 254937"/>
                <a:gd name="connsiteX14" fmla="*/ 1686 w 819331"/>
                <a:gd name="connsiteY14" fmla="*/ 137195 h 254937"/>
                <a:gd name="connsiteX15" fmla="*/ 0 w 819331"/>
                <a:gd name="connsiteY15" fmla="*/ 95724 h 254937"/>
                <a:gd name="connsiteX16" fmla="*/ 3515 w 819331"/>
                <a:gd name="connsiteY16" fmla="*/ 82522 h 254937"/>
                <a:gd name="connsiteX17" fmla="*/ 21489 w 819331"/>
                <a:gd name="connsiteY17" fmla="*/ 55728 h 254937"/>
                <a:gd name="connsiteX18" fmla="*/ 55540 w 819331"/>
                <a:gd name="connsiteY18" fmla="*/ 32268 h 254937"/>
                <a:gd name="connsiteX19" fmla="*/ 105813 w 819331"/>
                <a:gd name="connsiteY19" fmla="*/ 14380 h 254937"/>
                <a:gd name="connsiteX20" fmla="*/ 159782 w 819331"/>
                <a:gd name="connsiteY20" fmla="*/ 4398 h 254937"/>
                <a:gd name="connsiteX21" fmla="*/ 258689 w 819331"/>
                <a:gd name="connsiteY21" fmla="*/ 83 h 254937"/>
                <a:gd name="connsiteX22" fmla="*/ 328108 w 819331"/>
                <a:gd name="connsiteY22" fmla="*/ 4922 h 254937"/>
                <a:gd name="connsiteX23" fmla="*/ 565280 w 819331"/>
                <a:gd name="connsiteY23" fmla="*/ 41564 h 254937"/>
                <a:gd name="connsiteX24" fmla="*/ 726014 w 819331"/>
                <a:gd name="connsiteY24" fmla="*/ 77721 h 254937"/>
                <a:gd name="connsiteX25" fmla="*/ 0 w 819331"/>
                <a:gd name="connsiteY25" fmla="*/ 95724 h 254937"/>
                <a:gd name="connsiteX26" fmla="*/ 0 w 819331"/>
                <a:gd name="connsiteY26" fmla="*/ 95724 h 25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9331" h="254937">
                  <a:moveTo>
                    <a:pt x="726014" y="77721"/>
                  </a:moveTo>
                  <a:cubicBezTo>
                    <a:pt x="754313" y="85313"/>
                    <a:pt x="791337" y="97848"/>
                    <a:pt x="819331" y="106477"/>
                  </a:cubicBezTo>
                  <a:cubicBezTo>
                    <a:pt x="819331" y="106477"/>
                    <a:pt x="805129" y="114488"/>
                    <a:pt x="798757" y="117355"/>
                  </a:cubicBezTo>
                  <a:cubicBezTo>
                    <a:pt x="785317" y="123384"/>
                    <a:pt x="766601" y="129556"/>
                    <a:pt x="752580" y="134090"/>
                  </a:cubicBezTo>
                  <a:cubicBezTo>
                    <a:pt x="715928" y="145949"/>
                    <a:pt x="666197" y="158998"/>
                    <a:pt x="628860" y="168475"/>
                  </a:cubicBezTo>
                  <a:cubicBezTo>
                    <a:pt x="579082" y="181125"/>
                    <a:pt x="512293" y="196355"/>
                    <a:pt x="461972" y="206671"/>
                  </a:cubicBezTo>
                  <a:cubicBezTo>
                    <a:pt x="408108" y="217710"/>
                    <a:pt x="335928" y="230674"/>
                    <a:pt x="281635" y="239341"/>
                  </a:cubicBezTo>
                  <a:cubicBezTo>
                    <a:pt x="254079" y="243732"/>
                    <a:pt x="217351" y="250029"/>
                    <a:pt x="189538" y="252286"/>
                  </a:cubicBezTo>
                  <a:cubicBezTo>
                    <a:pt x="169288" y="253924"/>
                    <a:pt x="142037" y="256239"/>
                    <a:pt x="121834" y="254029"/>
                  </a:cubicBezTo>
                  <a:cubicBezTo>
                    <a:pt x="105480" y="252238"/>
                    <a:pt x="83791" y="247276"/>
                    <a:pt x="68542" y="241113"/>
                  </a:cubicBezTo>
                  <a:cubicBezTo>
                    <a:pt x="60303" y="237789"/>
                    <a:pt x="49778" y="232017"/>
                    <a:pt x="42767" y="226568"/>
                  </a:cubicBezTo>
                  <a:cubicBezTo>
                    <a:pt x="36262" y="221530"/>
                    <a:pt x="28461" y="213538"/>
                    <a:pt x="23708" y="206814"/>
                  </a:cubicBezTo>
                  <a:cubicBezTo>
                    <a:pt x="19650" y="201070"/>
                    <a:pt x="15754" y="192421"/>
                    <a:pt x="13145" y="185887"/>
                  </a:cubicBezTo>
                  <a:cubicBezTo>
                    <a:pt x="10506" y="179286"/>
                    <a:pt x="7953" y="170114"/>
                    <a:pt x="6296" y="163208"/>
                  </a:cubicBezTo>
                  <a:cubicBezTo>
                    <a:pt x="4448" y="155502"/>
                    <a:pt x="2562" y="145073"/>
                    <a:pt x="1686" y="137195"/>
                  </a:cubicBezTo>
                  <a:cubicBezTo>
                    <a:pt x="305" y="124822"/>
                    <a:pt x="505" y="108173"/>
                    <a:pt x="0" y="95724"/>
                  </a:cubicBezTo>
                  <a:cubicBezTo>
                    <a:pt x="1048" y="91771"/>
                    <a:pt x="1867" y="86275"/>
                    <a:pt x="3515" y="82522"/>
                  </a:cubicBezTo>
                  <a:cubicBezTo>
                    <a:pt x="7391" y="73654"/>
                    <a:pt x="14726" y="62653"/>
                    <a:pt x="21489" y="55728"/>
                  </a:cubicBezTo>
                  <a:cubicBezTo>
                    <a:pt x="30166" y="46870"/>
                    <a:pt x="44520" y="37954"/>
                    <a:pt x="55540" y="32268"/>
                  </a:cubicBezTo>
                  <a:cubicBezTo>
                    <a:pt x="69771" y="24934"/>
                    <a:pt x="90354" y="18533"/>
                    <a:pt x="105813" y="14380"/>
                  </a:cubicBezTo>
                  <a:cubicBezTo>
                    <a:pt x="121710" y="10103"/>
                    <a:pt x="143427" y="6322"/>
                    <a:pt x="159782" y="4398"/>
                  </a:cubicBezTo>
                  <a:cubicBezTo>
                    <a:pt x="189281" y="921"/>
                    <a:pt x="228990" y="-355"/>
                    <a:pt x="258689" y="83"/>
                  </a:cubicBezTo>
                  <a:cubicBezTo>
                    <a:pt x="279559" y="397"/>
                    <a:pt x="307353" y="2693"/>
                    <a:pt x="328108" y="4922"/>
                  </a:cubicBezTo>
                  <a:cubicBezTo>
                    <a:pt x="399688" y="12599"/>
                    <a:pt x="494557" y="28067"/>
                    <a:pt x="565280" y="41564"/>
                  </a:cubicBezTo>
                  <a:cubicBezTo>
                    <a:pt x="613829" y="50832"/>
                    <a:pt x="678275" y="64920"/>
                    <a:pt x="726014" y="77721"/>
                  </a:cubicBezTo>
                  <a:moveTo>
                    <a:pt x="0" y="95724"/>
                  </a:moveTo>
                  <a:cubicBezTo>
                    <a:pt x="0" y="95724"/>
                    <a:pt x="0" y="95724"/>
                    <a:pt x="0" y="95724"/>
                  </a:cubicBezTo>
                  <a:close/>
                </a:path>
              </a:pathLst>
            </a:custGeom>
            <a:solidFill>
              <a:srgbClr val="FF7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2" name="任意多边形: 形状 3311">
              <a:extLst>
                <a:ext uri="{FF2B5EF4-FFF2-40B4-BE49-F238E27FC236}">
                  <a16:creationId xmlns:a16="http://schemas.microsoft.com/office/drawing/2014/main" id="{47F012BA-A4B0-0B07-9F89-131CB981689A}"/>
                </a:ext>
              </a:extLst>
            </p:cNvPr>
            <p:cNvSpPr/>
            <p:nvPr/>
          </p:nvSpPr>
          <p:spPr>
            <a:xfrm>
              <a:off x="2909725" y="329110"/>
              <a:ext cx="819331" cy="254937"/>
            </a:xfrm>
            <a:custGeom>
              <a:avLst/>
              <a:gdLst>
                <a:gd name="connsiteX0" fmla="*/ 819331 w 819331"/>
                <a:gd name="connsiteY0" fmla="*/ 106477 h 254937"/>
                <a:gd name="connsiteX1" fmla="*/ 819331 w 819331"/>
                <a:gd name="connsiteY1" fmla="*/ 106477 h 254937"/>
                <a:gd name="connsiteX2" fmla="*/ 726014 w 819331"/>
                <a:gd name="connsiteY2" fmla="*/ 77721 h 254937"/>
                <a:gd name="connsiteX3" fmla="*/ 565280 w 819331"/>
                <a:gd name="connsiteY3" fmla="*/ 41564 h 254937"/>
                <a:gd name="connsiteX4" fmla="*/ 328108 w 819331"/>
                <a:gd name="connsiteY4" fmla="*/ 4922 h 254937"/>
                <a:gd name="connsiteX5" fmla="*/ 258689 w 819331"/>
                <a:gd name="connsiteY5" fmla="*/ 83 h 254937"/>
                <a:gd name="connsiteX6" fmla="*/ 159782 w 819331"/>
                <a:gd name="connsiteY6" fmla="*/ 4398 h 254937"/>
                <a:gd name="connsiteX7" fmla="*/ 105813 w 819331"/>
                <a:gd name="connsiteY7" fmla="*/ 14380 h 254937"/>
                <a:gd name="connsiteX8" fmla="*/ 55540 w 819331"/>
                <a:gd name="connsiteY8" fmla="*/ 32268 h 254937"/>
                <a:gd name="connsiteX9" fmla="*/ 21489 w 819331"/>
                <a:gd name="connsiteY9" fmla="*/ 55728 h 254937"/>
                <a:gd name="connsiteX10" fmla="*/ 3515 w 819331"/>
                <a:gd name="connsiteY10" fmla="*/ 82522 h 254937"/>
                <a:gd name="connsiteX11" fmla="*/ 0 w 819331"/>
                <a:gd name="connsiteY11" fmla="*/ 95724 h 254937"/>
                <a:gd name="connsiteX12" fmla="*/ 0 w 819331"/>
                <a:gd name="connsiteY12" fmla="*/ 95724 h 254937"/>
                <a:gd name="connsiteX13" fmla="*/ 1686 w 819331"/>
                <a:gd name="connsiteY13" fmla="*/ 137195 h 254937"/>
                <a:gd name="connsiteX14" fmla="*/ 6296 w 819331"/>
                <a:gd name="connsiteY14" fmla="*/ 163208 h 254937"/>
                <a:gd name="connsiteX15" fmla="*/ 13145 w 819331"/>
                <a:gd name="connsiteY15" fmla="*/ 185887 h 254937"/>
                <a:gd name="connsiteX16" fmla="*/ 23708 w 819331"/>
                <a:gd name="connsiteY16" fmla="*/ 206814 h 254937"/>
                <a:gd name="connsiteX17" fmla="*/ 42767 w 819331"/>
                <a:gd name="connsiteY17" fmla="*/ 226568 h 254937"/>
                <a:gd name="connsiteX18" fmla="*/ 68542 w 819331"/>
                <a:gd name="connsiteY18" fmla="*/ 241113 h 254937"/>
                <a:gd name="connsiteX19" fmla="*/ 121834 w 819331"/>
                <a:gd name="connsiteY19" fmla="*/ 254029 h 254937"/>
                <a:gd name="connsiteX20" fmla="*/ 189538 w 819331"/>
                <a:gd name="connsiteY20" fmla="*/ 252286 h 254937"/>
                <a:gd name="connsiteX21" fmla="*/ 281635 w 819331"/>
                <a:gd name="connsiteY21" fmla="*/ 239341 h 254937"/>
                <a:gd name="connsiteX22" fmla="*/ 461972 w 819331"/>
                <a:gd name="connsiteY22" fmla="*/ 206671 h 254937"/>
                <a:gd name="connsiteX23" fmla="*/ 628860 w 819331"/>
                <a:gd name="connsiteY23" fmla="*/ 168475 h 254937"/>
                <a:gd name="connsiteX24" fmla="*/ 752580 w 819331"/>
                <a:gd name="connsiteY24" fmla="*/ 134090 h 254937"/>
                <a:gd name="connsiteX25" fmla="*/ 798757 w 819331"/>
                <a:gd name="connsiteY25" fmla="*/ 117355 h 254937"/>
                <a:gd name="connsiteX26" fmla="*/ 819331 w 819331"/>
                <a:gd name="connsiteY26" fmla="*/ 106477 h 25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9331" h="254937">
                  <a:moveTo>
                    <a:pt x="819331" y="106477"/>
                  </a:moveTo>
                  <a:cubicBezTo>
                    <a:pt x="819331" y="106477"/>
                    <a:pt x="819331" y="106477"/>
                    <a:pt x="819331" y="106477"/>
                  </a:cubicBezTo>
                  <a:cubicBezTo>
                    <a:pt x="791337" y="97848"/>
                    <a:pt x="754313" y="85313"/>
                    <a:pt x="726014" y="77721"/>
                  </a:cubicBezTo>
                  <a:cubicBezTo>
                    <a:pt x="678275" y="64920"/>
                    <a:pt x="613829" y="50832"/>
                    <a:pt x="565280" y="41564"/>
                  </a:cubicBezTo>
                  <a:cubicBezTo>
                    <a:pt x="494557" y="28067"/>
                    <a:pt x="399688" y="12599"/>
                    <a:pt x="328108" y="4922"/>
                  </a:cubicBezTo>
                  <a:cubicBezTo>
                    <a:pt x="307353" y="2693"/>
                    <a:pt x="279559" y="397"/>
                    <a:pt x="258689" y="83"/>
                  </a:cubicBezTo>
                  <a:cubicBezTo>
                    <a:pt x="228990" y="-355"/>
                    <a:pt x="189281" y="921"/>
                    <a:pt x="159782" y="4398"/>
                  </a:cubicBezTo>
                  <a:cubicBezTo>
                    <a:pt x="143427" y="6322"/>
                    <a:pt x="121710" y="10103"/>
                    <a:pt x="105813" y="14380"/>
                  </a:cubicBezTo>
                  <a:cubicBezTo>
                    <a:pt x="90354" y="18533"/>
                    <a:pt x="69771" y="24934"/>
                    <a:pt x="55540" y="32268"/>
                  </a:cubicBezTo>
                  <a:cubicBezTo>
                    <a:pt x="44520" y="37954"/>
                    <a:pt x="30166" y="46870"/>
                    <a:pt x="21489" y="55728"/>
                  </a:cubicBezTo>
                  <a:cubicBezTo>
                    <a:pt x="14726" y="62653"/>
                    <a:pt x="7391" y="73654"/>
                    <a:pt x="3515" y="82522"/>
                  </a:cubicBezTo>
                  <a:cubicBezTo>
                    <a:pt x="1867" y="86275"/>
                    <a:pt x="1048" y="91771"/>
                    <a:pt x="0" y="95724"/>
                  </a:cubicBezTo>
                  <a:cubicBezTo>
                    <a:pt x="0" y="95724"/>
                    <a:pt x="0" y="95724"/>
                    <a:pt x="0" y="95724"/>
                  </a:cubicBezTo>
                  <a:cubicBezTo>
                    <a:pt x="505" y="108173"/>
                    <a:pt x="305" y="124822"/>
                    <a:pt x="1686" y="137195"/>
                  </a:cubicBezTo>
                  <a:cubicBezTo>
                    <a:pt x="2562" y="145073"/>
                    <a:pt x="4448" y="155502"/>
                    <a:pt x="6296" y="163208"/>
                  </a:cubicBezTo>
                  <a:cubicBezTo>
                    <a:pt x="7953" y="170114"/>
                    <a:pt x="10506" y="179286"/>
                    <a:pt x="13145" y="185887"/>
                  </a:cubicBezTo>
                  <a:cubicBezTo>
                    <a:pt x="15754" y="192421"/>
                    <a:pt x="19650" y="201070"/>
                    <a:pt x="23708" y="206814"/>
                  </a:cubicBezTo>
                  <a:cubicBezTo>
                    <a:pt x="28461" y="213538"/>
                    <a:pt x="36262" y="221530"/>
                    <a:pt x="42767" y="226568"/>
                  </a:cubicBezTo>
                  <a:cubicBezTo>
                    <a:pt x="49778" y="232017"/>
                    <a:pt x="60303" y="237789"/>
                    <a:pt x="68542" y="241113"/>
                  </a:cubicBezTo>
                  <a:cubicBezTo>
                    <a:pt x="83791" y="247276"/>
                    <a:pt x="105480" y="252238"/>
                    <a:pt x="121834" y="254029"/>
                  </a:cubicBezTo>
                  <a:cubicBezTo>
                    <a:pt x="142037" y="256239"/>
                    <a:pt x="169288" y="253924"/>
                    <a:pt x="189538" y="252286"/>
                  </a:cubicBezTo>
                  <a:cubicBezTo>
                    <a:pt x="217351" y="250029"/>
                    <a:pt x="254079" y="243732"/>
                    <a:pt x="281635" y="239341"/>
                  </a:cubicBezTo>
                  <a:cubicBezTo>
                    <a:pt x="335928" y="230674"/>
                    <a:pt x="408108" y="217710"/>
                    <a:pt x="461972" y="206671"/>
                  </a:cubicBezTo>
                  <a:cubicBezTo>
                    <a:pt x="512293" y="196355"/>
                    <a:pt x="579082" y="181125"/>
                    <a:pt x="628860" y="168475"/>
                  </a:cubicBezTo>
                  <a:cubicBezTo>
                    <a:pt x="666197" y="158998"/>
                    <a:pt x="715928" y="145949"/>
                    <a:pt x="752580" y="134090"/>
                  </a:cubicBezTo>
                  <a:cubicBezTo>
                    <a:pt x="766601" y="129556"/>
                    <a:pt x="785317" y="123384"/>
                    <a:pt x="798757" y="117355"/>
                  </a:cubicBezTo>
                  <a:cubicBezTo>
                    <a:pt x="805129" y="114488"/>
                    <a:pt x="819331" y="106477"/>
                    <a:pt x="819331" y="106477"/>
                  </a:cubicBezTo>
                </a:path>
              </a:pathLst>
            </a:custGeom>
            <a:noFill/>
            <a:ln w="0" cap="rnd">
              <a:solidFill>
                <a:srgbClr val="FF79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3" name="任意多边形: 形状 3312">
              <a:extLst>
                <a:ext uri="{FF2B5EF4-FFF2-40B4-BE49-F238E27FC236}">
                  <a16:creationId xmlns:a16="http://schemas.microsoft.com/office/drawing/2014/main" id="{CA643C5F-8820-BC9E-A776-BD6EC2EE0A95}"/>
                </a:ext>
              </a:extLst>
            </p:cNvPr>
            <p:cNvSpPr/>
            <p:nvPr/>
          </p:nvSpPr>
          <p:spPr>
            <a:xfrm>
              <a:off x="3022663" y="261432"/>
              <a:ext cx="38376" cy="110194"/>
            </a:xfrm>
            <a:custGeom>
              <a:avLst/>
              <a:gdLst>
                <a:gd name="connsiteX0" fmla="*/ 25194 w 38376"/>
                <a:gd name="connsiteY0" fmla="*/ 110195 h 110194"/>
                <a:gd name="connsiteX1" fmla="*/ 25194 w 38376"/>
                <a:gd name="connsiteY1" fmla="*/ 110195 h 110194"/>
                <a:gd name="connsiteX2" fmla="*/ 24660 w 38376"/>
                <a:gd name="connsiteY2" fmla="*/ 86573 h 110194"/>
                <a:gd name="connsiteX3" fmla="*/ 20555 w 38376"/>
                <a:gd name="connsiteY3" fmla="*/ 61503 h 110194"/>
                <a:gd name="connsiteX4" fmla="*/ 11506 w 38376"/>
                <a:gd name="connsiteY4" fmla="*/ 29394 h 110194"/>
                <a:gd name="connsiteX5" fmla="*/ 0 w 38376"/>
                <a:gd name="connsiteY5" fmla="*/ 2657 h 110194"/>
                <a:gd name="connsiteX6" fmla="*/ 15592 w 38376"/>
                <a:gd name="connsiteY6" fmla="*/ 1000 h 110194"/>
                <a:gd name="connsiteX7" fmla="*/ 37167 w 38376"/>
                <a:gd name="connsiteY7" fmla="*/ 0 h 110194"/>
                <a:gd name="connsiteX8" fmla="*/ 37910 w 38376"/>
                <a:gd name="connsiteY8" fmla="*/ 51425 h 110194"/>
                <a:gd name="connsiteX9" fmla="*/ 30242 w 38376"/>
                <a:gd name="connsiteY9" fmla="*/ 93593 h 110194"/>
                <a:gd name="connsiteX10" fmla="*/ 25194 w 38376"/>
                <a:gd name="connsiteY10" fmla="*/ 110195 h 110194"/>
                <a:gd name="connsiteX11" fmla="*/ 25194 w 38376"/>
                <a:gd name="connsiteY11" fmla="*/ 110195 h 11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376" h="110194">
                  <a:moveTo>
                    <a:pt x="25194" y="110195"/>
                  </a:moveTo>
                  <a:cubicBezTo>
                    <a:pt x="25194" y="110195"/>
                    <a:pt x="25194" y="110195"/>
                    <a:pt x="25194" y="110195"/>
                  </a:cubicBezTo>
                  <a:cubicBezTo>
                    <a:pt x="25032" y="103108"/>
                    <a:pt x="25308" y="93631"/>
                    <a:pt x="24660" y="86573"/>
                  </a:cubicBezTo>
                  <a:cubicBezTo>
                    <a:pt x="23965" y="78981"/>
                    <a:pt x="22203" y="68942"/>
                    <a:pt x="20555" y="61503"/>
                  </a:cubicBezTo>
                  <a:cubicBezTo>
                    <a:pt x="18402" y="51730"/>
                    <a:pt x="14859" y="38824"/>
                    <a:pt x="11506" y="29394"/>
                  </a:cubicBezTo>
                  <a:cubicBezTo>
                    <a:pt x="8582" y="21165"/>
                    <a:pt x="3410" y="10697"/>
                    <a:pt x="0" y="2657"/>
                  </a:cubicBezTo>
                  <a:cubicBezTo>
                    <a:pt x="0" y="2657"/>
                    <a:pt x="10906" y="1362"/>
                    <a:pt x="15592" y="1000"/>
                  </a:cubicBezTo>
                  <a:cubicBezTo>
                    <a:pt x="22060" y="505"/>
                    <a:pt x="37167" y="0"/>
                    <a:pt x="37167" y="0"/>
                  </a:cubicBezTo>
                  <a:cubicBezTo>
                    <a:pt x="37395" y="15430"/>
                    <a:pt x="39214" y="36052"/>
                    <a:pt x="37910" y="51425"/>
                  </a:cubicBezTo>
                  <a:cubicBezTo>
                    <a:pt x="36824" y="64237"/>
                    <a:pt x="33328" y="81115"/>
                    <a:pt x="30242" y="93593"/>
                  </a:cubicBezTo>
                  <a:cubicBezTo>
                    <a:pt x="28994" y="98650"/>
                    <a:pt x="25194" y="110185"/>
                    <a:pt x="25194" y="110195"/>
                  </a:cubicBezTo>
                  <a:cubicBezTo>
                    <a:pt x="25194" y="110195"/>
                    <a:pt x="25194" y="110195"/>
                    <a:pt x="25194" y="110195"/>
                  </a:cubicBezTo>
                  <a:close/>
                </a:path>
              </a:pathLst>
            </a:custGeom>
            <a:solidFill>
              <a:srgbClr val="D44F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4" name="任意多边形: 形状 3313">
              <a:extLst>
                <a:ext uri="{FF2B5EF4-FFF2-40B4-BE49-F238E27FC236}">
                  <a16:creationId xmlns:a16="http://schemas.microsoft.com/office/drawing/2014/main" id="{732CE457-3F58-8697-AD3F-2A6861EBAF31}"/>
                </a:ext>
              </a:extLst>
            </p:cNvPr>
            <p:cNvSpPr/>
            <p:nvPr/>
          </p:nvSpPr>
          <p:spPr>
            <a:xfrm>
              <a:off x="3022663" y="261432"/>
              <a:ext cx="38376" cy="110194"/>
            </a:xfrm>
            <a:custGeom>
              <a:avLst/>
              <a:gdLst>
                <a:gd name="connsiteX0" fmla="*/ 37167 w 38376"/>
                <a:gd name="connsiteY0" fmla="*/ 0 h 110194"/>
                <a:gd name="connsiteX1" fmla="*/ 37167 w 38376"/>
                <a:gd name="connsiteY1" fmla="*/ 0 h 110194"/>
                <a:gd name="connsiteX2" fmla="*/ 15592 w 38376"/>
                <a:gd name="connsiteY2" fmla="*/ 1000 h 110194"/>
                <a:gd name="connsiteX3" fmla="*/ 0 w 38376"/>
                <a:gd name="connsiteY3" fmla="*/ 2657 h 110194"/>
                <a:gd name="connsiteX4" fmla="*/ 11506 w 38376"/>
                <a:gd name="connsiteY4" fmla="*/ 29394 h 110194"/>
                <a:gd name="connsiteX5" fmla="*/ 20555 w 38376"/>
                <a:gd name="connsiteY5" fmla="*/ 61503 h 110194"/>
                <a:gd name="connsiteX6" fmla="*/ 24660 w 38376"/>
                <a:gd name="connsiteY6" fmla="*/ 86573 h 110194"/>
                <a:gd name="connsiteX7" fmla="*/ 25194 w 38376"/>
                <a:gd name="connsiteY7" fmla="*/ 110195 h 110194"/>
                <a:gd name="connsiteX8" fmla="*/ 25194 w 38376"/>
                <a:gd name="connsiteY8" fmla="*/ 110195 h 110194"/>
                <a:gd name="connsiteX9" fmla="*/ 30242 w 38376"/>
                <a:gd name="connsiteY9" fmla="*/ 93593 h 110194"/>
                <a:gd name="connsiteX10" fmla="*/ 37910 w 38376"/>
                <a:gd name="connsiteY10" fmla="*/ 51425 h 110194"/>
                <a:gd name="connsiteX11" fmla="*/ 37167 w 38376"/>
                <a:gd name="connsiteY11" fmla="*/ 0 h 110194"/>
                <a:gd name="connsiteX12" fmla="*/ 25194 w 38376"/>
                <a:gd name="connsiteY12" fmla="*/ 110195 h 110194"/>
                <a:gd name="connsiteX13" fmla="*/ 25194 w 38376"/>
                <a:gd name="connsiteY13" fmla="*/ 110195 h 11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376" h="110194">
                  <a:moveTo>
                    <a:pt x="37167" y="0"/>
                  </a:moveTo>
                  <a:cubicBezTo>
                    <a:pt x="37167" y="0"/>
                    <a:pt x="37167" y="0"/>
                    <a:pt x="37167" y="0"/>
                  </a:cubicBezTo>
                  <a:cubicBezTo>
                    <a:pt x="37167" y="0"/>
                    <a:pt x="22060" y="505"/>
                    <a:pt x="15592" y="1000"/>
                  </a:cubicBezTo>
                  <a:cubicBezTo>
                    <a:pt x="10906" y="1362"/>
                    <a:pt x="0" y="2657"/>
                    <a:pt x="0" y="2657"/>
                  </a:cubicBezTo>
                  <a:cubicBezTo>
                    <a:pt x="3410" y="10697"/>
                    <a:pt x="8582" y="21165"/>
                    <a:pt x="11506" y="29394"/>
                  </a:cubicBezTo>
                  <a:cubicBezTo>
                    <a:pt x="14859" y="38824"/>
                    <a:pt x="18402" y="51730"/>
                    <a:pt x="20555" y="61503"/>
                  </a:cubicBezTo>
                  <a:cubicBezTo>
                    <a:pt x="22203" y="68942"/>
                    <a:pt x="23965" y="78981"/>
                    <a:pt x="24660" y="86573"/>
                  </a:cubicBezTo>
                  <a:cubicBezTo>
                    <a:pt x="25308" y="93631"/>
                    <a:pt x="25032" y="103108"/>
                    <a:pt x="25194" y="110195"/>
                  </a:cubicBezTo>
                  <a:cubicBezTo>
                    <a:pt x="25194" y="110195"/>
                    <a:pt x="25194" y="110195"/>
                    <a:pt x="25194" y="110195"/>
                  </a:cubicBezTo>
                  <a:cubicBezTo>
                    <a:pt x="25194" y="110185"/>
                    <a:pt x="28994" y="98650"/>
                    <a:pt x="30242" y="93593"/>
                  </a:cubicBezTo>
                  <a:cubicBezTo>
                    <a:pt x="33328" y="81115"/>
                    <a:pt x="36824" y="64237"/>
                    <a:pt x="37910" y="51425"/>
                  </a:cubicBezTo>
                  <a:cubicBezTo>
                    <a:pt x="39214" y="36052"/>
                    <a:pt x="37395" y="15430"/>
                    <a:pt x="37167" y="0"/>
                  </a:cubicBezTo>
                  <a:moveTo>
                    <a:pt x="25194" y="110195"/>
                  </a:moveTo>
                  <a:cubicBezTo>
                    <a:pt x="25194" y="110195"/>
                    <a:pt x="25194" y="110195"/>
                    <a:pt x="25194" y="110195"/>
                  </a:cubicBezTo>
                </a:path>
              </a:pathLst>
            </a:custGeom>
            <a:noFill/>
            <a:ln w="0" cap="rnd">
              <a:solidFill>
                <a:srgbClr val="D44F0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5" name="任意多边形: 形状 3314">
              <a:extLst>
                <a:ext uri="{FF2B5EF4-FFF2-40B4-BE49-F238E27FC236}">
                  <a16:creationId xmlns:a16="http://schemas.microsoft.com/office/drawing/2014/main" id="{4E60CA93-3280-A558-5FD5-76BA06867B47}"/>
                </a:ext>
              </a:extLst>
            </p:cNvPr>
            <p:cNvSpPr/>
            <p:nvPr/>
          </p:nvSpPr>
          <p:spPr>
            <a:xfrm>
              <a:off x="3234785" y="276615"/>
              <a:ext cx="37948" cy="104460"/>
            </a:xfrm>
            <a:custGeom>
              <a:avLst/>
              <a:gdLst>
                <a:gd name="connsiteX0" fmla="*/ 24575 w 37948"/>
                <a:gd name="connsiteY0" fmla="*/ 104461 h 104460"/>
                <a:gd name="connsiteX1" fmla="*/ 24575 w 37948"/>
                <a:gd name="connsiteY1" fmla="*/ 104461 h 104460"/>
                <a:gd name="connsiteX2" fmla="*/ 23984 w 37948"/>
                <a:gd name="connsiteY2" fmla="*/ 91078 h 104460"/>
                <a:gd name="connsiteX3" fmla="*/ 20746 w 37948"/>
                <a:gd name="connsiteY3" fmla="*/ 61255 h 104460"/>
                <a:gd name="connsiteX4" fmla="*/ 11611 w 37948"/>
                <a:gd name="connsiteY4" fmla="*/ 26451 h 104460"/>
                <a:gd name="connsiteX5" fmla="*/ 0 w 37948"/>
                <a:gd name="connsiteY5" fmla="*/ 0 h 104460"/>
                <a:gd name="connsiteX6" fmla="*/ 9563 w 37948"/>
                <a:gd name="connsiteY6" fmla="*/ 953 h 104460"/>
                <a:gd name="connsiteX7" fmla="*/ 37024 w 37948"/>
                <a:gd name="connsiteY7" fmla="*/ 4705 h 104460"/>
                <a:gd name="connsiteX8" fmla="*/ 37433 w 37948"/>
                <a:gd name="connsiteY8" fmla="*/ 50940 h 104460"/>
                <a:gd name="connsiteX9" fmla="*/ 29899 w 37948"/>
                <a:gd name="connsiteY9" fmla="*/ 89116 h 104460"/>
                <a:gd name="connsiteX10" fmla="*/ 24575 w 37948"/>
                <a:gd name="connsiteY10" fmla="*/ 104461 h 104460"/>
                <a:gd name="connsiteX11" fmla="*/ 24575 w 37948"/>
                <a:gd name="connsiteY11" fmla="*/ 104461 h 104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948" h="104460">
                  <a:moveTo>
                    <a:pt x="24575" y="104461"/>
                  </a:moveTo>
                  <a:cubicBezTo>
                    <a:pt x="24575" y="104461"/>
                    <a:pt x="24575" y="104461"/>
                    <a:pt x="24575" y="104461"/>
                  </a:cubicBezTo>
                  <a:cubicBezTo>
                    <a:pt x="24403" y="100441"/>
                    <a:pt x="24279" y="95088"/>
                    <a:pt x="23984" y="91078"/>
                  </a:cubicBezTo>
                  <a:cubicBezTo>
                    <a:pt x="23317" y="82105"/>
                    <a:pt x="22375" y="70114"/>
                    <a:pt x="20746" y="61255"/>
                  </a:cubicBezTo>
                  <a:cubicBezTo>
                    <a:pt x="18803" y="50644"/>
                    <a:pt x="15173" y="36643"/>
                    <a:pt x="11611" y="26451"/>
                  </a:cubicBezTo>
                  <a:cubicBezTo>
                    <a:pt x="8744" y="18278"/>
                    <a:pt x="3486" y="7934"/>
                    <a:pt x="0" y="0"/>
                  </a:cubicBezTo>
                  <a:cubicBezTo>
                    <a:pt x="0" y="0"/>
                    <a:pt x="6706" y="619"/>
                    <a:pt x="9563" y="953"/>
                  </a:cubicBezTo>
                  <a:cubicBezTo>
                    <a:pt x="17821" y="1915"/>
                    <a:pt x="37024" y="4705"/>
                    <a:pt x="37024" y="4705"/>
                  </a:cubicBezTo>
                  <a:cubicBezTo>
                    <a:pt x="37148" y="18574"/>
                    <a:pt x="38748" y="37128"/>
                    <a:pt x="37433" y="50940"/>
                  </a:cubicBezTo>
                  <a:cubicBezTo>
                    <a:pt x="36329" y="62560"/>
                    <a:pt x="33014" y="77867"/>
                    <a:pt x="29899" y="89116"/>
                  </a:cubicBezTo>
                  <a:cubicBezTo>
                    <a:pt x="28604" y="93812"/>
                    <a:pt x="24584" y="104451"/>
                    <a:pt x="24575" y="104461"/>
                  </a:cubicBezTo>
                  <a:cubicBezTo>
                    <a:pt x="24575" y="104461"/>
                    <a:pt x="24575" y="104461"/>
                    <a:pt x="24575" y="104461"/>
                  </a:cubicBezTo>
                  <a:close/>
                </a:path>
              </a:pathLst>
            </a:custGeom>
            <a:solidFill>
              <a:srgbClr val="D44F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6" name="任意多边形: 形状 3315">
              <a:extLst>
                <a:ext uri="{FF2B5EF4-FFF2-40B4-BE49-F238E27FC236}">
                  <a16:creationId xmlns:a16="http://schemas.microsoft.com/office/drawing/2014/main" id="{1962C776-3ACB-6A17-8171-D5938093ED13}"/>
                </a:ext>
              </a:extLst>
            </p:cNvPr>
            <p:cNvSpPr/>
            <p:nvPr/>
          </p:nvSpPr>
          <p:spPr>
            <a:xfrm>
              <a:off x="3234785" y="276615"/>
              <a:ext cx="37948" cy="104460"/>
            </a:xfrm>
            <a:custGeom>
              <a:avLst/>
              <a:gdLst>
                <a:gd name="connsiteX0" fmla="*/ 37024 w 37948"/>
                <a:gd name="connsiteY0" fmla="*/ 4705 h 104460"/>
                <a:gd name="connsiteX1" fmla="*/ 37024 w 37948"/>
                <a:gd name="connsiteY1" fmla="*/ 4705 h 104460"/>
                <a:gd name="connsiteX2" fmla="*/ 9563 w 37948"/>
                <a:gd name="connsiteY2" fmla="*/ 953 h 104460"/>
                <a:gd name="connsiteX3" fmla="*/ 0 w 37948"/>
                <a:gd name="connsiteY3" fmla="*/ 0 h 104460"/>
                <a:gd name="connsiteX4" fmla="*/ 11611 w 37948"/>
                <a:gd name="connsiteY4" fmla="*/ 26451 h 104460"/>
                <a:gd name="connsiteX5" fmla="*/ 20746 w 37948"/>
                <a:gd name="connsiteY5" fmla="*/ 61255 h 104460"/>
                <a:gd name="connsiteX6" fmla="*/ 23984 w 37948"/>
                <a:gd name="connsiteY6" fmla="*/ 91078 h 104460"/>
                <a:gd name="connsiteX7" fmla="*/ 24575 w 37948"/>
                <a:gd name="connsiteY7" fmla="*/ 104461 h 104460"/>
                <a:gd name="connsiteX8" fmla="*/ 24575 w 37948"/>
                <a:gd name="connsiteY8" fmla="*/ 104461 h 104460"/>
                <a:gd name="connsiteX9" fmla="*/ 29899 w 37948"/>
                <a:gd name="connsiteY9" fmla="*/ 89116 h 104460"/>
                <a:gd name="connsiteX10" fmla="*/ 37433 w 37948"/>
                <a:gd name="connsiteY10" fmla="*/ 50940 h 104460"/>
                <a:gd name="connsiteX11" fmla="*/ 37024 w 37948"/>
                <a:gd name="connsiteY11" fmla="*/ 4705 h 104460"/>
                <a:gd name="connsiteX12" fmla="*/ 24575 w 37948"/>
                <a:gd name="connsiteY12" fmla="*/ 104461 h 104460"/>
                <a:gd name="connsiteX13" fmla="*/ 24575 w 37948"/>
                <a:gd name="connsiteY13" fmla="*/ 104461 h 104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48" h="104460">
                  <a:moveTo>
                    <a:pt x="37024" y="4705"/>
                  </a:moveTo>
                  <a:cubicBezTo>
                    <a:pt x="37024" y="4705"/>
                    <a:pt x="37024" y="4705"/>
                    <a:pt x="37024" y="4705"/>
                  </a:cubicBezTo>
                  <a:cubicBezTo>
                    <a:pt x="37024" y="4705"/>
                    <a:pt x="17821" y="1915"/>
                    <a:pt x="9563" y="953"/>
                  </a:cubicBezTo>
                  <a:cubicBezTo>
                    <a:pt x="6706" y="619"/>
                    <a:pt x="0" y="0"/>
                    <a:pt x="0" y="0"/>
                  </a:cubicBezTo>
                  <a:cubicBezTo>
                    <a:pt x="3486" y="7934"/>
                    <a:pt x="8744" y="18278"/>
                    <a:pt x="11611" y="26451"/>
                  </a:cubicBezTo>
                  <a:cubicBezTo>
                    <a:pt x="15173" y="36643"/>
                    <a:pt x="18803" y="50644"/>
                    <a:pt x="20746" y="61255"/>
                  </a:cubicBezTo>
                  <a:cubicBezTo>
                    <a:pt x="22375" y="70114"/>
                    <a:pt x="23317" y="82105"/>
                    <a:pt x="23984" y="91078"/>
                  </a:cubicBezTo>
                  <a:cubicBezTo>
                    <a:pt x="24279" y="95088"/>
                    <a:pt x="24403" y="100441"/>
                    <a:pt x="24575" y="104461"/>
                  </a:cubicBezTo>
                  <a:cubicBezTo>
                    <a:pt x="24575" y="104461"/>
                    <a:pt x="24575" y="104461"/>
                    <a:pt x="24575" y="104461"/>
                  </a:cubicBezTo>
                  <a:cubicBezTo>
                    <a:pt x="24584" y="104451"/>
                    <a:pt x="28604" y="93812"/>
                    <a:pt x="29899" y="89116"/>
                  </a:cubicBezTo>
                  <a:cubicBezTo>
                    <a:pt x="33014" y="77867"/>
                    <a:pt x="36329" y="62560"/>
                    <a:pt x="37433" y="50940"/>
                  </a:cubicBezTo>
                  <a:cubicBezTo>
                    <a:pt x="38748" y="37128"/>
                    <a:pt x="37148" y="18574"/>
                    <a:pt x="37024" y="4705"/>
                  </a:cubicBezTo>
                  <a:moveTo>
                    <a:pt x="24575" y="104461"/>
                  </a:moveTo>
                  <a:cubicBezTo>
                    <a:pt x="24575" y="104461"/>
                    <a:pt x="24575" y="104461"/>
                    <a:pt x="24575" y="104461"/>
                  </a:cubicBezTo>
                </a:path>
              </a:pathLst>
            </a:custGeom>
            <a:noFill/>
            <a:ln w="0" cap="rnd">
              <a:solidFill>
                <a:srgbClr val="D44F0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7" name="任意多边形: 形状 3316">
              <a:extLst>
                <a:ext uri="{FF2B5EF4-FFF2-40B4-BE49-F238E27FC236}">
                  <a16:creationId xmlns:a16="http://schemas.microsoft.com/office/drawing/2014/main" id="{E37BD881-A5E3-766D-0505-2BDC523A4388}"/>
                </a:ext>
              </a:extLst>
            </p:cNvPr>
            <p:cNvSpPr/>
            <p:nvPr/>
          </p:nvSpPr>
          <p:spPr>
            <a:xfrm>
              <a:off x="3508648" y="323154"/>
              <a:ext cx="28009" cy="81467"/>
            </a:xfrm>
            <a:custGeom>
              <a:avLst/>
              <a:gdLst>
                <a:gd name="connsiteX0" fmla="*/ 14649 w 28009"/>
                <a:gd name="connsiteY0" fmla="*/ 81467 h 81467"/>
                <a:gd name="connsiteX1" fmla="*/ 14649 w 28009"/>
                <a:gd name="connsiteY1" fmla="*/ 81467 h 81467"/>
                <a:gd name="connsiteX2" fmla="*/ 12897 w 28009"/>
                <a:gd name="connsiteY2" fmla="*/ 50930 h 81467"/>
                <a:gd name="connsiteX3" fmla="*/ 7068 w 28009"/>
                <a:gd name="connsiteY3" fmla="*/ 18879 h 81467"/>
                <a:gd name="connsiteX4" fmla="*/ 0 w 28009"/>
                <a:gd name="connsiteY4" fmla="*/ 0 h 81467"/>
                <a:gd name="connsiteX5" fmla="*/ 27508 w 28009"/>
                <a:gd name="connsiteY5" fmla="*/ 5810 h 81467"/>
                <a:gd name="connsiteX6" fmla="*/ 27861 w 28009"/>
                <a:gd name="connsiteY6" fmla="*/ 25498 h 81467"/>
                <a:gd name="connsiteX7" fmla="*/ 22317 w 28009"/>
                <a:gd name="connsiteY7" fmla="*/ 56388 h 81467"/>
                <a:gd name="connsiteX8" fmla="*/ 14649 w 28009"/>
                <a:gd name="connsiteY8" fmla="*/ 81467 h 81467"/>
                <a:gd name="connsiteX9" fmla="*/ 14649 w 28009"/>
                <a:gd name="connsiteY9" fmla="*/ 81467 h 8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009" h="81467">
                  <a:moveTo>
                    <a:pt x="14649" y="81467"/>
                  </a:moveTo>
                  <a:cubicBezTo>
                    <a:pt x="14649" y="81467"/>
                    <a:pt x="14649" y="81467"/>
                    <a:pt x="14649" y="81467"/>
                  </a:cubicBezTo>
                  <a:cubicBezTo>
                    <a:pt x="14116" y="72304"/>
                    <a:pt x="13973" y="60046"/>
                    <a:pt x="12897" y="50930"/>
                  </a:cubicBezTo>
                  <a:cubicBezTo>
                    <a:pt x="11744" y="41224"/>
                    <a:pt x="9706" y="28289"/>
                    <a:pt x="7068" y="18879"/>
                  </a:cubicBezTo>
                  <a:cubicBezTo>
                    <a:pt x="5439" y="13059"/>
                    <a:pt x="2162" y="5648"/>
                    <a:pt x="0" y="0"/>
                  </a:cubicBezTo>
                  <a:cubicBezTo>
                    <a:pt x="0" y="0"/>
                    <a:pt x="27508" y="5810"/>
                    <a:pt x="27508" y="5810"/>
                  </a:cubicBezTo>
                  <a:cubicBezTo>
                    <a:pt x="27613" y="11716"/>
                    <a:pt x="28308" y="19612"/>
                    <a:pt x="27861" y="25498"/>
                  </a:cubicBezTo>
                  <a:cubicBezTo>
                    <a:pt x="27156" y="34890"/>
                    <a:pt x="24536" y="47235"/>
                    <a:pt x="22317" y="56388"/>
                  </a:cubicBezTo>
                  <a:cubicBezTo>
                    <a:pt x="20460" y="64037"/>
                    <a:pt x="14649" y="81467"/>
                    <a:pt x="14649" y="81467"/>
                  </a:cubicBezTo>
                  <a:cubicBezTo>
                    <a:pt x="14649" y="81467"/>
                    <a:pt x="14649" y="81467"/>
                    <a:pt x="14649" y="81467"/>
                  </a:cubicBezTo>
                  <a:close/>
                </a:path>
              </a:pathLst>
            </a:custGeom>
            <a:solidFill>
              <a:srgbClr val="D44F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8" name="任意多边形: 形状 3317">
              <a:extLst>
                <a:ext uri="{FF2B5EF4-FFF2-40B4-BE49-F238E27FC236}">
                  <a16:creationId xmlns:a16="http://schemas.microsoft.com/office/drawing/2014/main" id="{D2D3B4AA-08A6-D49C-ADD3-FD48EF0C5A71}"/>
                </a:ext>
              </a:extLst>
            </p:cNvPr>
            <p:cNvSpPr/>
            <p:nvPr/>
          </p:nvSpPr>
          <p:spPr>
            <a:xfrm>
              <a:off x="3508648" y="323154"/>
              <a:ext cx="28009" cy="81467"/>
            </a:xfrm>
            <a:custGeom>
              <a:avLst/>
              <a:gdLst>
                <a:gd name="connsiteX0" fmla="*/ 27508 w 28009"/>
                <a:gd name="connsiteY0" fmla="*/ 5810 h 81467"/>
                <a:gd name="connsiteX1" fmla="*/ 27508 w 28009"/>
                <a:gd name="connsiteY1" fmla="*/ 5810 h 81467"/>
                <a:gd name="connsiteX2" fmla="*/ 0 w 28009"/>
                <a:gd name="connsiteY2" fmla="*/ 0 h 81467"/>
                <a:gd name="connsiteX3" fmla="*/ 7068 w 28009"/>
                <a:gd name="connsiteY3" fmla="*/ 18879 h 81467"/>
                <a:gd name="connsiteX4" fmla="*/ 12897 w 28009"/>
                <a:gd name="connsiteY4" fmla="*/ 50930 h 81467"/>
                <a:gd name="connsiteX5" fmla="*/ 14649 w 28009"/>
                <a:gd name="connsiteY5" fmla="*/ 81467 h 81467"/>
                <a:gd name="connsiteX6" fmla="*/ 14649 w 28009"/>
                <a:gd name="connsiteY6" fmla="*/ 81467 h 81467"/>
                <a:gd name="connsiteX7" fmla="*/ 22317 w 28009"/>
                <a:gd name="connsiteY7" fmla="*/ 56388 h 81467"/>
                <a:gd name="connsiteX8" fmla="*/ 27861 w 28009"/>
                <a:gd name="connsiteY8" fmla="*/ 25498 h 81467"/>
                <a:gd name="connsiteX9" fmla="*/ 27508 w 28009"/>
                <a:gd name="connsiteY9" fmla="*/ 5810 h 81467"/>
                <a:gd name="connsiteX10" fmla="*/ 14649 w 28009"/>
                <a:gd name="connsiteY10" fmla="*/ 81467 h 81467"/>
                <a:gd name="connsiteX11" fmla="*/ 14649 w 28009"/>
                <a:gd name="connsiteY11" fmla="*/ 81467 h 8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009" h="81467">
                  <a:moveTo>
                    <a:pt x="27508" y="5810"/>
                  </a:moveTo>
                  <a:cubicBezTo>
                    <a:pt x="27508" y="5810"/>
                    <a:pt x="27508" y="5810"/>
                    <a:pt x="27508" y="5810"/>
                  </a:cubicBezTo>
                  <a:cubicBezTo>
                    <a:pt x="27508" y="5810"/>
                    <a:pt x="0" y="0"/>
                    <a:pt x="0" y="0"/>
                  </a:cubicBezTo>
                  <a:cubicBezTo>
                    <a:pt x="2162" y="5648"/>
                    <a:pt x="5439" y="13059"/>
                    <a:pt x="7068" y="18879"/>
                  </a:cubicBezTo>
                  <a:cubicBezTo>
                    <a:pt x="9706" y="28289"/>
                    <a:pt x="11744" y="41224"/>
                    <a:pt x="12897" y="50930"/>
                  </a:cubicBezTo>
                  <a:cubicBezTo>
                    <a:pt x="13973" y="60046"/>
                    <a:pt x="14116" y="72304"/>
                    <a:pt x="14649" y="81467"/>
                  </a:cubicBezTo>
                  <a:cubicBezTo>
                    <a:pt x="14649" y="81467"/>
                    <a:pt x="14649" y="81467"/>
                    <a:pt x="14649" y="81467"/>
                  </a:cubicBezTo>
                  <a:cubicBezTo>
                    <a:pt x="14649" y="81467"/>
                    <a:pt x="20460" y="64037"/>
                    <a:pt x="22317" y="56388"/>
                  </a:cubicBezTo>
                  <a:cubicBezTo>
                    <a:pt x="24536" y="47235"/>
                    <a:pt x="27156" y="34890"/>
                    <a:pt x="27861" y="25498"/>
                  </a:cubicBezTo>
                  <a:cubicBezTo>
                    <a:pt x="28308" y="19612"/>
                    <a:pt x="27613" y="11716"/>
                    <a:pt x="27508" y="5810"/>
                  </a:cubicBezTo>
                  <a:moveTo>
                    <a:pt x="14649" y="81467"/>
                  </a:moveTo>
                  <a:cubicBezTo>
                    <a:pt x="14649" y="81467"/>
                    <a:pt x="14649" y="81467"/>
                    <a:pt x="14649" y="81467"/>
                  </a:cubicBezTo>
                </a:path>
              </a:pathLst>
            </a:custGeom>
            <a:noFill/>
            <a:ln w="0" cap="rnd">
              <a:solidFill>
                <a:srgbClr val="D44F0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9" name="任意多边形: 形状 3318">
              <a:extLst>
                <a:ext uri="{FF2B5EF4-FFF2-40B4-BE49-F238E27FC236}">
                  <a16:creationId xmlns:a16="http://schemas.microsoft.com/office/drawing/2014/main" id="{CDEF7190-3955-2C15-7418-990C2475570B}"/>
                </a:ext>
              </a:extLst>
            </p:cNvPr>
            <p:cNvSpPr/>
            <p:nvPr/>
          </p:nvSpPr>
          <p:spPr>
            <a:xfrm>
              <a:off x="3107807" y="475011"/>
              <a:ext cx="36858" cy="105832"/>
            </a:xfrm>
            <a:custGeom>
              <a:avLst/>
              <a:gdLst>
                <a:gd name="connsiteX0" fmla="*/ 21269 w 36858"/>
                <a:gd name="connsiteY0" fmla="*/ 0 h 105832"/>
                <a:gd name="connsiteX1" fmla="*/ 21269 w 36858"/>
                <a:gd name="connsiteY1" fmla="*/ 0 h 105832"/>
                <a:gd name="connsiteX2" fmla="*/ 19774 w 36858"/>
                <a:gd name="connsiteY2" fmla="*/ 20260 h 105832"/>
                <a:gd name="connsiteX3" fmla="*/ 16212 w 36858"/>
                <a:gd name="connsiteY3" fmla="*/ 56502 h 105832"/>
                <a:gd name="connsiteX4" fmla="*/ 6239 w 36858"/>
                <a:gd name="connsiteY4" fmla="*/ 90516 h 105832"/>
                <a:gd name="connsiteX5" fmla="*/ 0 w 36858"/>
                <a:gd name="connsiteY5" fmla="*/ 105832 h 105832"/>
                <a:gd name="connsiteX6" fmla="*/ 14326 w 36858"/>
                <a:gd name="connsiteY6" fmla="*/ 104480 h 105832"/>
                <a:gd name="connsiteX7" fmla="*/ 36595 w 36858"/>
                <a:gd name="connsiteY7" fmla="*/ 101165 h 105832"/>
                <a:gd name="connsiteX8" fmla="*/ 35738 w 36858"/>
                <a:gd name="connsiteY8" fmla="*/ 51016 h 105832"/>
                <a:gd name="connsiteX9" fmla="*/ 29166 w 36858"/>
                <a:gd name="connsiteY9" fmla="*/ 24517 h 105832"/>
                <a:gd name="connsiteX10" fmla="*/ 21269 w 36858"/>
                <a:gd name="connsiteY10" fmla="*/ 0 h 105832"/>
                <a:gd name="connsiteX11" fmla="*/ 21269 w 36858"/>
                <a:gd name="connsiteY11" fmla="*/ 0 h 10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858" h="105832">
                  <a:moveTo>
                    <a:pt x="21269" y="0"/>
                  </a:moveTo>
                  <a:cubicBezTo>
                    <a:pt x="21269" y="0"/>
                    <a:pt x="21269" y="0"/>
                    <a:pt x="21269" y="0"/>
                  </a:cubicBezTo>
                  <a:cubicBezTo>
                    <a:pt x="20822" y="6077"/>
                    <a:pt x="20288" y="14192"/>
                    <a:pt x="19774" y="20260"/>
                  </a:cubicBezTo>
                  <a:cubicBezTo>
                    <a:pt x="18840" y="31147"/>
                    <a:pt x="18298" y="45777"/>
                    <a:pt x="16212" y="56502"/>
                  </a:cubicBezTo>
                  <a:cubicBezTo>
                    <a:pt x="14183" y="66942"/>
                    <a:pt x="9782" y="80486"/>
                    <a:pt x="6239" y="90516"/>
                  </a:cubicBezTo>
                  <a:cubicBezTo>
                    <a:pt x="4591" y="95193"/>
                    <a:pt x="1810" y="101213"/>
                    <a:pt x="0" y="105832"/>
                  </a:cubicBezTo>
                  <a:cubicBezTo>
                    <a:pt x="0" y="105832"/>
                    <a:pt x="10040" y="104994"/>
                    <a:pt x="14326" y="104480"/>
                  </a:cubicBezTo>
                  <a:cubicBezTo>
                    <a:pt x="21031" y="103680"/>
                    <a:pt x="36586" y="101165"/>
                    <a:pt x="36595" y="101165"/>
                  </a:cubicBezTo>
                  <a:cubicBezTo>
                    <a:pt x="36338" y="86116"/>
                    <a:pt x="37795" y="65923"/>
                    <a:pt x="35738" y="51016"/>
                  </a:cubicBezTo>
                  <a:cubicBezTo>
                    <a:pt x="34623" y="42901"/>
                    <a:pt x="31404" y="32395"/>
                    <a:pt x="29166" y="24517"/>
                  </a:cubicBezTo>
                  <a:cubicBezTo>
                    <a:pt x="27042" y="17088"/>
                    <a:pt x="21269" y="0"/>
                    <a:pt x="21269" y="0"/>
                  </a:cubicBezTo>
                  <a:cubicBezTo>
                    <a:pt x="21269" y="0"/>
                    <a:pt x="21269" y="0"/>
                    <a:pt x="21269" y="0"/>
                  </a:cubicBezTo>
                  <a:close/>
                </a:path>
              </a:pathLst>
            </a:custGeom>
            <a:solidFill>
              <a:srgbClr val="D44F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0" name="任意多边形: 形状 3319">
              <a:extLst>
                <a:ext uri="{FF2B5EF4-FFF2-40B4-BE49-F238E27FC236}">
                  <a16:creationId xmlns:a16="http://schemas.microsoft.com/office/drawing/2014/main" id="{77F8C878-9012-A0FD-000E-374C42BB4B31}"/>
                </a:ext>
              </a:extLst>
            </p:cNvPr>
            <p:cNvSpPr/>
            <p:nvPr/>
          </p:nvSpPr>
          <p:spPr>
            <a:xfrm>
              <a:off x="3107807" y="475011"/>
              <a:ext cx="36858" cy="105832"/>
            </a:xfrm>
            <a:custGeom>
              <a:avLst/>
              <a:gdLst>
                <a:gd name="connsiteX0" fmla="*/ 36595 w 36858"/>
                <a:gd name="connsiteY0" fmla="*/ 101165 h 105832"/>
                <a:gd name="connsiteX1" fmla="*/ 36595 w 36858"/>
                <a:gd name="connsiteY1" fmla="*/ 101165 h 105832"/>
                <a:gd name="connsiteX2" fmla="*/ 14326 w 36858"/>
                <a:gd name="connsiteY2" fmla="*/ 104480 h 105832"/>
                <a:gd name="connsiteX3" fmla="*/ 0 w 36858"/>
                <a:gd name="connsiteY3" fmla="*/ 105832 h 105832"/>
                <a:gd name="connsiteX4" fmla="*/ 6239 w 36858"/>
                <a:gd name="connsiteY4" fmla="*/ 90516 h 105832"/>
                <a:gd name="connsiteX5" fmla="*/ 16212 w 36858"/>
                <a:gd name="connsiteY5" fmla="*/ 56502 h 105832"/>
                <a:gd name="connsiteX6" fmla="*/ 19774 w 36858"/>
                <a:gd name="connsiteY6" fmla="*/ 20260 h 105832"/>
                <a:gd name="connsiteX7" fmla="*/ 21269 w 36858"/>
                <a:gd name="connsiteY7" fmla="*/ 0 h 105832"/>
                <a:gd name="connsiteX8" fmla="*/ 21269 w 36858"/>
                <a:gd name="connsiteY8" fmla="*/ 0 h 105832"/>
                <a:gd name="connsiteX9" fmla="*/ 29166 w 36858"/>
                <a:gd name="connsiteY9" fmla="*/ 24517 h 105832"/>
                <a:gd name="connsiteX10" fmla="*/ 35738 w 36858"/>
                <a:gd name="connsiteY10" fmla="*/ 51016 h 105832"/>
                <a:gd name="connsiteX11" fmla="*/ 36595 w 36858"/>
                <a:gd name="connsiteY11" fmla="*/ 101165 h 105832"/>
                <a:gd name="connsiteX12" fmla="*/ 21269 w 36858"/>
                <a:gd name="connsiteY12" fmla="*/ 0 h 105832"/>
                <a:gd name="connsiteX13" fmla="*/ 21269 w 36858"/>
                <a:gd name="connsiteY13" fmla="*/ 0 h 10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858" h="105832">
                  <a:moveTo>
                    <a:pt x="36595" y="101165"/>
                  </a:moveTo>
                  <a:cubicBezTo>
                    <a:pt x="36595" y="101165"/>
                    <a:pt x="36595" y="101165"/>
                    <a:pt x="36595" y="101165"/>
                  </a:cubicBezTo>
                  <a:cubicBezTo>
                    <a:pt x="36586" y="101165"/>
                    <a:pt x="21031" y="103680"/>
                    <a:pt x="14326" y="104480"/>
                  </a:cubicBezTo>
                  <a:cubicBezTo>
                    <a:pt x="10040" y="104994"/>
                    <a:pt x="0" y="105832"/>
                    <a:pt x="0" y="105832"/>
                  </a:cubicBezTo>
                  <a:cubicBezTo>
                    <a:pt x="1810" y="101213"/>
                    <a:pt x="4591" y="95193"/>
                    <a:pt x="6239" y="90516"/>
                  </a:cubicBezTo>
                  <a:cubicBezTo>
                    <a:pt x="9782" y="80486"/>
                    <a:pt x="14183" y="66942"/>
                    <a:pt x="16212" y="56502"/>
                  </a:cubicBezTo>
                  <a:cubicBezTo>
                    <a:pt x="18298" y="45777"/>
                    <a:pt x="18840" y="31147"/>
                    <a:pt x="19774" y="20260"/>
                  </a:cubicBezTo>
                  <a:cubicBezTo>
                    <a:pt x="20288" y="14192"/>
                    <a:pt x="20822" y="6077"/>
                    <a:pt x="21269" y="0"/>
                  </a:cubicBezTo>
                  <a:cubicBezTo>
                    <a:pt x="21269" y="0"/>
                    <a:pt x="21269" y="0"/>
                    <a:pt x="21269" y="0"/>
                  </a:cubicBezTo>
                  <a:cubicBezTo>
                    <a:pt x="21269" y="0"/>
                    <a:pt x="27042" y="17088"/>
                    <a:pt x="29166" y="24517"/>
                  </a:cubicBezTo>
                  <a:cubicBezTo>
                    <a:pt x="31404" y="32395"/>
                    <a:pt x="34623" y="42901"/>
                    <a:pt x="35738" y="51016"/>
                  </a:cubicBezTo>
                  <a:cubicBezTo>
                    <a:pt x="37795" y="65923"/>
                    <a:pt x="36338" y="86116"/>
                    <a:pt x="36595" y="101165"/>
                  </a:cubicBezTo>
                  <a:moveTo>
                    <a:pt x="21269" y="0"/>
                  </a:moveTo>
                  <a:cubicBezTo>
                    <a:pt x="21269" y="0"/>
                    <a:pt x="21269" y="0"/>
                    <a:pt x="21269" y="0"/>
                  </a:cubicBezTo>
                </a:path>
              </a:pathLst>
            </a:custGeom>
            <a:noFill/>
            <a:ln w="0" cap="rnd">
              <a:solidFill>
                <a:srgbClr val="D44F0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1" name="任意多边形: 形状 3320">
              <a:extLst>
                <a:ext uri="{FF2B5EF4-FFF2-40B4-BE49-F238E27FC236}">
                  <a16:creationId xmlns:a16="http://schemas.microsoft.com/office/drawing/2014/main" id="{00790CFB-75C0-4FE2-0BD6-BB1DD96C10C0}"/>
                </a:ext>
              </a:extLst>
            </p:cNvPr>
            <p:cNvSpPr/>
            <p:nvPr/>
          </p:nvSpPr>
          <p:spPr>
            <a:xfrm>
              <a:off x="3391452" y="439064"/>
              <a:ext cx="31546" cy="92821"/>
            </a:xfrm>
            <a:custGeom>
              <a:avLst/>
              <a:gdLst>
                <a:gd name="connsiteX0" fmla="*/ 16935 w 31546"/>
                <a:gd name="connsiteY0" fmla="*/ 0 h 92821"/>
                <a:gd name="connsiteX1" fmla="*/ 16935 w 31546"/>
                <a:gd name="connsiteY1" fmla="*/ 0 h 92821"/>
                <a:gd name="connsiteX2" fmla="*/ 14887 w 31546"/>
                <a:gd name="connsiteY2" fmla="*/ 24136 h 92821"/>
                <a:gd name="connsiteX3" fmla="*/ 11363 w 31546"/>
                <a:gd name="connsiteY3" fmla="*/ 55674 h 92821"/>
                <a:gd name="connsiteX4" fmla="*/ 0 w 31546"/>
                <a:gd name="connsiteY4" fmla="*/ 92821 h 92821"/>
                <a:gd name="connsiteX5" fmla="*/ 11582 w 31546"/>
                <a:gd name="connsiteY5" fmla="*/ 90183 h 92821"/>
                <a:gd name="connsiteX6" fmla="*/ 31547 w 31546"/>
                <a:gd name="connsiteY6" fmla="*/ 85830 h 92821"/>
                <a:gd name="connsiteX7" fmla="*/ 29699 w 31546"/>
                <a:gd name="connsiteY7" fmla="*/ 48968 h 92821"/>
                <a:gd name="connsiteX8" fmla="*/ 24632 w 31546"/>
                <a:gd name="connsiteY8" fmla="*/ 25813 h 92821"/>
                <a:gd name="connsiteX9" fmla="*/ 16935 w 31546"/>
                <a:gd name="connsiteY9" fmla="*/ 0 h 92821"/>
                <a:gd name="connsiteX10" fmla="*/ 16935 w 31546"/>
                <a:gd name="connsiteY10" fmla="*/ 0 h 9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546" h="92821">
                  <a:moveTo>
                    <a:pt x="16935" y="0"/>
                  </a:moveTo>
                  <a:cubicBezTo>
                    <a:pt x="16935" y="0"/>
                    <a:pt x="16935" y="0"/>
                    <a:pt x="16935" y="0"/>
                  </a:cubicBezTo>
                  <a:cubicBezTo>
                    <a:pt x="16326" y="7239"/>
                    <a:pt x="15592" y="16897"/>
                    <a:pt x="14887" y="24136"/>
                  </a:cubicBezTo>
                  <a:cubicBezTo>
                    <a:pt x="13963" y="33604"/>
                    <a:pt x="13278" y="46349"/>
                    <a:pt x="11363" y="55674"/>
                  </a:cubicBezTo>
                  <a:cubicBezTo>
                    <a:pt x="9020" y="67094"/>
                    <a:pt x="0" y="92821"/>
                    <a:pt x="0" y="92821"/>
                  </a:cubicBezTo>
                  <a:cubicBezTo>
                    <a:pt x="3477" y="92021"/>
                    <a:pt x="8106" y="90964"/>
                    <a:pt x="11582" y="90183"/>
                  </a:cubicBezTo>
                  <a:cubicBezTo>
                    <a:pt x="17564" y="88849"/>
                    <a:pt x="31547" y="85830"/>
                    <a:pt x="31547" y="85830"/>
                  </a:cubicBezTo>
                  <a:cubicBezTo>
                    <a:pt x="30994" y="74771"/>
                    <a:pt x="31204" y="59941"/>
                    <a:pt x="29699" y="48968"/>
                  </a:cubicBezTo>
                  <a:cubicBezTo>
                    <a:pt x="28727" y="41920"/>
                    <a:pt x="26403" y="32699"/>
                    <a:pt x="24632" y="25813"/>
                  </a:cubicBezTo>
                  <a:cubicBezTo>
                    <a:pt x="22622" y="17983"/>
                    <a:pt x="16945" y="0"/>
                    <a:pt x="16935" y="0"/>
                  </a:cubicBezTo>
                  <a:cubicBezTo>
                    <a:pt x="16935" y="0"/>
                    <a:pt x="16935" y="0"/>
                    <a:pt x="16935" y="0"/>
                  </a:cubicBezTo>
                  <a:close/>
                </a:path>
              </a:pathLst>
            </a:custGeom>
            <a:solidFill>
              <a:srgbClr val="D44F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2" name="任意多边形: 形状 3321">
              <a:extLst>
                <a:ext uri="{FF2B5EF4-FFF2-40B4-BE49-F238E27FC236}">
                  <a16:creationId xmlns:a16="http://schemas.microsoft.com/office/drawing/2014/main" id="{58AA9B52-EE8F-2CAD-A5F2-5BC0ECBDE9F2}"/>
                </a:ext>
              </a:extLst>
            </p:cNvPr>
            <p:cNvSpPr/>
            <p:nvPr/>
          </p:nvSpPr>
          <p:spPr>
            <a:xfrm>
              <a:off x="3391452" y="439064"/>
              <a:ext cx="31546" cy="92821"/>
            </a:xfrm>
            <a:custGeom>
              <a:avLst/>
              <a:gdLst>
                <a:gd name="connsiteX0" fmla="*/ 31547 w 31546"/>
                <a:gd name="connsiteY0" fmla="*/ 85830 h 92821"/>
                <a:gd name="connsiteX1" fmla="*/ 31547 w 31546"/>
                <a:gd name="connsiteY1" fmla="*/ 85830 h 92821"/>
                <a:gd name="connsiteX2" fmla="*/ 11582 w 31546"/>
                <a:gd name="connsiteY2" fmla="*/ 90183 h 92821"/>
                <a:gd name="connsiteX3" fmla="*/ 0 w 31546"/>
                <a:gd name="connsiteY3" fmla="*/ 92821 h 92821"/>
                <a:gd name="connsiteX4" fmla="*/ 11363 w 31546"/>
                <a:gd name="connsiteY4" fmla="*/ 55674 h 92821"/>
                <a:gd name="connsiteX5" fmla="*/ 14887 w 31546"/>
                <a:gd name="connsiteY5" fmla="*/ 24136 h 92821"/>
                <a:gd name="connsiteX6" fmla="*/ 16935 w 31546"/>
                <a:gd name="connsiteY6" fmla="*/ 0 h 92821"/>
                <a:gd name="connsiteX7" fmla="*/ 16935 w 31546"/>
                <a:gd name="connsiteY7" fmla="*/ 0 h 92821"/>
                <a:gd name="connsiteX8" fmla="*/ 24632 w 31546"/>
                <a:gd name="connsiteY8" fmla="*/ 25813 h 92821"/>
                <a:gd name="connsiteX9" fmla="*/ 29699 w 31546"/>
                <a:gd name="connsiteY9" fmla="*/ 48968 h 92821"/>
                <a:gd name="connsiteX10" fmla="*/ 31547 w 31546"/>
                <a:gd name="connsiteY10" fmla="*/ 85830 h 92821"/>
                <a:gd name="connsiteX11" fmla="*/ 16935 w 31546"/>
                <a:gd name="connsiteY11" fmla="*/ 0 h 92821"/>
                <a:gd name="connsiteX12" fmla="*/ 16935 w 31546"/>
                <a:gd name="connsiteY12" fmla="*/ 0 h 9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546" h="92821">
                  <a:moveTo>
                    <a:pt x="31547" y="85830"/>
                  </a:moveTo>
                  <a:cubicBezTo>
                    <a:pt x="31547" y="85830"/>
                    <a:pt x="31547" y="85830"/>
                    <a:pt x="31547" y="85830"/>
                  </a:cubicBezTo>
                  <a:cubicBezTo>
                    <a:pt x="31547" y="85830"/>
                    <a:pt x="17564" y="88849"/>
                    <a:pt x="11582" y="90183"/>
                  </a:cubicBezTo>
                  <a:cubicBezTo>
                    <a:pt x="8106" y="90964"/>
                    <a:pt x="3477" y="92021"/>
                    <a:pt x="0" y="92821"/>
                  </a:cubicBezTo>
                  <a:cubicBezTo>
                    <a:pt x="0" y="92821"/>
                    <a:pt x="9020" y="67094"/>
                    <a:pt x="11363" y="55674"/>
                  </a:cubicBezTo>
                  <a:cubicBezTo>
                    <a:pt x="13278" y="46349"/>
                    <a:pt x="13963" y="33604"/>
                    <a:pt x="14887" y="24136"/>
                  </a:cubicBezTo>
                  <a:cubicBezTo>
                    <a:pt x="15592" y="16897"/>
                    <a:pt x="16326" y="7239"/>
                    <a:pt x="16935" y="0"/>
                  </a:cubicBezTo>
                  <a:cubicBezTo>
                    <a:pt x="16935" y="0"/>
                    <a:pt x="16935" y="0"/>
                    <a:pt x="16935" y="0"/>
                  </a:cubicBezTo>
                  <a:cubicBezTo>
                    <a:pt x="16945" y="0"/>
                    <a:pt x="22622" y="17983"/>
                    <a:pt x="24632" y="25813"/>
                  </a:cubicBezTo>
                  <a:cubicBezTo>
                    <a:pt x="26403" y="32699"/>
                    <a:pt x="28727" y="41920"/>
                    <a:pt x="29699" y="48968"/>
                  </a:cubicBezTo>
                  <a:cubicBezTo>
                    <a:pt x="31204" y="59941"/>
                    <a:pt x="30994" y="74771"/>
                    <a:pt x="31547" y="85830"/>
                  </a:cubicBezTo>
                  <a:moveTo>
                    <a:pt x="16935" y="0"/>
                  </a:moveTo>
                  <a:cubicBezTo>
                    <a:pt x="16935" y="0"/>
                    <a:pt x="16935" y="0"/>
                    <a:pt x="16935" y="0"/>
                  </a:cubicBezTo>
                </a:path>
              </a:pathLst>
            </a:custGeom>
            <a:noFill/>
            <a:ln w="0" cap="rnd">
              <a:solidFill>
                <a:srgbClr val="D44F0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23" name="图形 1">
            <a:extLst>
              <a:ext uri="{FF2B5EF4-FFF2-40B4-BE49-F238E27FC236}">
                <a16:creationId xmlns:a16="http://schemas.microsoft.com/office/drawing/2014/main" id="{338CCAF8-3CA0-2909-6F26-C40F75D6F2E4}"/>
              </a:ext>
            </a:extLst>
          </p:cNvPr>
          <p:cNvGrpSpPr/>
          <p:nvPr/>
        </p:nvGrpSpPr>
        <p:grpSpPr>
          <a:xfrm>
            <a:off x="8770367" y="1448444"/>
            <a:ext cx="867000" cy="736845"/>
            <a:chOff x="4651674" y="53578"/>
            <a:chExt cx="867000" cy="736845"/>
          </a:xfrm>
        </p:grpSpPr>
        <p:sp>
          <p:nvSpPr>
            <p:cNvPr id="3324" name="任意多边形: 形状 3323">
              <a:extLst>
                <a:ext uri="{FF2B5EF4-FFF2-40B4-BE49-F238E27FC236}">
                  <a16:creationId xmlns:a16="http://schemas.microsoft.com/office/drawing/2014/main" id="{9BAC927D-03A3-509C-FCFE-42AC5A5F2EF4}"/>
                </a:ext>
              </a:extLst>
            </p:cNvPr>
            <p:cNvSpPr/>
            <p:nvPr/>
          </p:nvSpPr>
          <p:spPr>
            <a:xfrm>
              <a:off x="4651674" y="350091"/>
              <a:ext cx="858947" cy="440331"/>
            </a:xfrm>
            <a:custGeom>
              <a:avLst/>
              <a:gdLst>
                <a:gd name="connsiteX0" fmla="*/ 796339 w 858947"/>
                <a:gd name="connsiteY0" fmla="*/ 0 h 440331"/>
                <a:gd name="connsiteX1" fmla="*/ 858947 w 858947"/>
                <a:gd name="connsiteY1" fmla="*/ 67494 h 440331"/>
                <a:gd name="connsiteX2" fmla="*/ 837573 w 858947"/>
                <a:gd name="connsiteY2" fmla="*/ 126006 h 440331"/>
                <a:gd name="connsiteX3" fmla="*/ 823743 w 858947"/>
                <a:gd name="connsiteY3" fmla="*/ 150857 h 440331"/>
                <a:gd name="connsiteX4" fmla="*/ 794044 w 858947"/>
                <a:gd name="connsiteY4" fmla="*/ 196977 h 440331"/>
                <a:gd name="connsiteX5" fmla="*/ 771165 w 858947"/>
                <a:gd name="connsiteY5" fmla="*/ 225438 h 440331"/>
                <a:gd name="connsiteX6" fmla="*/ 720397 w 858947"/>
                <a:gd name="connsiteY6" fmla="*/ 277120 h 440331"/>
                <a:gd name="connsiteX7" fmla="*/ 657932 w 858947"/>
                <a:gd name="connsiteY7" fmla="*/ 326669 h 440331"/>
                <a:gd name="connsiteX8" fmla="*/ 592961 w 858947"/>
                <a:gd name="connsiteY8" fmla="*/ 366236 h 440331"/>
                <a:gd name="connsiteX9" fmla="*/ 495921 w 858947"/>
                <a:gd name="connsiteY9" fmla="*/ 408251 h 440331"/>
                <a:gd name="connsiteX10" fmla="*/ 395061 w 858947"/>
                <a:gd name="connsiteY10" fmla="*/ 433149 h 440331"/>
                <a:gd name="connsiteX11" fmla="*/ 285247 w 858947"/>
                <a:gd name="connsiteY11" fmla="*/ 440169 h 440331"/>
                <a:gd name="connsiteX12" fmla="*/ 177357 w 858947"/>
                <a:gd name="connsiteY12" fmla="*/ 427406 h 440331"/>
                <a:gd name="connsiteX13" fmla="*/ 97557 w 858947"/>
                <a:gd name="connsiteY13" fmla="*/ 398678 h 440331"/>
                <a:gd name="connsiteX14" fmla="*/ 48979 w 858947"/>
                <a:gd name="connsiteY14" fmla="*/ 361017 h 440331"/>
                <a:gd name="connsiteX15" fmla="*/ 22243 w 858947"/>
                <a:gd name="connsiteY15" fmla="*/ 327946 h 440331"/>
                <a:gd name="connsiteX16" fmla="*/ 5936 w 858947"/>
                <a:gd name="connsiteY16" fmla="*/ 290332 h 440331"/>
                <a:gd name="connsiteX17" fmla="*/ 40 w 858947"/>
                <a:gd name="connsiteY17" fmla="*/ 252727 h 440331"/>
                <a:gd name="connsiteX18" fmla="*/ 3516 w 858947"/>
                <a:gd name="connsiteY18" fmla="*/ 216570 h 440331"/>
                <a:gd name="connsiteX19" fmla="*/ 12527 w 858947"/>
                <a:gd name="connsiteY19" fmla="*/ 188271 h 440331"/>
                <a:gd name="connsiteX20" fmla="*/ 796339 w 858947"/>
                <a:gd name="connsiteY20" fmla="*/ 0 h 440331"/>
                <a:gd name="connsiteX21" fmla="*/ 796339 w 858947"/>
                <a:gd name="connsiteY21" fmla="*/ 0 h 44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58947" h="440331">
                  <a:moveTo>
                    <a:pt x="796339" y="0"/>
                  </a:moveTo>
                  <a:cubicBezTo>
                    <a:pt x="815123" y="20250"/>
                    <a:pt x="840164" y="47254"/>
                    <a:pt x="858947" y="67494"/>
                  </a:cubicBezTo>
                  <a:cubicBezTo>
                    <a:pt x="858947" y="67504"/>
                    <a:pt x="845441" y="109052"/>
                    <a:pt x="837573" y="126006"/>
                  </a:cubicBezTo>
                  <a:cubicBezTo>
                    <a:pt x="833973" y="133741"/>
                    <a:pt x="828115" y="143532"/>
                    <a:pt x="823743" y="150857"/>
                  </a:cubicBezTo>
                  <a:cubicBezTo>
                    <a:pt x="815313" y="164992"/>
                    <a:pt x="803693" y="183652"/>
                    <a:pt x="794044" y="196977"/>
                  </a:cubicBezTo>
                  <a:cubicBezTo>
                    <a:pt x="787624" y="205854"/>
                    <a:pt x="778413" y="217227"/>
                    <a:pt x="771165" y="225438"/>
                  </a:cubicBezTo>
                  <a:cubicBezTo>
                    <a:pt x="756772" y="241725"/>
                    <a:pt x="736542" y="262576"/>
                    <a:pt x="720397" y="277120"/>
                  </a:cubicBezTo>
                  <a:cubicBezTo>
                    <a:pt x="702623" y="293122"/>
                    <a:pt x="677553" y="313001"/>
                    <a:pt x="657932" y="326669"/>
                  </a:cubicBezTo>
                  <a:cubicBezTo>
                    <a:pt x="639206" y="339719"/>
                    <a:pt x="613202" y="355692"/>
                    <a:pt x="592961" y="366236"/>
                  </a:cubicBezTo>
                  <a:cubicBezTo>
                    <a:pt x="564825" y="380886"/>
                    <a:pt x="525991" y="398116"/>
                    <a:pt x="495921" y="408251"/>
                  </a:cubicBezTo>
                  <a:cubicBezTo>
                    <a:pt x="466393" y="418214"/>
                    <a:pt x="425855" y="428387"/>
                    <a:pt x="395061" y="433149"/>
                  </a:cubicBezTo>
                  <a:cubicBezTo>
                    <a:pt x="362438" y="438198"/>
                    <a:pt x="318241" y="441065"/>
                    <a:pt x="285247" y="440169"/>
                  </a:cubicBezTo>
                  <a:cubicBezTo>
                    <a:pt x="252672" y="439293"/>
                    <a:pt x="209056" y="434978"/>
                    <a:pt x="177357" y="427406"/>
                  </a:cubicBezTo>
                  <a:cubicBezTo>
                    <a:pt x="152611" y="421491"/>
                    <a:pt x="119788" y="411042"/>
                    <a:pt x="97557" y="398678"/>
                  </a:cubicBezTo>
                  <a:cubicBezTo>
                    <a:pt x="81440" y="389715"/>
                    <a:pt x="62095" y="373980"/>
                    <a:pt x="48979" y="361017"/>
                  </a:cubicBezTo>
                  <a:cubicBezTo>
                    <a:pt x="39902" y="352054"/>
                    <a:pt x="28853" y="338861"/>
                    <a:pt x="22243" y="327946"/>
                  </a:cubicBezTo>
                  <a:cubicBezTo>
                    <a:pt x="15880" y="317421"/>
                    <a:pt x="9346" y="302152"/>
                    <a:pt x="5936" y="290332"/>
                  </a:cubicBezTo>
                  <a:cubicBezTo>
                    <a:pt x="2764" y="279368"/>
                    <a:pt x="373" y="264147"/>
                    <a:pt x="40" y="252727"/>
                  </a:cubicBezTo>
                  <a:cubicBezTo>
                    <a:pt x="-275" y="241840"/>
                    <a:pt x="1316" y="227238"/>
                    <a:pt x="3516" y="216570"/>
                  </a:cubicBezTo>
                  <a:cubicBezTo>
                    <a:pt x="5326" y="207845"/>
                    <a:pt x="9822" y="196758"/>
                    <a:pt x="12527" y="188271"/>
                  </a:cubicBezTo>
                  <a:cubicBezTo>
                    <a:pt x="12603" y="188252"/>
                    <a:pt x="561196" y="56483"/>
                    <a:pt x="796339" y="0"/>
                  </a:cubicBezTo>
                  <a:cubicBezTo>
                    <a:pt x="796339" y="0"/>
                    <a:pt x="796339" y="0"/>
                    <a:pt x="796339" y="0"/>
                  </a:cubicBezTo>
                  <a:close/>
                </a:path>
              </a:pathLst>
            </a:custGeom>
            <a:solidFill>
              <a:srgbClr val="3010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5" name="任意多边形: 形状 3324">
              <a:extLst>
                <a:ext uri="{FF2B5EF4-FFF2-40B4-BE49-F238E27FC236}">
                  <a16:creationId xmlns:a16="http://schemas.microsoft.com/office/drawing/2014/main" id="{BF2E3469-40A4-B5B7-A743-5EE9655FA17C}"/>
                </a:ext>
              </a:extLst>
            </p:cNvPr>
            <p:cNvSpPr/>
            <p:nvPr/>
          </p:nvSpPr>
          <p:spPr>
            <a:xfrm>
              <a:off x="4651674" y="350091"/>
              <a:ext cx="858947" cy="440331"/>
            </a:xfrm>
            <a:custGeom>
              <a:avLst/>
              <a:gdLst>
                <a:gd name="connsiteX0" fmla="*/ 858947 w 858947"/>
                <a:gd name="connsiteY0" fmla="*/ 67494 h 440331"/>
                <a:gd name="connsiteX1" fmla="*/ 858947 w 858947"/>
                <a:gd name="connsiteY1" fmla="*/ 67494 h 440331"/>
                <a:gd name="connsiteX2" fmla="*/ 796339 w 858947"/>
                <a:gd name="connsiteY2" fmla="*/ 0 h 440331"/>
                <a:gd name="connsiteX3" fmla="*/ 796339 w 858947"/>
                <a:gd name="connsiteY3" fmla="*/ 0 h 440331"/>
                <a:gd name="connsiteX4" fmla="*/ 12527 w 858947"/>
                <a:gd name="connsiteY4" fmla="*/ 188271 h 440331"/>
                <a:gd name="connsiteX5" fmla="*/ 12527 w 858947"/>
                <a:gd name="connsiteY5" fmla="*/ 188271 h 440331"/>
                <a:gd name="connsiteX6" fmla="*/ 3516 w 858947"/>
                <a:gd name="connsiteY6" fmla="*/ 216570 h 440331"/>
                <a:gd name="connsiteX7" fmla="*/ 40 w 858947"/>
                <a:gd name="connsiteY7" fmla="*/ 252727 h 440331"/>
                <a:gd name="connsiteX8" fmla="*/ 5936 w 858947"/>
                <a:gd name="connsiteY8" fmla="*/ 290332 h 440331"/>
                <a:gd name="connsiteX9" fmla="*/ 22243 w 858947"/>
                <a:gd name="connsiteY9" fmla="*/ 327946 h 440331"/>
                <a:gd name="connsiteX10" fmla="*/ 48979 w 858947"/>
                <a:gd name="connsiteY10" fmla="*/ 361017 h 440331"/>
                <a:gd name="connsiteX11" fmla="*/ 97557 w 858947"/>
                <a:gd name="connsiteY11" fmla="*/ 398678 h 440331"/>
                <a:gd name="connsiteX12" fmla="*/ 177357 w 858947"/>
                <a:gd name="connsiteY12" fmla="*/ 427406 h 440331"/>
                <a:gd name="connsiteX13" fmla="*/ 285247 w 858947"/>
                <a:gd name="connsiteY13" fmla="*/ 440169 h 440331"/>
                <a:gd name="connsiteX14" fmla="*/ 395061 w 858947"/>
                <a:gd name="connsiteY14" fmla="*/ 433149 h 440331"/>
                <a:gd name="connsiteX15" fmla="*/ 495921 w 858947"/>
                <a:gd name="connsiteY15" fmla="*/ 408251 h 440331"/>
                <a:gd name="connsiteX16" fmla="*/ 592961 w 858947"/>
                <a:gd name="connsiteY16" fmla="*/ 366236 h 440331"/>
                <a:gd name="connsiteX17" fmla="*/ 657932 w 858947"/>
                <a:gd name="connsiteY17" fmla="*/ 326669 h 440331"/>
                <a:gd name="connsiteX18" fmla="*/ 720397 w 858947"/>
                <a:gd name="connsiteY18" fmla="*/ 277120 h 440331"/>
                <a:gd name="connsiteX19" fmla="*/ 771165 w 858947"/>
                <a:gd name="connsiteY19" fmla="*/ 225438 h 440331"/>
                <a:gd name="connsiteX20" fmla="*/ 794044 w 858947"/>
                <a:gd name="connsiteY20" fmla="*/ 196977 h 440331"/>
                <a:gd name="connsiteX21" fmla="*/ 823743 w 858947"/>
                <a:gd name="connsiteY21" fmla="*/ 150857 h 440331"/>
                <a:gd name="connsiteX22" fmla="*/ 837573 w 858947"/>
                <a:gd name="connsiteY22" fmla="*/ 126006 h 440331"/>
                <a:gd name="connsiteX23" fmla="*/ 858947 w 858947"/>
                <a:gd name="connsiteY23" fmla="*/ 67494 h 44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8947" h="440331">
                  <a:moveTo>
                    <a:pt x="858947" y="67494"/>
                  </a:moveTo>
                  <a:cubicBezTo>
                    <a:pt x="858947" y="67494"/>
                    <a:pt x="858947" y="67494"/>
                    <a:pt x="858947" y="67494"/>
                  </a:cubicBezTo>
                  <a:cubicBezTo>
                    <a:pt x="840164" y="47254"/>
                    <a:pt x="815123" y="20250"/>
                    <a:pt x="796339" y="0"/>
                  </a:cubicBezTo>
                  <a:cubicBezTo>
                    <a:pt x="796339" y="0"/>
                    <a:pt x="796339" y="0"/>
                    <a:pt x="796339" y="0"/>
                  </a:cubicBezTo>
                  <a:cubicBezTo>
                    <a:pt x="561196" y="56483"/>
                    <a:pt x="12603" y="188252"/>
                    <a:pt x="12527" y="188271"/>
                  </a:cubicBezTo>
                  <a:cubicBezTo>
                    <a:pt x="12527" y="188271"/>
                    <a:pt x="12527" y="188271"/>
                    <a:pt x="12527" y="188271"/>
                  </a:cubicBezTo>
                  <a:cubicBezTo>
                    <a:pt x="9822" y="196758"/>
                    <a:pt x="5326" y="207845"/>
                    <a:pt x="3516" y="216570"/>
                  </a:cubicBezTo>
                  <a:cubicBezTo>
                    <a:pt x="1316" y="227238"/>
                    <a:pt x="-275" y="241840"/>
                    <a:pt x="40" y="252727"/>
                  </a:cubicBezTo>
                  <a:cubicBezTo>
                    <a:pt x="373" y="264147"/>
                    <a:pt x="2764" y="279368"/>
                    <a:pt x="5936" y="290332"/>
                  </a:cubicBezTo>
                  <a:cubicBezTo>
                    <a:pt x="9346" y="302152"/>
                    <a:pt x="15880" y="317421"/>
                    <a:pt x="22243" y="327946"/>
                  </a:cubicBezTo>
                  <a:cubicBezTo>
                    <a:pt x="28853" y="338861"/>
                    <a:pt x="39902" y="352054"/>
                    <a:pt x="48979" y="361017"/>
                  </a:cubicBezTo>
                  <a:cubicBezTo>
                    <a:pt x="62095" y="373980"/>
                    <a:pt x="81440" y="389715"/>
                    <a:pt x="97557" y="398678"/>
                  </a:cubicBezTo>
                  <a:cubicBezTo>
                    <a:pt x="119788" y="411042"/>
                    <a:pt x="152611" y="421491"/>
                    <a:pt x="177357" y="427406"/>
                  </a:cubicBezTo>
                  <a:cubicBezTo>
                    <a:pt x="209056" y="434978"/>
                    <a:pt x="252672" y="439293"/>
                    <a:pt x="285247" y="440169"/>
                  </a:cubicBezTo>
                  <a:cubicBezTo>
                    <a:pt x="318241" y="441065"/>
                    <a:pt x="362438" y="438198"/>
                    <a:pt x="395061" y="433149"/>
                  </a:cubicBezTo>
                  <a:cubicBezTo>
                    <a:pt x="425855" y="428387"/>
                    <a:pt x="466393" y="418214"/>
                    <a:pt x="495921" y="408251"/>
                  </a:cubicBezTo>
                  <a:cubicBezTo>
                    <a:pt x="525991" y="398116"/>
                    <a:pt x="564825" y="380886"/>
                    <a:pt x="592961" y="366236"/>
                  </a:cubicBezTo>
                  <a:cubicBezTo>
                    <a:pt x="613202" y="355692"/>
                    <a:pt x="639206" y="339719"/>
                    <a:pt x="657932" y="326669"/>
                  </a:cubicBezTo>
                  <a:cubicBezTo>
                    <a:pt x="677553" y="313001"/>
                    <a:pt x="702623" y="293122"/>
                    <a:pt x="720397" y="277120"/>
                  </a:cubicBezTo>
                  <a:cubicBezTo>
                    <a:pt x="736542" y="262576"/>
                    <a:pt x="756772" y="241725"/>
                    <a:pt x="771165" y="225438"/>
                  </a:cubicBezTo>
                  <a:cubicBezTo>
                    <a:pt x="778413" y="217227"/>
                    <a:pt x="787624" y="205854"/>
                    <a:pt x="794044" y="196977"/>
                  </a:cubicBezTo>
                  <a:cubicBezTo>
                    <a:pt x="803693" y="183652"/>
                    <a:pt x="815313" y="164992"/>
                    <a:pt x="823743" y="150857"/>
                  </a:cubicBezTo>
                  <a:cubicBezTo>
                    <a:pt x="828115" y="143532"/>
                    <a:pt x="833973" y="133741"/>
                    <a:pt x="837573" y="126006"/>
                  </a:cubicBezTo>
                  <a:cubicBezTo>
                    <a:pt x="845441" y="109052"/>
                    <a:pt x="858947" y="67504"/>
                    <a:pt x="858947" y="67494"/>
                  </a:cubicBezTo>
                </a:path>
              </a:pathLst>
            </a:custGeom>
            <a:noFill/>
            <a:ln w="0" cap="rnd">
              <a:solidFill>
                <a:srgbClr val="30102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6" name="任意多边形: 形状 3325">
              <a:extLst>
                <a:ext uri="{FF2B5EF4-FFF2-40B4-BE49-F238E27FC236}">
                  <a16:creationId xmlns:a16="http://schemas.microsoft.com/office/drawing/2014/main" id="{BD36B7E2-D426-86B5-274A-CB1432887BEF}"/>
                </a:ext>
              </a:extLst>
            </p:cNvPr>
            <p:cNvSpPr/>
            <p:nvPr/>
          </p:nvSpPr>
          <p:spPr>
            <a:xfrm>
              <a:off x="4903698" y="481393"/>
              <a:ext cx="544601" cy="278053"/>
            </a:xfrm>
            <a:custGeom>
              <a:avLst/>
              <a:gdLst>
                <a:gd name="connsiteX0" fmla="*/ 21841 w 544601"/>
                <a:gd name="connsiteY0" fmla="*/ 273120 h 278053"/>
                <a:gd name="connsiteX1" fmla="*/ 0 w 544601"/>
                <a:gd name="connsiteY1" fmla="*/ 266795 h 278053"/>
                <a:gd name="connsiteX2" fmla="*/ 50025 w 544601"/>
                <a:gd name="connsiteY2" fmla="*/ 262633 h 278053"/>
                <a:gd name="connsiteX3" fmla="*/ 73429 w 544601"/>
                <a:gd name="connsiteY3" fmla="*/ 259518 h 278053"/>
                <a:gd name="connsiteX4" fmla="*/ 178747 w 544601"/>
                <a:gd name="connsiteY4" fmla="*/ 239030 h 278053"/>
                <a:gd name="connsiteX5" fmla="*/ 279016 w 544601"/>
                <a:gd name="connsiteY5" fmla="*/ 206883 h 278053"/>
                <a:gd name="connsiteX6" fmla="*/ 354797 w 544601"/>
                <a:gd name="connsiteY6" fmla="*/ 168612 h 278053"/>
                <a:gd name="connsiteX7" fmla="*/ 419891 w 544601"/>
                <a:gd name="connsiteY7" fmla="*/ 125701 h 278053"/>
                <a:gd name="connsiteX8" fmla="*/ 471269 w 544601"/>
                <a:gd name="connsiteY8" fmla="*/ 81791 h 278053"/>
                <a:gd name="connsiteX9" fmla="*/ 495491 w 544601"/>
                <a:gd name="connsiteY9" fmla="*/ 57350 h 278053"/>
                <a:gd name="connsiteX10" fmla="*/ 535086 w 544601"/>
                <a:gd name="connsiteY10" fmla="*/ 12087 h 278053"/>
                <a:gd name="connsiteX11" fmla="*/ 543259 w 544601"/>
                <a:gd name="connsiteY11" fmla="*/ 2067 h 278053"/>
                <a:gd name="connsiteX12" fmla="*/ 544602 w 544601"/>
                <a:gd name="connsiteY12" fmla="*/ 0 h 278053"/>
                <a:gd name="connsiteX13" fmla="*/ 544239 w 544601"/>
                <a:gd name="connsiteY13" fmla="*/ 1848 h 278053"/>
                <a:gd name="connsiteX14" fmla="*/ 529038 w 544601"/>
                <a:gd name="connsiteY14" fmla="*/ 33909 h 278053"/>
                <a:gd name="connsiteX15" fmla="*/ 517084 w 544601"/>
                <a:gd name="connsiteY15" fmla="*/ 53407 h 278053"/>
                <a:gd name="connsiteX16" fmla="*/ 489481 w 544601"/>
                <a:gd name="connsiteY16" fmla="*/ 90087 h 278053"/>
                <a:gd name="connsiteX17" fmla="*/ 450771 w 544601"/>
                <a:gd name="connsiteY17" fmla="*/ 130226 h 278053"/>
                <a:gd name="connsiteX18" fmla="*/ 402660 w 544601"/>
                <a:gd name="connsiteY18" fmla="*/ 169221 h 278053"/>
                <a:gd name="connsiteX19" fmla="*/ 343158 w 544601"/>
                <a:gd name="connsiteY19" fmla="*/ 207369 h 278053"/>
                <a:gd name="connsiteX20" fmla="*/ 265262 w 544601"/>
                <a:gd name="connsiteY20" fmla="*/ 242621 h 278053"/>
                <a:gd name="connsiteX21" fmla="*/ 217484 w 544601"/>
                <a:gd name="connsiteY21" fmla="*/ 258623 h 278053"/>
                <a:gd name="connsiteX22" fmla="*/ 137684 w 544601"/>
                <a:gd name="connsiteY22" fmla="*/ 275292 h 278053"/>
                <a:gd name="connsiteX23" fmla="*/ 51959 w 544601"/>
                <a:gd name="connsiteY23" fmla="*/ 277158 h 278053"/>
                <a:gd name="connsiteX24" fmla="*/ 21841 w 544601"/>
                <a:gd name="connsiteY24" fmla="*/ 273120 h 278053"/>
                <a:gd name="connsiteX25" fmla="*/ 544239 w 544601"/>
                <a:gd name="connsiteY25" fmla="*/ 1848 h 278053"/>
                <a:gd name="connsiteX26" fmla="*/ 544239 w 544601"/>
                <a:gd name="connsiteY26" fmla="*/ 1848 h 27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44601" h="278053">
                  <a:moveTo>
                    <a:pt x="21841" y="273120"/>
                  </a:moveTo>
                  <a:cubicBezTo>
                    <a:pt x="15164" y="271701"/>
                    <a:pt x="6544" y="268691"/>
                    <a:pt x="0" y="266795"/>
                  </a:cubicBezTo>
                  <a:cubicBezTo>
                    <a:pt x="0" y="266795"/>
                    <a:pt x="35062" y="264281"/>
                    <a:pt x="50025" y="262633"/>
                  </a:cubicBezTo>
                  <a:cubicBezTo>
                    <a:pt x="57065" y="261861"/>
                    <a:pt x="66437" y="260633"/>
                    <a:pt x="73429" y="259518"/>
                  </a:cubicBezTo>
                  <a:cubicBezTo>
                    <a:pt x="105213" y="254432"/>
                    <a:pt x="147571" y="247031"/>
                    <a:pt x="178747" y="239030"/>
                  </a:cubicBezTo>
                  <a:cubicBezTo>
                    <a:pt x="209341" y="231172"/>
                    <a:pt x="249803" y="218913"/>
                    <a:pt x="279016" y="206883"/>
                  </a:cubicBezTo>
                  <a:cubicBezTo>
                    <a:pt x="302562" y="197187"/>
                    <a:pt x="332766" y="181394"/>
                    <a:pt x="354797" y="168612"/>
                  </a:cubicBezTo>
                  <a:cubicBezTo>
                    <a:pt x="375028" y="156877"/>
                    <a:pt x="401212" y="139779"/>
                    <a:pt x="419891" y="125701"/>
                  </a:cubicBezTo>
                  <a:cubicBezTo>
                    <a:pt x="436083" y="113500"/>
                    <a:pt x="456448" y="95631"/>
                    <a:pt x="471269" y="81791"/>
                  </a:cubicBezTo>
                  <a:cubicBezTo>
                    <a:pt x="478813" y="74743"/>
                    <a:pt x="488442" y="64894"/>
                    <a:pt x="495491" y="57350"/>
                  </a:cubicBezTo>
                  <a:cubicBezTo>
                    <a:pt x="507807" y="44167"/>
                    <a:pt x="523475" y="25889"/>
                    <a:pt x="535086" y="12087"/>
                  </a:cubicBezTo>
                  <a:cubicBezTo>
                    <a:pt x="537582" y="9115"/>
                    <a:pt x="541001" y="5220"/>
                    <a:pt x="543259" y="2067"/>
                  </a:cubicBezTo>
                  <a:cubicBezTo>
                    <a:pt x="543687" y="1467"/>
                    <a:pt x="544192" y="619"/>
                    <a:pt x="544602" y="0"/>
                  </a:cubicBezTo>
                  <a:cubicBezTo>
                    <a:pt x="544602" y="0"/>
                    <a:pt x="544354" y="1295"/>
                    <a:pt x="544239" y="1848"/>
                  </a:cubicBezTo>
                  <a:cubicBezTo>
                    <a:pt x="539677" y="11468"/>
                    <a:pt x="534124" y="24565"/>
                    <a:pt x="529038" y="33909"/>
                  </a:cubicBezTo>
                  <a:cubicBezTo>
                    <a:pt x="525752" y="39938"/>
                    <a:pt x="520922" y="47720"/>
                    <a:pt x="517084" y="53407"/>
                  </a:cubicBezTo>
                  <a:cubicBezTo>
                    <a:pt x="509369" y="64818"/>
                    <a:pt x="498406" y="79600"/>
                    <a:pt x="489481" y="90087"/>
                  </a:cubicBezTo>
                  <a:cubicBezTo>
                    <a:pt x="478641" y="102822"/>
                    <a:pt x="463087" y="118910"/>
                    <a:pt x="450771" y="130226"/>
                  </a:cubicBezTo>
                  <a:cubicBezTo>
                    <a:pt x="437083" y="142789"/>
                    <a:pt x="417709" y="158334"/>
                    <a:pt x="402660" y="169221"/>
                  </a:cubicBezTo>
                  <a:cubicBezTo>
                    <a:pt x="385477" y="181651"/>
                    <a:pt x="361779" y="197225"/>
                    <a:pt x="343158" y="207369"/>
                  </a:cubicBezTo>
                  <a:cubicBezTo>
                    <a:pt x="320640" y="219646"/>
                    <a:pt x="289170" y="233315"/>
                    <a:pt x="265262" y="242621"/>
                  </a:cubicBezTo>
                  <a:cubicBezTo>
                    <a:pt x="251174" y="248107"/>
                    <a:pt x="232067" y="254632"/>
                    <a:pt x="217484" y="258623"/>
                  </a:cubicBezTo>
                  <a:cubicBezTo>
                    <a:pt x="193901" y="265081"/>
                    <a:pt x="161983" y="272501"/>
                    <a:pt x="137684" y="275292"/>
                  </a:cubicBezTo>
                  <a:cubicBezTo>
                    <a:pt x="112129" y="278225"/>
                    <a:pt x="77638" y="278778"/>
                    <a:pt x="51959" y="277158"/>
                  </a:cubicBezTo>
                  <a:cubicBezTo>
                    <a:pt x="42863" y="276577"/>
                    <a:pt x="30756" y="275015"/>
                    <a:pt x="21841" y="273120"/>
                  </a:cubicBezTo>
                  <a:moveTo>
                    <a:pt x="544239" y="1848"/>
                  </a:moveTo>
                  <a:cubicBezTo>
                    <a:pt x="544239" y="1848"/>
                    <a:pt x="544239" y="1848"/>
                    <a:pt x="544239" y="1848"/>
                  </a:cubicBezTo>
                  <a:close/>
                </a:path>
              </a:pathLst>
            </a:custGeom>
            <a:solidFill>
              <a:srgbClr val="6B43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7" name="任意多边形: 形状 3326">
              <a:extLst>
                <a:ext uri="{FF2B5EF4-FFF2-40B4-BE49-F238E27FC236}">
                  <a16:creationId xmlns:a16="http://schemas.microsoft.com/office/drawing/2014/main" id="{06679964-A9C5-C839-5D22-1D67D68DBCE5}"/>
                </a:ext>
              </a:extLst>
            </p:cNvPr>
            <p:cNvSpPr/>
            <p:nvPr/>
          </p:nvSpPr>
          <p:spPr>
            <a:xfrm>
              <a:off x="4903698" y="481393"/>
              <a:ext cx="544601" cy="278053"/>
            </a:xfrm>
            <a:custGeom>
              <a:avLst/>
              <a:gdLst>
                <a:gd name="connsiteX0" fmla="*/ 0 w 544601"/>
                <a:gd name="connsiteY0" fmla="*/ 266795 h 278053"/>
                <a:gd name="connsiteX1" fmla="*/ 0 w 544601"/>
                <a:gd name="connsiteY1" fmla="*/ 266795 h 278053"/>
                <a:gd name="connsiteX2" fmla="*/ 21841 w 544601"/>
                <a:gd name="connsiteY2" fmla="*/ 273120 h 278053"/>
                <a:gd name="connsiteX3" fmla="*/ 51959 w 544601"/>
                <a:gd name="connsiteY3" fmla="*/ 277158 h 278053"/>
                <a:gd name="connsiteX4" fmla="*/ 137684 w 544601"/>
                <a:gd name="connsiteY4" fmla="*/ 275292 h 278053"/>
                <a:gd name="connsiteX5" fmla="*/ 217484 w 544601"/>
                <a:gd name="connsiteY5" fmla="*/ 258623 h 278053"/>
                <a:gd name="connsiteX6" fmla="*/ 265262 w 544601"/>
                <a:gd name="connsiteY6" fmla="*/ 242621 h 278053"/>
                <a:gd name="connsiteX7" fmla="*/ 343158 w 544601"/>
                <a:gd name="connsiteY7" fmla="*/ 207369 h 278053"/>
                <a:gd name="connsiteX8" fmla="*/ 402660 w 544601"/>
                <a:gd name="connsiteY8" fmla="*/ 169221 h 278053"/>
                <a:gd name="connsiteX9" fmla="*/ 450771 w 544601"/>
                <a:gd name="connsiteY9" fmla="*/ 130226 h 278053"/>
                <a:gd name="connsiteX10" fmla="*/ 489481 w 544601"/>
                <a:gd name="connsiteY10" fmla="*/ 90087 h 278053"/>
                <a:gd name="connsiteX11" fmla="*/ 517084 w 544601"/>
                <a:gd name="connsiteY11" fmla="*/ 53407 h 278053"/>
                <a:gd name="connsiteX12" fmla="*/ 529038 w 544601"/>
                <a:gd name="connsiteY12" fmla="*/ 33909 h 278053"/>
                <a:gd name="connsiteX13" fmla="*/ 544239 w 544601"/>
                <a:gd name="connsiteY13" fmla="*/ 1848 h 278053"/>
                <a:gd name="connsiteX14" fmla="*/ 544239 w 544601"/>
                <a:gd name="connsiteY14" fmla="*/ 1848 h 278053"/>
                <a:gd name="connsiteX15" fmla="*/ 544602 w 544601"/>
                <a:gd name="connsiteY15" fmla="*/ 0 h 278053"/>
                <a:gd name="connsiteX16" fmla="*/ 544602 w 544601"/>
                <a:gd name="connsiteY16" fmla="*/ 0 h 278053"/>
                <a:gd name="connsiteX17" fmla="*/ 543259 w 544601"/>
                <a:gd name="connsiteY17" fmla="*/ 2067 h 278053"/>
                <a:gd name="connsiteX18" fmla="*/ 535086 w 544601"/>
                <a:gd name="connsiteY18" fmla="*/ 12087 h 278053"/>
                <a:gd name="connsiteX19" fmla="*/ 495491 w 544601"/>
                <a:gd name="connsiteY19" fmla="*/ 57350 h 278053"/>
                <a:gd name="connsiteX20" fmla="*/ 471269 w 544601"/>
                <a:gd name="connsiteY20" fmla="*/ 81791 h 278053"/>
                <a:gd name="connsiteX21" fmla="*/ 419891 w 544601"/>
                <a:gd name="connsiteY21" fmla="*/ 125701 h 278053"/>
                <a:gd name="connsiteX22" fmla="*/ 354797 w 544601"/>
                <a:gd name="connsiteY22" fmla="*/ 168612 h 278053"/>
                <a:gd name="connsiteX23" fmla="*/ 279016 w 544601"/>
                <a:gd name="connsiteY23" fmla="*/ 206883 h 278053"/>
                <a:gd name="connsiteX24" fmla="*/ 178747 w 544601"/>
                <a:gd name="connsiteY24" fmla="*/ 239030 h 278053"/>
                <a:gd name="connsiteX25" fmla="*/ 73429 w 544601"/>
                <a:gd name="connsiteY25" fmla="*/ 259518 h 278053"/>
                <a:gd name="connsiteX26" fmla="*/ 50025 w 544601"/>
                <a:gd name="connsiteY26" fmla="*/ 262633 h 278053"/>
                <a:gd name="connsiteX27" fmla="*/ 0 w 544601"/>
                <a:gd name="connsiteY27" fmla="*/ 266795 h 27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4601" h="278053">
                  <a:moveTo>
                    <a:pt x="0" y="266795"/>
                  </a:moveTo>
                  <a:cubicBezTo>
                    <a:pt x="0" y="266795"/>
                    <a:pt x="0" y="266795"/>
                    <a:pt x="0" y="266795"/>
                  </a:cubicBezTo>
                  <a:cubicBezTo>
                    <a:pt x="6544" y="268691"/>
                    <a:pt x="15164" y="271701"/>
                    <a:pt x="21841" y="273120"/>
                  </a:cubicBezTo>
                  <a:cubicBezTo>
                    <a:pt x="30756" y="275015"/>
                    <a:pt x="42863" y="276577"/>
                    <a:pt x="51959" y="277158"/>
                  </a:cubicBezTo>
                  <a:cubicBezTo>
                    <a:pt x="77638" y="278778"/>
                    <a:pt x="112129" y="278225"/>
                    <a:pt x="137684" y="275292"/>
                  </a:cubicBezTo>
                  <a:cubicBezTo>
                    <a:pt x="161983" y="272501"/>
                    <a:pt x="193901" y="265081"/>
                    <a:pt x="217484" y="258623"/>
                  </a:cubicBezTo>
                  <a:cubicBezTo>
                    <a:pt x="232067" y="254632"/>
                    <a:pt x="251174" y="248107"/>
                    <a:pt x="265262" y="242621"/>
                  </a:cubicBezTo>
                  <a:cubicBezTo>
                    <a:pt x="289170" y="233315"/>
                    <a:pt x="320640" y="219646"/>
                    <a:pt x="343158" y="207369"/>
                  </a:cubicBezTo>
                  <a:cubicBezTo>
                    <a:pt x="361779" y="197225"/>
                    <a:pt x="385477" y="181651"/>
                    <a:pt x="402660" y="169221"/>
                  </a:cubicBezTo>
                  <a:cubicBezTo>
                    <a:pt x="417709" y="158334"/>
                    <a:pt x="437083" y="142789"/>
                    <a:pt x="450771" y="130226"/>
                  </a:cubicBezTo>
                  <a:cubicBezTo>
                    <a:pt x="463087" y="118910"/>
                    <a:pt x="478641" y="102822"/>
                    <a:pt x="489481" y="90087"/>
                  </a:cubicBezTo>
                  <a:cubicBezTo>
                    <a:pt x="498406" y="79600"/>
                    <a:pt x="509369" y="64818"/>
                    <a:pt x="517084" y="53407"/>
                  </a:cubicBezTo>
                  <a:cubicBezTo>
                    <a:pt x="520922" y="47720"/>
                    <a:pt x="525752" y="39938"/>
                    <a:pt x="529038" y="33909"/>
                  </a:cubicBezTo>
                  <a:cubicBezTo>
                    <a:pt x="534124" y="24565"/>
                    <a:pt x="539677" y="11468"/>
                    <a:pt x="544239" y="1848"/>
                  </a:cubicBezTo>
                  <a:cubicBezTo>
                    <a:pt x="544239" y="1848"/>
                    <a:pt x="544239" y="1848"/>
                    <a:pt x="544239" y="1848"/>
                  </a:cubicBezTo>
                  <a:cubicBezTo>
                    <a:pt x="544354" y="1295"/>
                    <a:pt x="544602" y="0"/>
                    <a:pt x="544602" y="0"/>
                  </a:cubicBezTo>
                  <a:cubicBezTo>
                    <a:pt x="544602" y="0"/>
                    <a:pt x="544602" y="0"/>
                    <a:pt x="544602" y="0"/>
                  </a:cubicBezTo>
                  <a:cubicBezTo>
                    <a:pt x="544192" y="619"/>
                    <a:pt x="543687" y="1467"/>
                    <a:pt x="543259" y="2067"/>
                  </a:cubicBezTo>
                  <a:cubicBezTo>
                    <a:pt x="541001" y="5220"/>
                    <a:pt x="537582" y="9115"/>
                    <a:pt x="535086" y="12087"/>
                  </a:cubicBezTo>
                  <a:cubicBezTo>
                    <a:pt x="523475" y="25889"/>
                    <a:pt x="507807" y="44167"/>
                    <a:pt x="495491" y="57350"/>
                  </a:cubicBezTo>
                  <a:cubicBezTo>
                    <a:pt x="488442" y="64894"/>
                    <a:pt x="478813" y="74743"/>
                    <a:pt x="471269" y="81791"/>
                  </a:cubicBezTo>
                  <a:cubicBezTo>
                    <a:pt x="456448" y="95631"/>
                    <a:pt x="436083" y="113500"/>
                    <a:pt x="419891" y="125701"/>
                  </a:cubicBezTo>
                  <a:cubicBezTo>
                    <a:pt x="401212" y="139779"/>
                    <a:pt x="375028" y="156877"/>
                    <a:pt x="354797" y="168612"/>
                  </a:cubicBezTo>
                  <a:cubicBezTo>
                    <a:pt x="332766" y="181394"/>
                    <a:pt x="302562" y="197187"/>
                    <a:pt x="279016" y="206883"/>
                  </a:cubicBezTo>
                  <a:cubicBezTo>
                    <a:pt x="249803" y="218913"/>
                    <a:pt x="209341" y="231172"/>
                    <a:pt x="178747" y="239030"/>
                  </a:cubicBezTo>
                  <a:cubicBezTo>
                    <a:pt x="147571" y="247031"/>
                    <a:pt x="105213" y="254432"/>
                    <a:pt x="73429" y="259518"/>
                  </a:cubicBezTo>
                  <a:cubicBezTo>
                    <a:pt x="66437" y="260633"/>
                    <a:pt x="57065" y="261861"/>
                    <a:pt x="50025" y="262633"/>
                  </a:cubicBezTo>
                  <a:cubicBezTo>
                    <a:pt x="35062" y="264281"/>
                    <a:pt x="0" y="266795"/>
                    <a:pt x="0" y="266795"/>
                  </a:cubicBezTo>
                </a:path>
              </a:pathLst>
            </a:custGeom>
            <a:noFill/>
            <a:ln w="0" cap="rnd">
              <a:solidFill>
                <a:srgbClr val="6B43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8" name="任意多边形: 形状 3327">
              <a:extLst>
                <a:ext uri="{FF2B5EF4-FFF2-40B4-BE49-F238E27FC236}">
                  <a16:creationId xmlns:a16="http://schemas.microsoft.com/office/drawing/2014/main" id="{1A5FEBD7-0DD7-49F6-E4E7-43F7810FD73A}"/>
                </a:ext>
              </a:extLst>
            </p:cNvPr>
            <p:cNvSpPr/>
            <p:nvPr/>
          </p:nvSpPr>
          <p:spPr>
            <a:xfrm>
              <a:off x="4663821" y="276072"/>
              <a:ext cx="786497" cy="397586"/>
            </a:xfrm>
            <a:custGeom>
              <a:avLst/>
              <a:gdLst>
                <a:gd name="connsiteX0" fmla="*/ 767106 w 786497"/>
                <a:gd name="connsiteY0" fmla="*/ 22698 h 397586"/>
                <a:gd name="connsiteX1" fmla="*/ 786498 w 786497"/>
                <a:gd name="connsiteY1" fmla="*/ 61998 h 397586"/>
                <a:gd name="connsiteX2" fmla="*/ 782593 w 786497"/>
                <a:gd name="connsiteY2" fmla="*/ 87287 h 397586"/>
                <a:gd name="connsiteX3" fmla="*/ 777297 w 786497"/>
                <a:gd name="connsiteY3" fmla="*/ 110738 h 397586"/>
                <a:gd name="connsiteX4" fmla="*/ 766915 w 786497"/>
                <a:gd name="connsiteY4" fmla="*/ 141170 h 397586"/>
                <a:gd name="connsiteX5" fmla="*/ 746236 w 786497"/>
                <a:gd name="connsiteY5" fmla="*/ 180556 h 397586"/>
                <a:gd name="connsiteX6" fmla="*/ 715023 w 786497"/>
                <a:gd name="connsiteY6" fmla="*/ 220504 h 397586"/>
                <a:gd name="connsiteX7" fmla="*/ 680095 w 786497"/>
                <a:gd name="connsiteY7" fmla="*/ 255175 h 397586"/>
                <a:gd name="connsiteX8" fmla="*/ 637622 w 786497"/>
                <a:gd name="connsiteY8" fmla="*/ 287407 h 397586"/>
                <a:gd name="connsiteX9" fmla="*/ 572728 w 786497"/>
                <a:gd name="connsiteY9" fmla="*/ 324898 h 397586"/>
                <a:gd name="connsiteX10" fmla="*/ 529552 w 786497"/>
                <a:gd name="connsiteY10" fmla="*/ 344548 h 397586"/>
                <a:gd name="connsiteX11" fmla="*/ 425567 w 786497"/>
                <a:gd name="connsiteY11" fmla="*/ 379324 h 397586"/>
                <a:gd name="connsiteX12" fmla="*/ 349920 w 786497"/>
                <a:gd name="connsiteY12" fmla="*/ 393363 h 397586"/>
                <a:gd name="connsiteX13" fmla="*/ 227552 w 786497"/>
                <a:gd name="connsiteY13" fmla="*/ 396678 h 397586"/>
                <a:gd name="connsiteX14" fmla="*/ 177079 w 786497"/>
                <a:gd name="connsiteY14" fmla="*/ 390487 h 397586"/>
                <a:gd name="connsiteX15" fmla="*/ 106318 w 786497"/>
                <a:gd name="connsiteY15" fmla="*/ 369627 h 397586"/>
                <a:gd name="connsiteX16" fmla="*/ 53597 w 786497"/>
                <a:gd name="connsiteY16" fmla="*/ 338204 h 397586"/>
                <a:gd name="connsiteX17" fmla="*/ 22669 w 786497"/>
                <a:gd name="connsiteY17" fmla="*/ 306267 h 397586"/>
                <a:gd name="connsiteX18" fmla="*/ 6953 w 786497"/>
                <a:gd name="connsiteY18" fmla="*/ 279902 h 397586"/>
                <a:gd name="connsiteX19" fmla="*/ 571 w 786497"/>
                <a:gd name="connsiteY19" fmla="*/ 263442 h 397586"/>
                <a:gd name="connsiteX20" fmla="*/ 0 w 786497"/>
                <a:gd name="connsiteY20" fmla="*/ 261738 h 397586"/>
                <a:gd name="connsiteX21" fmla="*/ 5467 w 786497"/>
                <a:gd name="connsiteY21" fmla="*/ 249403 h 397586"/>
                <a:gd name="connsiteX22" fmla="*/ 17964 w 786497"/>
                <a:gd name="connsiteY22" fmla="*/ 229219 h 397586"/>
                <a:gd name="connsiteX23" fmla="*/ 25250 w 786497"/>
                <a:gd name="connsiteY23" fmla="*/ 220599 h 397586"/>
                <a:gd name="connsiteX24" fmla="*/ 42958 w 786497"/>
                <a:gd name="connsiteY24" fmla="*/ 203025 h 397586"/>
                <a:gd name="connsiteX25" fmla="*/ 71409 w 786497"/>
                <a:gd name="connsiteY25" fmla="*/ 184480 h 397586"/>
                <a:gd name="connsiteX26" fmla="*/ 116367 w 786497"/>
                <a:gd name="connsiteY26" fmla="*/ 166192 h 397586"/>
                <a:gd name="connsiteX27" fmla="*/ 173526 w 786497"/>
                <a:gd name="connsiteY27" fmla="*/ 152733 h 397586"/>
                <a:gd name="connsiteX28" fmla="*/ 232972 w 786497"/>
                <a:gd name="connsiteY28" fmla="*/ 143332 h 397586"/>
                <a:gd name="connsiteX29" fmla="*/ 305924 w 786497"/>
                <a:gd name="connsiteY29" fmla="*/ 135036 h 397586"/>
                <a:gd name="connsiteX30" fmla="*/ 382562 w 786497"/>
                <a:gd name="connsiteY30" fmla="*/ 124444 h 397586"/>
                <a:gd name="connsiteX31" fmla="*/ 442379 w 786497"/>
                <a:gd name="connsiteY31" fmla="*/ 106994 h 397586"/>
                <a:gd name="connsiteX32" fmla="*/ 478831 w 786497"/>
                <a:gd name="connsiteY32" fmla="*/ 89545 h 397586"/>
                <a:gd name="connsiteX33" fmla="*/ 532305 w 786497"/>
                <a:gd name="connsiteY33" fmla="*/ 50892 h 397586"/>
                <a:gd name="connsiteX34" fmla="*/ 560670 w 786497"/>
                <a:gd name="connsiteY34" fmla="*/ 26175 h 397586"/>
                <a:gd name="connsiteX35" fmla="*/ 583463 w 786497"/>
                <a:gd name="connsiteY35" fmla="*/ 4753 h 397586"/>
                <a:gd name="connsiteX36" fmla="*/ 587464 w 786497"/>
                <a:gd name="connsiteY36" fmla="*/ 0 h 397586"/>
                <a:gd name="connsiteX37" fmla="*/ 629135 w 786497"/>
                <a:gd name="connsiteY37" fmla="*/ 2419 h 397586"/>
                <a:gd name="connsiteX38" fmla="*/ 695439 w 786497"/>
                <a:gd name="connsiteY38" fmla="*/ 1267 h 397586"/>
                <a:gd name="connsiteX39" fmla="*/ 740950 w 786497"/>
                <a:gd name="connsiteY39" fmla="*/ 4982 h 397586"/>
                <a:gd name="connsiteX40" fmla="*/ 767106 w 786497"/>
                <a:gd name="connsiteY40" fmla="*/ 22698 h 397586"/>
                <a:gd name="connsiteX41" fmla="*/ 587464 w 786497"/>
                <a:gd name="connsiteY41" fmla="*/ 0 h 397586"/>
                <a:gd name="connsiteX42" fmla="*/ 587464 w 786497"/>
                <a:gd name="connsiteY42" fmla="*/ 0 h 39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86497" h="397586">
                  <a:moveTo>
                    <a:pt x="767106" y="22698"/>
                  </a:moveTo>
                  <a:cubicBezTo>
                    <a:pt x="775830" y="32537"/>
                    <a:pt x="780679" y="50206"/>
                    <a:pt x="786498" y="61998"/>
                  </a:cubicBezTo>
                  <a:cubicBezTo>
                    <a:pt x="786498" y="61998"/>
                    <a:pt x="784022" y="79743"/>
                    <a:pt x="782593" y="87287"/>
                  </a:cubicBezTo>
                  <a:cubicBezTo>
                    <a:pt x="781240" y="94374"/>
                    <a:pt x="779250" y="103794"/>
                    <a:pt x="777297" y="110738"/>
                  </a:cubicBezTo>
                  <a:cubicBezTo>
                    <a:pt x="774687" y="120034"/>
                    <a:pt x="770696" y="132302"/>
                    <a:pt x="766915" y="141170"/>
                  </a:cubicBezTo>
                  <a:cubicBezTo>
                    <a:pt x="761666" y="153448"/>
                    <a:pt x="753466" y="169345"/>
                    <a:pt x="746236" y="180556"/>
                  </a:cubicBezTo>
                  <a:cubicBezTo>
                    <a:pt x="738006" y="193348"/>
                    <a:pt x="725119" y="209131"/>
                    <a:pt x="715023" y="220504"/>
                  </a:cubicBezTo>
                  <a:cubicBezTo>
                    <a:pt x="705212" y="231543"/>
                    <a:pt x="691229" y="245488"/>
                    <a:pt x="680095" y="255175"/>
                  </a:cubicBezTo>
                  <a:cubicBezTo>
                    <a:pt x="668026" y="265681"/>
                    <a:pt x="650920" y="278530"/>
                    <a:pt x="637622" y="287407"/>
                  </a:cubicBezTo>
                  <a:cubicBezTo>
                    <a:pt x="618915" y="299885"/>
                    <a:pt x="592741" y="314649"/>
                    <a:pt x="572728" y="324898"/>
                  </a:cubicBezTo>
                  <a:cubicBezTo>
                    <a:pt x="560061" y="331384"/>
                    <a:pt x="542773" y="339280"/>
                    <a:pt x="529552" y="344548"/>
                  </a:cubicBezTo>
                  <a:cubicBezTo>
                    <a:pt x="498996" y="356721"/>
                    <a:pt x="457428" y="371161"/>
                    <a:pt x="425567" y="379324"/>
                  </a:cubicBezTo>
                  <a:cubicBezTo>
                    <a:pt x="403203" y="385048"/>
                    <a:pt x="372866" y="390858"/>
                    <a:pt x="349920" y="393363"/>
                  </a:cubicBezTo>
                  <a:cubicBezTo>
                    <a:pt x="313411" y="397354"/>
                    <a:pt x="264223" y="398650"/>
                    <a:pt x="227552" y="396678"/>
                  </a:cubicBezTo>
                  <a:cubicBezTo>
                    <a:pt x="212322" y="395869"/>
                    <a:pt x="192033" y="393544"/>
                    <a:pt x="177079" y="390487"/>
                  </a:cubicBezTo>
                  <a:cubicBezTo>
                    <a:pt x="155400" y="386067"/>
                    <a:pt x="126577" y="378543"/>
                    <a:pt x="106318" y="369627"/>
                  </a:cubicBezTo>
                  <a:cubicBezTo>
                    <a:pt x="89468" y="362217"/>
                    <a:pt x="67989" y="349691"/>
                    <a:pt x="53597" y="338204"/>
                  </a:cubicBezTo>
                  <a:cubicBezTo>
                    <a:pt x="43177" y="329879"/>
                    <a:pt x="30737" y="316887"/>
                    <a:pt x="22669" y="306267"/>
                  </a:cubicBezTo>
                  <a:cubicBezTo>
                    <a:pt x="17107" y="298933"/>
                    <a:pt x="10954" y="288198"/>
                    <a:pt x="6953" y="279902"/>
                  </a:cubicBezTo>
                  <a:cubicBezTo>
                    <a:pt x="4658" y="275130"/>
                    <a:pt x="2352" y="268424"/>
                    <a:pt x="571" y="263442"/>
                  </a:cubicBezTo>
                  <a:cubicBezTo>
                    <a:pt x="390" y="262928"/>
                    <a:pt x="171" y="262252"/>
                    <a:pt x="0" y="261738"/>
                  </a:cubicBezTo>
                  <a:cubicBezTo>
                    <a:pt x="0" y="261738"/>
                    <a:pt x="3591" y="252984"/>
                    <a:pt x="5467" y="249403"/>
                  </a:cubicBezTo>
                  <a:cubicBezTo>
                    <a:pt x="8763" y="243088"/>
                    <a:pt x="13745" y="234963"/>
                    <a:pt x="17964" y="229219"/>
                  </a:cubicBezTo>
                  <a:cubicBezTo>
                    <a:pt x="19964" y="226495"/>
                    <a:pt x="22955" y="223095"/>
                    <a:pt x="25250" y="220599"/>
                  </a:cubicBezTo>
                  <a:cubicBezTo>
                    <a:pt x="30308" y="215084"/>
                    <a:pt x="37147" y="207750"/>
                    <a:pt x="42958" y="203025"/>
                  </a:cubicBezTo>
                  <a:cubicBezTo>
                    <a:pt x="50854" y="196606"/>
                    <a:pt x="62389" y="189243"/>
                    <a:pt x="71409" y="184480"/>
                  </a:cubicBezTo>
                  <a:cubicBezTo>
                    <a:pt x="84287" y="177689"/>
                    <a:pt x="102498" y="170640"/>
                    <a:pt x="116367" y="166192"/>
                  </a:cubicBezTo>
                  <a:cubicBezTo>
                    <a:pt x="133140" y="160811"/>
                    <a:pt x="156238" y="156134"/>
                    <a:pt x="173526" y="152733"/>
                  </a:cubicBezTo>
                  <a:cubicBezTo>
                    <a:pt x="191243" y="149247"/>
                    <a:pt x="215084" y="145771"/>
                    <a:pt x="232972" y="143332"/>
                  </a:cubicBezTo>
                  <a:cubicBezTo>
                    <a:pt x="254794" y="140360"/>
                    <a:pt x="284064" y="137789"/>
                    <a:pt x="305924" y="135036"/>
                  </a:cubicBezTo>
                  <a:cubicBezTo>
                    <a:pt x="328946" y="132131"/>
                    <a:pt x="359873" y="129330"/>
                    <a:pt x="382562" y="124444"/>
                  </a:cubicBezTo>
                  <a:cubicBezTo>
                    <a:pt x="400841" y="120501"/>
                    <a:pt x="424948" y="113729"/>
                    <a:pt x="442379" y="106994"/>
                  </a:cubicBezTo>
                  <a:cubicBezTo>
                    <a:pt x="453694" y="102622"/>
                    <a:pt x="468382" y="95698"/>
                    <a:pt x="478831" y="89545"/>
                  </a:cubicBezTo>
                  <a:cubicBezTo>
                    <a:pt x="495891" y="79505"/>
                    <a:pt x="516836" y="63246"/>
                    <a:pt x="532305" y="50892"/>
                  </a:cubicBezTo>
                  <a:cubicBezTo>
                    <a:pt x="541125" y="43853"/>
                    <a:pt x="552298" y="33757"/>
                    <a:pt x="560670" y="26175"/>
                  </a:cubicBezTo>
                  <a:cubicBezTo>
                    <a:pt x="567623" y="19879"/>
                    <a:pt x="577062" y="11611"/>
                    <a:pt x="583463" y="4753"/>
                  </a:cubicBezTo>
                  <a:cubicBezTo>
                    <a:pt x="584730" y="3391"/>
                    <a:pt x="586264" y="1429"/>
                    <a:pt x="587464" y="0"/>
                  </a:cubicBezTo>
                  <a:cubicBezTo>
                    <a:pt x="599961" y="724"/>
                    <a:pt x="616620" y="2143"/>
                    <a:pt x="629135" y="2419"/>
                  </a:cubicBezTo>
                  <a:cubicBezTo>
                    <a:pt x="649024" y="2848"/>
                    <a:pt x="675561" y="591"/>
                    <a:pt x="695439" y="1267"/>
                  </a:cubicBezTo>
                  <a:cubicBezTo>
                    <a:pt x="709127" y="1734"/>
                    <a:pt x="728072" y="314"/>
                    <a:pt x="740950" y="4982"/>
                  </a:cubicBezTo>
                  <a:cubicBezTo>
                    <a:pt x="749855" y="8220"/>
                    <a:pt x="760819" y="15611"/>
                    <a:pt x="767106" y="22698"/>
                  </a:cubicBezTo>
                  <a:moveTo>
                    <a:pt x="587464" y="0"/>
                  </a:moveTo>
                  <a:cubicBezTo>
                    <a:pt x="587464" y="0"/>
                    <a:pt x="587464" y="0"/>
                    <a:pt x="587464" y="0"/>
                  </a:cubicBezTo>
                  <a:close/>
                </a:path>
              </a:pathLst>
            </a:custGeom>
            <a:solidFill>
              <a:srgbClr val="5812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9" name="任意多边形: 形状 3328">
              <a:extLst>
                <a:ext uri="{FF2B5EF4-FFF2-40B4-BE49-F238E27FC236}">
                  <a16:creationId xmlns:a16="http://schemas.microsoft.com/office/drawing/2014/main" id="{F4DC7B55-9454-1DA3-3A28-CD75046D4EDF}"/>
                </a:ext>
              </a:extLst>
            </p:cNvPr>
            <p:cNvSpPr/>
            <p:nvPr/>
          </p:nvSpPr>
          <p:spPr>
            <a:xfrm>
              <a:off x="4663821" y="276072"/>
              <a:ext cx="786497" cy="397586"/>
            </a:xfrm>
            <a:custGeom>
              <a:avLst/>
              <a:gdLst>
                <a:gd name="connsiteX0" fmla="*/ 786498 w 786497"/>
                <a:gd name="connsiteY0" fmla="*/ 61998 h 397586"/>
                <a:gd name="connsiteX1" fmla="*/ 786498 w 786497"/>
                <a:gd name="connsiteY1" fmla="*/ 61998 h 397586"/>
                <a:gd name="connsiteX2" fmla="*/ 767106 w 786497"/>
                <a:gd name="connsiteY2" fmla="*/ 22698 h 397586"/>
                <a:gd name="connsiteX3" fmla="*/ 740950 w 786497"/>
                <a:gd name="connsiteY3" fmla="*/ 4982 h 397586"/>
                <a:gd name="connsiteX4" fmla="*/ 695439 w 786497"/>
                <a:gd name="connsiteY4" fmla="*/ 1267 h 397586"/>
                <a:gd name="connsiteX5" fmla="*/ 629135 w 786497"/>
                <a:gd name="connsiteY5" fmla="*/ 2419 h 397586"/>
                <a:gd name="connsiteX6" fmla="*/ 587464 w 786497"/>
                <a:gd name="connsiteY6" fmla="*/ 0 h 397586"/>
                <a:gd name="connsiteX7" fmla="*/ 587464 w 786497"/>
                <a:gd name="connsiteY7" fmla="*/ 0 h 397586"/>
                <a:gd name="connsiteX8" fmla="*/ 583463 w 786497"/>
                <a:gd name="connsiteY8" fmla="*/ 4753 h 397586"/>
                <a:gd name="connsiteX9" fmla="*/ 560670 w 786497"/>
                <a:gd name="connsiteY9" fmla="*/ 26175 h 397586"/>
                <a:gd name="connsiteX10" fmla="*/ 532305 w 786497"/>
                <a:gd name="connsiteY10" fmla="*/ 50892 h 397586"/>
                <a:gd name="connsiteX11" fmla="*/ 478831 w 786497"/>
                <a:gd name="connsiteY11" fmla="*/ 89545 h 397586"/>
                <a:gd name="connsiteX12" fmla="*/ 442379 w 786497"/>
                <a:gd name="connsiteY12" fmla="*/ 106994 h 397586"/>
                <a:gd name="connsiteX13" fmla="*/ 382562 w 786497"/>
                <a:gd name="connsiteY13" fmla="*/ 124444 h 397586"/>
                <a:gd name="connsiteX14" fmla="*/ 305924 w 786497"/>
                <a:gd name="connsiteY14" fmla="*/ 135036 h 397586"/>
                <a:gd name="connsiteX15" fmla="*/ 232972 w 786497"/>
                <a:gd name="connsiteY15" fmla="*/ 143332 h 397586"/>
                <a:gd name="connsiteX16" fmla="*/ 173526 w 786497"/>
                <a:gd name="connsiteY16" fmla="*/ 152733 h 397586"/>
                <a:gd name="connsiteX17" fmla="*/ 116367 w 786497"/>
                <a:gd name="connsiteY17" fmla="*/ 166192 h 397586"/>
                <a:gd name="connsiteX18" fmla="*/ 71409 w 786497"/>
                <a:gd name="connsiteY18" fmla="*/ 184480 h 397586"/>
                <a:gd name="connsiteX19" fmla="*/ 42958 w 786497"/>
                <a:gd name="connsiteY19" fmla="*/ 203025 h 397586"/>
                <a:gd name="connsiteX20" fmla="*/ 25250 w 786497"/>
                <a:gd name="connsiteY20" fmla="*/ 220599 h 397586"/>
                <a:gd name="connsiteX21" fmla="*/ 17964 w 786497"/>
                <a:gd name="connsiteY21" fmla="*/ 229219 h 397586"/>
                <a:gd name="connsiteX22" fmla="*/ 5467 w 786497"/>
                <a:gd name="connsiteY22" fmla="*/ 249403 h 397586"/>
                <a:gd name="connsiteX23" fmla="*/ 0 w 786497"/>
                <a:gd name="connsiteY23" fmla="*/ 261738 h 397586"/>
                <a:gd name="connsiteX24" fmla="*/ 0 w 786497"/>
                <a:gd name="connsiteY24" fmla="*/ 261738 h 397586"/>
                <a:gd name="connsiteX25" fmla="*/ 571 w 786497"/>
                <a:gd name="connsiteY25" fmla="*/ 263442 h 397586"/>
                <a:gd name="connsiteX26" fmla="*/ 6953 w 786497"/>
                <a:gd name="connsiteY26" fmla="*/ 279902 h 397586"/>
                <a:gd name="connsiteX27" fmla="*/ 22669 w 786497"/>
                <a:gd name="connsiteY27" fmla="*/ 306267 h 397586"/>
                <a:gd name="connsiteX28" fmla="*/ 53597 w 786497"/>
                <a:gd name="connsiteY28" fmla="*/ 338204 h 397586"/>
                <a:gd name="connsiteX29" fmla="*/ 106318 w 786497"/>
                <a:gd name="connsiteY29" fmla="*/ 369627 h 397586"/>
                <a:gd name="connsiteX30" fmla="*/ 177079 w 786497"/>
                <a:gd name="connsiteY30" fmla="*/ 390487 h 397586"/>
                <a:gd name="connsiteX31" fmla="*/ 227552 w 786497"/>
                <a:gd name="connsiteY31" fmla="*/ 396678 h 397586"/>
                <a:gd name="connsiteX32" fmla="*/ 349920 w 786497"/>
                <a:gd name="connsiteY32" fmla="*/ 393363 h 397586"/>
                <a:gd name="connsiteX33" fmla="*/ 425567 w 786497"/>
                <a:gd name="connsiteY33" fmla="*/ 379324 h 397586"/>
                <a:gd name="connsiteX34" fmla="*/ 529552 w 786497"/>
                <a:gd name="connsiteY34" fmla="*/ 344548 h 397586"/>
                <a:gd name="connsiteX35" fmla="*/ 572728 w 786497"/>
                <a:gd name="connsiteY35" fmla="*/ 324898 h 397586"/>
                <a:gd name="connsiteX36" fmla="*/ 637622 w 786497"/>
                <a:gd name="connsiteY36" fmla="*/ 287407 h 397586"/>
                <a:gd name="connsiteX37" fmla="*/ 680095 w 786497"/>
                <a:gd name="connsiteY37" fmla="*/ 255175 h 397586"/>
                <a:gd name="connsiteX38" fmla="*/ 715023 w 786497"/>
                <a:gd name="connsiteY38" fmla="*/ 220504 h 397586"/>
                <a:gd name="connsiteX39" fmla="*/ 746236 w 786497"/>
                <a:gd name="connsiteY39" fmla="*/ 180556 h 397586"/>
                <a:gd name="connsiteX40" fmla="*/ 766915 w 786497"/>
                <a:gd name="connsiteY40" fmla="*/ 141170 h 397586"/>
                <a:gd name="connsiteX41" fmla="*/ 777297 w 786497"/>
                <a:gd name="connsiteY41" fmla="*/ 110738 h 397586"/>
                <a:gd name="connsiteX42" fmla="*/ 782593 w 786497"/>
                <a:gd name="connsiteY42" fmla="*/ 87287 h 397586"/>
                <a:gd name="connsiteX43" fmla="*/ 786498 w 786497"/>
                <a:gd name="connsiteY43" fmla="*/ 61998 h 39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6497" h="397586">
                  <a:moveTo>
                    <a:pt x="786498" y="61998"/>
                  </a:moveTo>
                  <a:cubicBezTo>
                    <a:pt x="786498" y="61998"/>
                    <a:pt x="786498" y="61998"/>
                    <a:pt x="786498" y="61998"/>
                  </a:cubicBezTo>
                  <a:cubicBezTo>
                    <a:pt x="780679" y="50206"/>
                    <a:pt x="775830" y="32537"/>
                    <a:pt x="767106" y="22698"/>
                  </a:cubicBezTo>
                  <a:cubicBezTo>
                    <a:pt x="760819" y="15611"/>
                    <a:pt x="749855" y="8220"/>
                    <a:pt x="740950" y="4982"/>
                  </a:cubicBezTo>
                  <a:cubicBezTo>
                    <a:pt x="728072" y="314"/>
                    <a:pt x="709127" y="1734"/>
                    <a:pt x="695439" y="1267"/>
                  </a:cubicBezTo>
                  <a:cubicBezTo>
                    <a:pt x="675561" y="591"/>
                    <a:pt x="649024" y="2848"/>
                    <a:pt x="629135" y="2419"/>
                  </a:cubicBezTo>
                  <a:cubicBezTo>
                    <a:pt x="616620" y="2143"/>
                    <a:pt x="599961" y="724"/>
                    <a:pt x="587464" y="0"/>
                  </a:cubicBezTo>
                  <a:cubicBezTo>
                    <a:pt x="587464" y="0"/>
                    <a:pt x="587464" y="0"/>
                    <a:pt x="587464" y="0"/>
                  </a:cubicBezTo>
                  <a:cubicBezTo>
                    <a:pt x="586264" y="1429"/>
                    <a:pt x="584730" y="3391"/>
                    <a:pt x="583463" y="4753"/>
                  </a:cubicBezTo>
                  <a:cubicBezTo>
                    <a:pt x="577062" y="11611"/>
                    <a:pt x="567623" y="19879"/>
                    <a:pt x="560670" y="26175"/>
                  </a:cubicBezTo>
                  <a:cubicBezTo>
                    <a:pt x="552298" y="33757"/>
                    <a:pt x="541125" y="43853"/>
                    <a:pt x="532305" y="50892"/>
                  </a:cubicBezTo>
                  <a:cubicBezTo>
                    <a:pt x="516836" y="63246"/>
                    <a:pt x="495891" y="79505"/>
                    <a:pt x="478831" y="89545"/>
                  </a:cubicBezTo>
                  <a:cubicBezTo>
                    <a:pt x="468382" y="95698"/>
                    <a:pt x="453694" y="102622"/>
                    <a:pt x="442379" y="106994"/>
                  </a:cubicBezTo>
                  <a:cubicBezTo>
                    <a:pt x="424948" y="113729"/>
                    <a:pt x="400841" y="120501"/>
                    <a:pt x="382562" y="124444"/>
                  </a:cubicBezTo>
                  <a:cubicBezTo>
                    <a:pt x="359873" y="129330"/>
                    <a:pt x="328946" y="132131"/>
                    <a:pt x="305924" y="135036"/>
                  </a:cubicBezTo>
                  <a:cubicBezTo>
                    <a:pt x="284064" y="137789"/>
                    <a:pt x="254794" y="140360"/>
                    <a:pt x="232972" y="143332"/>
                  </a:cubicBezTo>
                  <a:cubicBezTo>
                    <a:pt x="215084" y="145771"/>
                    <a:pt x="191243" y="149247"/>
                    <a:pt x="173526" y="152733"/>
                  </a:cubicBezTo>
                  <a:cubicBezTo>
                    <a:pt x="156238" y="156134"/>
                    <a:pt x="133140" y="160811"/>
                    <a:pt x="116367" y="166192"/>
                  </a:cubicBezTo>
                  <a:cubicBezTo>
                    <a:pt x="102498" y="170640"/>
                    <a:pt x="84287" y="177689"/>
                    <a:pt x="71409" y="184480"/>
                  </a:cubicBezTo>
                  <a:cubicBezTo>
                    <a:pt x="62389" y="189243"/>
                    <a:pt x="50854" y="196606"/>
                    <a:pt x="42958" y="203025"/>
                  </a:cubicBezTo>
                  <a:cubicBezTo>
                    <a:pt x="37147" y="207750"/>
                    <a:pt x="30308" y="215084"/>
                    <a:pt x="25250" y="220599"/>
                  </a:cubicBezTo>
                  <a:cubicBezTo>
                    <a:pt x="22955" y="223095"/>
                    <a:pt x="19964" y="226495"/>
                    <a:pt x="17964" y="229219"/>
                  </a:cubicBezTo>
                  <a:cubicBezTo>
                    <a:pt x="13745" y="234963"/>
                    <a:pt x="8763" y="243088"/>
                    <a:pt x="5467" y="249403"/>
                  </a:cubicBezTo>
                  <a:cubicBezTo>
                    <a:pt x="3591" y="252984"/>
                    <a:pt x="0" y="261738"/>
                    <a:pt x="0" y="261738"/>
                  </a:cubicBezTo>
                  <a:cubicBezTo>
                    <a:pt x="0" y="261738"/>
                    <a:pt x="0" y="261738"/>
                    <a:pt x="0" y="261738"/>
                  </a:cubicBezTo>
                  <a:cubicBezTo>
                    <a:pt x="171" y="262252"/>
                    <a:pt x="390" y="262928"/>
                    <a:pt x="571" y="263442"/>
                  </a:cubicBezTo>
                  <a:cubicBezTo>
                    <a:pt x="2352" y="268424"/>
                    <a:pt x="4658" y="275130"/>
                    <a:pt x="6953" y="279902"/>
                  </a:cubicBezTo>
                  <a:cubicBezTo>
                    <a:pt x="10954" y="288198"/>
                    <a:pt x="17107" y="298933"/>
                    <a:pt x="22669" y="306267"/>
                  </a:cubicBezTo>
                  <a:cubicBezTo>
                    <a:pt x="30737" y="316887"/>
                    <a:pt x="43177" y="329879"/>
                    <a:pt x="53597" y="338204"/>
                  </a:cubicBezTo>
                  <a:cubicBezTo>
                    <a:pt x="67989" y="349691"/>
                    <a:pt x="89468" y="362217"/>
                    <a:pt x="106318" y="369627"/>
                  </a:cubicBezTo>
                  <a:cubicBezTo>
                    <a:pt x="126577" y="378543"/>
                    <a:pt x="155400" y="386067"/>
                    <a:pt x="177079" y="390487"/>
                  </a:cubicBezTo>
                  <a:cubicBezTo>
                    <a:pt x="192033" y="393544"/>
                    <a:pt x="212322" y="395869"/>
                    <a:pt x="227552" y="396678"/>
                  </a:cubicBezTo>
                  <a:cubicBezTo>
                    <a:pt x="264223" y="398650"/>
                    <a:pt x="313411" y="397354"/>
                    <a:pt x="349920" y="393363"/>
                  </a:cubicBezTo>
                  <a:cubicBezTo>
                    <a:pt x="372866" y="390858"/>
                    <a:pt x="403203" y="385048"/>
                    <a:pt x="425567" y="379324"/>
                  </a:cubicBezTo>
                  <a:cubicBezTo>
                    <a:pt x="457428" y="371161"/>
                    <a:pt x="498996" y="356721"/>
                    <a:pt x="529552" y="344548"/>
                  </a:cubicBezTo>
                  <a:cubicBezTo>
                    <a:pt x="542773" y="339280"/>
                    <a:pt x="560061" y="331384"/>
                    <a:pt x="572728" y="324898"/>
                  </a:cubicBezTo>
                  <a:cubicBezTo>
                    <a:pt x="592741" y="314649"/>
                    <a:pt x="618915" y="299885"/>
                    <a:pt x="637622" y="287407"/>
                  </a:cubicBezTo>
                  <a:cubicBezTo>
                    <a:pt x="650920" y="278530"/>
                    <a:pt x="668026" y="265681"/>
                    <a:pt x="680095" y="255175"/>
                  </a:cubicBezTo>
                  <a:cubicBezTo>
                    <a:pt x="691229" y="245488"/>
                    <a:pt x="705212" y="231543"/>
                    <a:pt x="715023" y="220504"/>
                  </a:cubicBezTo>
                  <a:cubicBezTo>
                    <a:pt x="725119" y="209131"/>
                    <a:pt x="738006" y="193348"/>
                    <a:pt x="746236" y="180556"/>
                  </a:cubicBezTo>
                  <a:cubicBezTo>
                    <a:pt x="753466" y="169345"/>
                    <a:pt x="761666" y="153448"/>
                    <a:pt x="766915" y="141170"/>
                  </a:cubicBezTo>
                  <a:cubicBezTo>
                    <a:pt x="770696" y="132302"/>
                    <a:pt x="774687" y="120034"/>
                    <a:pt x="777297" y="110738"/>
                  </a:cubicBezTo>
                  <a:cubicBezTo>
                    <a:pt x="779250" y="103794"/>
                    <a:pt x="781240" y="94374"/>
                    <a:pt x="782593" y="87287"/>
                  </a:cubicBezTo>
                  <a:cubicBezTo>
                    <a:pt x="784022" y="79743"/>
                    <a:pt x="786498" y="61998"/>
                    <a:pt x="786498" y="61998"/>
                  </a:cubicBezTo>
                </a:path>
              </a:pathLst>
            </a:custGeom>
            <a:noFill/>
            <a:ln w="0" cap="rnd">
              <a:solidFill>
                <a:srgbClr val="5812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0" name="任意多边形: 形状 3329">
              <a:extLst>
                <a:ext uri="{FF2B5EF4-FFF2-40B4-BE49-F238E27FC236}">
                  <a16:creationId xmlns:a16="http://schemas.microsoft.com/office/drawing/2014/main" id="{4378D27D-124F-13BC-FF48-A3223C9EE111}"/>
                </a:ext>
              </a:extLst>
            </p:cNvPr>
            <p:cNvSpPr/>
            <p:nvPr/>
          </p:nvSpPr>
          <p:spPr>
            <a:xfrm>
              <a:off x="4757127" y="324992"/>
              <a:ext cx="493452" cy="248933"/>
            </a:xfrm>
            <a:custGeom>
              <a:avLst/>
              <a:gdLst>
                <a:gd name="connsiteX0" fmla="*/ 483394 w 493452"/>
                <a:gd name="connsiteY0" fmla="*/ 37786 h 248933"/>
                <a:gd name="connsiteX1" fmla="*/ 468078 w 493452"/>
                <a:gd name="connsiteY1" fmla="*/ 70533 h 248933"/>
                <a:gd name="connsiteX2" fmla="*/ 409147 w 493452"/>
                <a:gd name="connsiteY2" fmla="*/ 142894 h 248933"/>
                <a:gd name="connsiteX3" fmla="*/ 314116 w 493452"/>
                <a:gd name="connsiteY3" fmla="*/ 207845 h 248933"/>
                <a:gd name="connsiteX4" fmla="*/ 221132 w 493452"/>
                <a:gd name="connsiteY4" fmla="*/ 239297 h 248933"/>
                <a:gd name="connsiteX5" fmla="*/ 124730 w 493452"/>
                <a:gd name="connsiteY5" fmla="*/ 248869 h 248933"/>
                <a:gd name="connsiteX6" fmla="*/ 63199 w 493452"/>
                <a:gd name="connsiteY6" fmla="*/ 240659 h 248933"/>
                <a:gd name="connsiteX7" fmla="*/ 28728 w 493452"/>
                <a:gd name="connsiteY7" fmla="*/ 224428 h 248933"/>
                <a:gd name="connsiteX8" fmla="*/ 14326 w 493452"/>
                <a:gd name="connsiteY8" fmla="*/ 212503 h 248933"/>
                <a:gd name="connsiteX9" fmla="*/ 2210 w 493452"/>
                <a:gd name="connsiteY9" fmla="*/ 194805 h 248933"/>
                <a:gd name="connsiteX10" fmla="*/ 38 w 493452"/>
                <a:gd name="connsiteY10" fmla="*/ 180832 h 248933"/>
                <a:gd name="connsiteX11" fmla="*/ 1820 w 493452"/>
                <a:gd name="connsiteY11" fmla="*/ 173584 h 248933"/>
                <a:gd name="connsiteX12" fmla="*/ 8716 w 493452"/>
                <a:gd name="connsiteY12" fmla="*/ 165649 h 248933"/>
                <a:gd name="connsiteX13" fmla="*/ 23394 w 493452"/>
                <a:gd name="connsiteY13" fmla="*/ 156505 h 248933"/>
                <a:gd name="connsiteX14" fmla="*/ 45254 w 493452"/>
                <a:gd name="connsiteY14" fmla="*/ 149771 h 248933"/>
                <a:gd name="connsiteX15" fmla="*/ 81801 w 493452"/>
                <a:gd name="connsiteY15" fmla="*/ 144380 h 248933"/>
                <a:gd name="connsiteX16" fmla="*/ 118939 w 493452"/>
                <a:gd name="connsiteY16" fmla="*/ 140637 h 248933"/>
                <a:gd name="connsiteX17" fmla="*/ 192272 w 493452"/>
                <a:gd name="connsiteY17" fmla="*/ 133464 h 248933"/>
                <a:gd name="connsiteX18" fmla="*/ 261861 w 493452"/>
                <a:gd name="connsiteY18" fmla="*/ 124054 h 248933"/>
                <a:gd name="connsiteX19" fmla="*/ 331927 w 493452"/>
                <a:gd name="connsiteY19" fmla="*/ 103842 h 248933"/>
                <a:gd name="connsiteX20" fmla="*/ 399641 w 493452"/>
                <a:gd name="connsiteY20" fmla="*/ 73276 h 248933"/>
                <a:gd name="connsiteX21" fmla="*/ 442427 w 493452"/>
                <a:gd name="connsiteY21" fmla="*/ 45996 h 248933"/>
                <a:gd name="connsiteX22" fmla="*/ 470659 w 493452"/>
                <a:gd name="connsiteY22" fmla="*/ 23593 h 248933"/>
                <a:gd name="connsiteX23" fmla="*/ 488899 w 493452"/>
                <a:gd name="connsiteY23" fmla="*/ 4277 h 248933"/>
                <a:gd name="connsiteX24" fmla="*/ 493453 w 493452"/>
                <a:gd name="connsiteY24" fmla="*/ 0 h 248933"/>
                <a:gd name="connsiteX25" fmla="*/ 493453 w 493452"/>
                <a:gd name="connsiteY25" fmla="*/ 0 h 248933"/>
                <a:gd name="connsiteX26" fmla="*/ 483394 w 493452"/>
                <a:gd name="connsiteY26" fmla="*/ 37786 h 24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452" h="248933">
                  <a:moveTo>
                    <a:pt x="483394" y="37786"/>
                  </a:moveTo>
                  <a:cubicBezTo>
                    <a:pt x="479689" y="47977"/>
                    <a:pt x="473736" y="61284"/>
                    <a:pt x="468078" y="70533"/>
                  </a:cubicBezTo>
                  <a:cubicBezTo>
                    <a:pt x="453447" y="94402"/>
                    <a:pt x="429702" y="123882"/>
                    <a:pt x="409147" y="142894"/>
                  </a:cubicBezTo>
                  <a:cubicBezTo>
                    <a:pt x="383800" y="166345"/>
                    <a:pt x="345053" y="192491"/>
                    <a:pt x="314116" y="207845"/>
                  </a:cubicBezTo>
                  <a:cubicBezTo>
                    <a:pt x="287741" y="220932"/>
                    <a:pt x="249917" y="233086"/>
                    <a:pt x="221132" y="239297"/>
                  </a:cubicBezTo>
                  <a:cubicBezTo>
                    <a:pt x="192720" y="245421"/>
                    <a:pt x="153791" y="249498"/>
                    <a:pt x="124730" y="248869"/>
                  </a:cubicBezTo>
                  <a:cubicBezTo>
                    <a:pt x="106118" y="248460"/>
                    <a:pt x="81029" y="246059"/>
                    <a:pt x="63199" y="240659"/>
                  </a:cubicBezTo>
                  <a:cubicBezTo>
                    <a:pt x="52254" y="237354"/>
                    <a:pt x="38329" y="230629"/>
                    <a:pt x="28728" y="224428"/>
                  </a:cubicBezTo>
                  <a:cubicBezTo>
                    <a:pt x="24022" y="221380"/>
                    <a:pt x="18117" y="216646"/>
                    <a:pt x="14326" y="212503"/>
                  </a:cubicBezTo>
                  <a:cubicBezTo>
                    <a:pt x="9973" y="207759"/>
                    <a:pt x="4525" y="200806"/>
                    <a:pt x="2210" y="194805"/>
                  </a:cubicBezTo>
                  <a:cubicBezTo>
                    <a:pt x="686" y="190843"/>
                    <a:pt x="-200" y="185061"/>
                    <a:pt x="38" y="180832"/>
                  </a:cubicBezTo>
                  <a:cubicBezTo>
                    <a:pt x="162" y="178594"/>
                    <a:pt x="810" y="175574"/>
                    <a:pt x="1820" y="173584"/>
                  </a:cubicBezTo>
                  <a:cubicBezTo>
                    <a:pt x="3248" y="170774"/>
                    <a:pt x="6335" y="167707"/>
                    <a:pt x="8716" y="165649"/>
                  </a:cubicBezTo>
                  <a:cubicBezTo>
                    <a:pt x="12630" y="162249"/>
                    <a:pt x="18679" y="158677"/>
                    <a:pt x="23394" y="156505"/>
                  </a:cubicBezTo>
                  <a:cubicBezTo>
                    <a:pt x="29623" y="153638"/>
                    <a:pt x="38567" y="151314"/>
                    <a:pt x="45254" y="149771"/>
                  </a:cubicBezTo>
                  <a:cubicBezTo>
                    <a:pt x="56055" y="147285"/>
                    <a:pt x="70800" y="145742"/>
                    <a:pt x="81801" y="144380"/>
                  </a:cubicBezTo>
                  <a:cubicBezTo>
                    <a:pt x="92917" y="142999"/>
                    <a:pt x="107795" y="141742"/>
                    <a:pt x="118939" y="140637"/>
                  </a:cubicBezTo>
                  <a:cubicBezTo>
                    <a:pt x="140941" y="138446"/>
                    <a:pt x="170317" y="136017"/>
                    <a:pt x="192272" y="133464"/>
                  </a:cubicBezTo>
                  <a:cubicBezTo>
                    <a:pt x="213198" y="131026"/>
                    <a:pt x="241249" y="128397"/>
                    <a:pt x="261861" y="124054"/>
                  </a:cubicBezTo>
                  <a:cubicBezTo>
                    <a:pt x="283274" y="119558"/>
                    <a:pt x="311392" y="111385"/>
                    <a:pt x="331927" y="103842"/>
                  </a:cubicBezTo>
                  <a:cubicBezTo>
                    <a:pt x="352844" y="96145"/>
                    <a:pt x="380067" y="83925"/>
                    <a:pt x="399641" y="73276"/>
                  </a:cubicBezTo>
                  <a:cubicBezTo>
                    <a:pt x="413014" y="65999"/>
                    <a:pt x="430045" y="54855"/>
                    <a:pt x="442427" y="45996"/>
                  </a:cubicBezTo>
                  <a:cubicBezTo>
                    <a:pt x="451228" y="39710"/>
                    <a:pt x="462715" y="30918"/>
                    <a:pt x="470659" y="23593"/>
                  </a:cubicBezTo>
                  <a:cubicBezTo>
                    <a:pt x="476527" y="18193"/>
                    <a:pt x="483242" y="9896"/>
                    <a:pt x="488899" y="4277"/>
                  </a:cubicBezTo>
                  <a:cubicBezTo>
                    <a:pt x="490233" y="2962"/>
                    <a:pt x="492081" y="1286"/>
                    <a:pt x="493453" y="0"/>
                  </a:cubicBezTo>
                  <a:cubicBezTo>
                    <a:pt x="493453" y="0"/>
                    <a:pt x="493453" y="0"/>
                    <a:pt x="493453" y="0"/>
                  </a:cubicBezTo>
                  <a:cubicBezTo>
                    <a:pt x="493481" y="10"/>
                    <a:pt x="487413" y="26765"/>
                    <a:pt x="483394" y="37786"/>
                  </a:cubicBezTo>
                  <a:close/>
                </a:path>
              </a:pathLst>
            </a:custGeom>
            <a:solidFill>
              <a:srgbClr val="8F4A67"/>
            </a:solidFill>
            <a:ln w="0" cap="rnd">
              <a:solidFill>
                <a:srgbClr val="8F4A6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1" name="任意多边形: 形状 3330">
              <a:extLst>
                <a:ext uri="{FF2B5EF4-FFF2-40B4-BE49-F238E27FC236}">
                  <a16:creationId xmlns:a16="http://schemas.microsoft.com/office/drawing/2014/main" id="{2F800BD1-E0CF-A424-0E22-D8AD17D67567}"/>
                </a:ext>
              </a:extLst>
            </p:cNvPr>
            <p:cNvSpPr/>
            <p:nvPr/>
          </p:nvSpPr>
          <p:spPr>
            <a:xfrm>
              <a:off x="5362032" y="401316"/>
              <a:ext cx="18507" cy="11849"/>
            </a:xfrm>
            <a:custGeom>
              <a:avLst/>
              <a:gdLst>
                <a:gd name="connsiteX0" fmla="*/ 9258 w 18507"/>
                <a:gd name="connsiteY0" fmla="*/ 0 h 11849"/>
                <a:gd name="connsiteX1" fmla="*/ 18507 w 18507"/>
                <a:gd name="connsiteY1" fmla="*/ 5925 h 11849"/>
                <a:gd name="connsiteX2" fmla="*/ 9258 w 18507"/>
                <a:gd name="connsiteY2" fmla="*/ 11849 h 11849"/>
                <a:gd name="connsiteX3" fmla="*/ 0 w 18507"/>
                <a:gd name="connsiteY3" fmla="*/ 5925 h 11849"/>
                <a:gd name="connsiteX4" fmla="*/ 9258 w 18507"/>
                <a:gd name="connsiteY4" fmla="*/ 0 h 1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07" h="11849">
                  <a:moveTo>
                    <a:pt x="9258" y="0"/>
                  </a:moveTo>
                  <a:cubicBezTo>
                    <a:pt x="15973" y="0"/>
                    <a:pt x="18507" y="3172"/>
                    <a:pt x="18507" y="5925"/>
                  </a:cubicBezTo>
                  <a:cubicBezTo>
                    <a:pt x="18507" y="8677"/>
                    <a:pt x="15973" y="11849"/>
                    <a:pt x="9258" y="11849"/>
                  </a:cubicBezTo>
                  <a:cubicBezTo>
                    <a:pt x="2543" y="11849"/>
                    <a:pt x="0" y="8677"/>
                    <a:pt x="0" y="5925"/>
                  </a:cubicBezTo>
                  <a:cubicBezTo>
                    <a:pt x="0" y="3172"/>
                    <a:pt x="2543" y="0"/>
                    <a:pt x="9258" y="0"/>
                  </a:cubicBezTo>
                  <a:close/>
                </a:path>
              </a:pathLst>
            </a:custGeom>
            <a:solidFill>
              <a:srgbClr val="34102A"/>
            </a:solidFill>
            <a:ln w="0" cap="rnd">
              <a:solidFill>
                <a:srgbClr val="34102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2" name="任意多边形: 形状 3331">
              <a:extLst>
                <a:ext uri="{FF2B5EF4-FFF2-40B4-BE49-F238E27FC236}">
                  <a16:creationId xmlns:a16="http://schemas.microsoft.com/office/drawing/2014/main" id="{30C8124E-1802-0D7B-3341-950A5A340C09}"/>
                </a:ext>
              </a:extLst>
            </p:cNvPr>
            <p:cNvSpPr/>
            <p:nvPr/>
          </p:nvSpPr>
          <p:spPr>
            <a:xfrm>
              <a:off x="4861779" y="635384"/>
              <a:ext cx="35156" cy="22193"/>
            </a:xfrm>
            <a:custGeom>
              <a:avLst/>
              <a:gdLst>
                <a:gd name="connsiteX0" fmla="*/ 17574 w 35156"/>
                <a:gd name="connsiteY0" fmla="*/ 0 h 22193"/>
                <a:gd name="connsiteX1" fmla="*/ 35157 w 35156"/>
                <a:gd name="connsiteY1" fmla="*/ 11097 h 22193"/>
                <a:gd name="connsiteX2" fmla="*/ 17574 w 35156"/>
                <a:gd name="connsiteY2" fmla="*/ 22193 h 22193"/>
                <a:gd name="connsiteX3" fmla="*/ 0 w 35156"/>
                <a:gd name="connsiteY3" fmla="*/ 11097 h 22193"/>
                <a:gd name="connsiteX4" fmla="*/ 17574 w 35156"/>
                <a:gd name="connsiteY4" fmla="*/ 0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56" h="22193">
                  <a:moveTo>
                    <a:pt x="17574" y="0"/>
                  </a:moveTo>
                  <a:cubicBezTo>
                    <a:pt x="30461" y="0"/>
                    <a:pt x="35157" y="5963"/>
                    <a:pt x="35157" y="11097"/>
                  </a:cubicBezTo>
                  <a:cubicBezTo>
                    <a:pt x="35157" y="16231"/>
                    <a:pt x="30461" y="22193"/>
                    <a:pt x="17574" y="22193"/>
                  </a:cubicBezTo>
                  <a:cubicBezTo>
                    <a:pt x="4686" y="22193"/>
                    <a:pt x="0" y="16231"/>
                    <a:pt x="0" y="11097"/>
                  </a:cubicBezTo>
                  <a:cubicBezTo>
                    <a:pt x="0" y="5963"/>
                    <a:pt x="4686" y="0"/>
                    <a:pt x="17574" y="0"/>
                  </a:cubicBezTo>
                  <a:close/>
                </a:path>
              </a:pathLst>
            </a:custGeom>
            <a:solidFill>
              <a:srgbClr val="34102A"/>
            </a:solidFill>
            <a:ln w="0" cap="rnd">
              <a:solidFill>
                <a:srgbClr val="34102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3" name="任意多边形: 形状 3332">
              <a:extLst>
                <a:ext uri="{FF2B5EF4-FFF2-40B4-BE49-F238E27FC236}">
                  <a16:creationId xmlns:a16="http://schemas.microsoft.com/office/drawing/2014/main" id="{42F0C6DB-2289-B062-0212-9BA60836AE84}"/>
                </a:ext>
              </a:extLst>
            </p:cNvPr>
            <p:cNvSpPr/>
            <p:nvPr/>
          </p:nvSpPr>
          <p:spPr>
            <a:xfrm>
              <a:off x="4903803" y="621010"/>
              <a:ext cx="19068" cy="11877"/>
            </a:xfrm>
            <a:custGeom>
              <a:avLst/>
              <a:gdLst>
                <a:gd name="connsiteX0" fmla="*/ 9534 w 19068"/>
                <a:gd name="connsiteY0" fmla="*/ 0 h 11877"/>
                <a:gd name="connsiteX1" fmla="*/ 19069 w 19068"/>
                <a:gd name="connsiteY1" fmla="*/ 5944 h 11877"/>
                <a:gd name="connsiteX2" fmla="*/ 9534 w 19068"/>
                <a:gd name="connsiteY2" fmla="*/ 11878 h 11877"/>
                <a:gd name="connsiteX3" fmla="*/ 0 w 19068"/>
                <a:gd name="connsiteY3" fmla="*/ 5944 h 11877"/>
                <a:gd name="connsiteX4" fmla="*/ 9534 w 19068"/>
                <a:gd name="connsiteY4" fmla="*/ 0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68" h="11877">
                  <a:moveTo>
                    <a:pt x="9534" y="0"/>
                  </a:moveTo>
                  <a:cubicBezTo>
                    <a:pt x="16593" y="0"/>
                    <a:pt x="19069" y="3200"/>
                    <a:pt x="19069" y="5944"/>
                  </a:cubicBezTo>
                  <a:cubicBezTo>
                    <a:pt x="19069" y="8677"/>
                    <a:pt x="16593" y="11878"/>
                    <a:pt x="9534" y="11878"/>
                  </a:cubicBezTo>
                  <a:cubicBezTo>
                    <a:pt x="2476" y="11878"/>
                    <a:pt x="0" y="8677"/>
                    <a:pt x="0" y="5944"/>
                  </a:cubicBezTo>
                  <a:cubicBezTo>
                    <a:pt x="0" y="3200"/>
                    <a:pt x="2476" y="0"/>
                    <a:pt x="9534" y="0"/>
                  </a:cubicBezTo>
                  <a:close/>
                </a:path>
              </a:pathLst>
            </a:custGeom>
            <a:solidFill>
              <a:srgbClr val="34102A"/>
            </a:solidFill>
            <a:ln w="0" cap="rnd">
              <a:solidFill>
                <a:srgbClr val="34102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4" name="任意多边形: 形状 3333">
              <a:extLst>
                <a:ext uri="{FF2B5EF4-FFF2-40B4-BE49-F238E27FC236}">
                  <a16:creationId xmlns:a16="http://schemas.microsoft.com/office/drawing/2014/main" id="{AC2B2F82-A81E-9E4A-5F32-9CE908C69FCF}"/>
                </a:ext>
              </a:extLst>
            </p:cNvPr>
            <p:cNvSpPr/>
            <p:nvPr/>
          </p:nvSpPr>
          <p:spPr>
            <a:xfrm>
              <a:off x="5252170" y="154524"/>
              <a:ext cx="266504" cy="270919"/>
            </a:xfrm>
            <a:custGeom>
              <a:avLst/>
              <a:gdLst>
                <a:gd name="connsiteX0" fmla="*/ 237877 w 266504"/>
                <a:gd name="connsiteY0" fmla="*/ 107032 h 270919"/>
                <a:gd name="connsiteX1" fmla="*/ 232134 w 266504"/>
                <a:gd name="connsiteY1" fmla="*/ 118901 h 270919"/>
                <a:gd name="connsiteX2" fmla="*/ 247641 w 266504"/>
                <a:gd name="connsiteY2" fmla="*/ 143980 h 270919"/>
                <a:gd name="connsiteX3" fmla="*/ 261557 w 266504"/>
                <a:gd name="connsiteY3" fmla="*/ 171945 h 270919"/>
                <a:gd name="connsiteX4" fmla="*/ 264423 w 266504"/>
                <a:gd name="connsiteY4" fmla="*/ 178289 h 270919"/>
                <a:gd name="connsiteX5" fmla="*/ 266385 w 266504"/>
                <a:gd name="connsiteY5" fmla="*/ 200777 h 270919"/>
                <a:gd name="connsiteX6" fmla="*/ 265014 w 266504"/>
                <a:gd name="connsiteY6" fmla="*/ 237439 h 270919"/>
                <a:gd name="connsiteX7" fmla="*/ 257270 w 266504"/>
                <a:gd name="connsiteY7" fmla="*/ 270920 h 270919"/>
                <a:gd name="connsiteX8" fmla="*/ 242621 w 266504"/>
                <a:gd name="connsiteY8" fmla="*/ 262128 h 270919"/>
                <a:gd name="connsiteX9" fmla="*/ 217294 w 266504"/>
                <a:gd name="connsiteY9" fmla="*/ 238687 h 270919"/>
                <a:gd name="connsiteX10" fmla="*/ 205578 w 266504"/>
                <a:gd name="connsiteY10" fmla="*/ 220066 h 270919"/>
                <a:gd name="connsiteX11" fmla="*/ 197205 w 266504"/>
                <a:gd name="connsiteY11" fmla="*/ 192653 h 270919"/>
                <a:gd name="connsiteX12" fmla="*/ 189881 w 266504"/>
                <a:gd name="connsiteY12" fmla="*/ 197672 h 270919"/>
                <a:gd name="connsiteX13" fmla="*/ 156820 w 266504"/>
                <a:gd name="connsiteY13" fmla="*/ 209807 h 270919"/>
                <a:gd name="connsiteX14" fmla="*/ 120358 w 266504"/>
                <a:gd name="connsiteY14" fmla="*/ 215798 h 270919"/>
                <a:gd name="connsiteX15" fmla="*/ 82801 w 266504"/>
                <a:gd name="connsiteY15" fmla="*/ 217094 h 270919"/>
                <a:gd name="connsiteX16" fmla="*/ 50854 w 266504"/>
                <a:gd name="connsiteY16" fmla="*/ 212131 h 270919"/>
                <a:gd name="connsiteX17" fmla="*/ 111938 w 266504"/>
                <a:gd name="connsiteY17" fmla="*/ 160544 h 270919"/>
                <a:gd name="connsiteX18" fmla="*/ 129845 w 266504"/>
                <a:gd name="connsiteY18" fmla="*/ 140760 h 270919"/>
                <a:gd name="connsiteX19" fmla="*/ 101270 w 266504"/>
                <a:gd name="connsiteY19" fmla="*/ 144456 h 270919"/>
                <a:gd name="connsiteX20" fmla="*/ 76228 w 266504"/>
                <a:gd name="connsiteY20" fmla="*/ 146142 h 270919"/>
                <a:gd name="connsiteX21" fmla="*/ 44968 w 266504"/>
                <a:gd name="connsiteY21" fmla="*/ 142275 h 270919"/>
                <a:gd name="connsiteX22" fmla="*/ 18841 w 266504"/>
                <a:gd name="connsiteY22" fmla="*/ 133179 h 270919"/>
                <a:gd name="connsiteX23" fmla="*/ 0 w 266504"/>
                <a:gd name="connsiteY23" fmla="*/ 122568 h 270919"/>
                <a:gd name="connsiteX24" fmla="*/ 34052 w 266504"/>
                <a:gd name="connsiteY24" fmla="*/ 110985 h 270919"/>
                <a:gd name="connsiteX25" fmla="*/ 158639 w 266504"/>
                <a:gd name="connsiteY25" fmla="*/ 83868 h 270919"/>
                <a:gd name="connsiteX26" fmla="*/ 237925 w 266504"/>
                <a:gd name="connsiteY26" fmla="*/ 10763 h 270919"/>
                <a:gd name="connsiteX27" fmla="*/ 249860 w 266504"/>
                <a:gd name="connsiteY27" fmla="*/ 0 h 270919"/>
                <a:gd name="connsiteX28" fmla="*/ 253412 w 266504"/>
                <a:gd name="connsiteY28" fmla="*/ 8315 h 270919"/>
                <a:gd name="connsiteX29" fmla="*/ 254546 w 266504"/>
                <a:gd name="connsiteY29" fmla="*/ 35824 h 270919"/>
                <a:gd name="connsiteX30" fmla="*/ 253089 w 266504"/>
                <a:gd name="connsiteY30" fmla="*/ 58807 h 270919"/>
                <a:gd name="connsiteX31" fmla="*/ 248555 w 266504"/>
                <a:gd name="connsiteY31" fmla="*/ 77581 h 270919"/>
                <a:gd name="connsiteX32" fmla="*/ 237877 w 266504"/>
                <a:gd name="connsiteY32" fmla="*/ 107032 h 270919"/>
                <a:gd name="connsiteX33" fmla="*/ 249860 w 266504"/>
                <a:gd name="connsiteY33" fmla="*/ 0 h 270919"/>
                <a:gd name="connsiteX34" fmla="*/ 249860 w 266504"/>
                <a:gd name="connsiteY34" fmla="*/ 0 h 27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6504" h="270919">
                  <a:moveTo>
                    <a:pt x="237877" y="107032"/>
                  </a:moveTo>
                  <a:cubicBezTo>
                    <a:pt x="236325" y="110671"/>
                    <a:pt x="233858" y="115338"/>
                    <a:pt x="232134" y="118901"/>
                  </a:cubicBezTo>
                  <a:cubicBezTo>
                    <a:pt x="232134" y="118901"/>
                    <a:pt x="243335" y="136246"/>
                    <a:pt x="247641" y="143980"/>
                  </a:cubicBezTo>
                  <a:cubicBezTo>
                    <a:pt x="252203" y="152162"/>
                    <a:pt x="257556" y="163468"/>
                    <a:pt x="261557" y="171945"/>
                  </a:cubicBezTo>
                  <a:cubicBezTo>
                    <a:pt x="262452" y="173831"/>
                    <a:pt x="263862" y="176279"/>
                    <a:pt x="264423" y="178289"/>
                  </a:cubicBezTo>
                  <a:cubicBezTo>
                    <a:pt x="266262" y="184804"/>
                    <a:pt x="266205" y="194015"/>
                    <a:pt x="266385" y="200777"/>
                  </a:cubicBezTo>
                  <a:cubicBezTo>
                    <a:pt x="266691" y="211779"/>
                    <a:pt x="266472" y="226524"/>
                    <a:pt x="265014" y="237439"/>
                  </a:cubicBezTo>
                  <a:cubicBezTo>
                    <a:pt x="263643" y="247650"/>
                    <a:pt x="259595" y="260871"/>
                    <a:pt x="257270" y="270920"/>
                  </a:cubicBezTo>
                  <a:cubicBezTo>
                    <a:pt x="257270" y="270920"/>
                    <a:pt x="246736" y="265176"/>
                    <a:pt x="242621" y="262128"/>
                  </a:cubicBezTo>
                  <a:cubicBezTo>
                    <a:pt x="234296" y="255975"/>
                    <a:pt x="223866" y="246698"/>
                    <a:pt x="217294" y="238687"/>
                  </a:cubicBezTo>
                  <a:cubicBezTo>
                    <a:pt x="213113" y="233582"/>
                    <a:pt x="208340" y="226057"/>
                    <a:pt x="205578" y="220066"/>
                  </a:cubicBezTo>
                  <a:cubicBezTo>
                    <a:pt x="201978" y="212255"/>
                    <a:pt x="199720" y="200873"/>
                    <a:pt x="197205" y="192653"/>
                  </a:cubicBezTo>
                  <a:cubicBezTo>
                    <a:pt x="197205" y="192653"/>
                    <a:pt x="192234" y="196415"/>
                    <a:pt x="189881" y="197672"/>
                  </a:cubicBezTo>
                  <a:cubicBezTo>
                    <a:pt x="180566" y="202663"/>
                    <a:pt x="167040" y="207121"/>
                    <a:pt x="156820" y="209807"/>
                  </a:cubicBezTo>
                  <a:cubicBezTo>
                    <a:pt x="146104" y="212636"/>
                    <a:pt x="131388" y="214703"/>
                    <a:pt x="120358" y="215798"/>
                  </a:cubicBezTo>
                  <a:cubicBezTo>
                    <a:pt x="109138" y="216903"/>
                    <a:pt x="94059" y="217780"/>
                    <a:pt x="82801" y="217094"/>
                  </a:cubicBezTo>
                  <a:cubicBezTo>
                    <a:pt x="73123" y="216494"/>
                    <a:pt x="60446" y="213617"/>
                    <a:pt x="50854" y="212131"/>
                  </a:cubicBezTo>
                  <a:cubicBezTo>
                    <a:pt x="50864" y="212122"/>
                    <a:pt x="94802" y="177327"/>
                    <a:pt x="111938" y="160544"/>
                  </a:cubicBezTo>
                  <a:cubicBezTo>
                    <a:pt x="117663" y="154943"/>
                    <a:pt x="124473" y="146695"/>
                    <a:pt x="129845" y="140760"/>
                  </a:cubicBezTo>
                  <a:cubicBezTo>
                    <a:pt x="129835" y="140760"/>
                    <a:pt x="109871" y="143618"/>
                    <a:pt x="101270" y="144456"/>
                  </a:cubicBezTo>
                  <a:cubicBezTo>
                    <a:pt x="93774" y="145190"/>
                    <a:pt x="83754" y="146333"/>
                    <a:pt x="76228" y="146142"/>
                  </a:cubicBezTo>
                  <a:cubicBezTo>
                    <a:pt x="66780" y="145894"/>
                    <a:pt x="54169" y="144437"/>
                    <a:pt x="44968" y="142275"/>
                  </a:cubicBezTo>
                  <a:cubicBezTo>
                    <a:pt x="36881" y="140379"/>
                    <a:pt x="26394" y="136608"/>
                    <a:pt x="18841" y="133179"/>
                  </a:cubicBezTo>
                  <a:cubicBezTo>
                    <a:pt x="12935" y="130502"/>
                    <a:pt x="5658" y="125749"/>
                    <a:pt x="0" y="122568"/>
                  </a:cubicBezTo>
                  <a:cubicBezTo>
                    <a:pt x="9" y="122568"/>
                    <a:pt x="23679" y="113938"/>
                    <a:pt x="34052" y="110985"/>
                  </a:cubicBezTo>
                  <a:cubicBezTo>
                    <a:pt x="70838" y="100498"/>
                    <a:pt x="124787" y="101670"/>
                    <a:pt x="158639" y="83868"/>
                  </a:cubicBezTo>
                  <a:cubicBezTo>
                    <a:pt x="187271" y="68809"/>
                    <a:pt x="214008" y="32547"/>
                    <a:pt x="237925" y="10763"/>
                  </a:cubicBezTo>
                  <a:cubicBezTo>
                    <a:pt x="241488" y="7515"/>
                    <a:pt x="246279" y="3229"/>
                    <a:pt x="249860" y="0"/>
                  </a:cubicBezTo>
                  <a:cubicBezTo>
                    <a:pt x="250927" y="2496"/>
                    <a:pt x="252765" y="5677"/>
                    <a:pt x="253412" y="8315"/>
                  </a:cubicBezTo>
                  <a:cubicBezTo>
                    <a:pt x="255384" y="16335"/>
                    <a:pt x="254641" y="27565"/>
                    <a:pt x="254546" y="35824"/>
                  </a:cubicBezTo>
                  <a:cubicBezTo>
                    <a:pt x="254461" y="42729"/>
                    <a:pt x="254137" y="51978"/>
                    <a:pt x="253089" y="58807"/>
                  </a:cubicBezTo>
                  <a:cubicBezTo>
                    <a:pt x="252213" y="64532"/>
                    <a:pt x="250212" y="72028"/>
                    <a:pt x="248555" y="77581"/>
                  </a:cubicBezTo>
                  <a:cubicBezTo>
                    <a:pt x="245869" y="86582"/>
                    <a:pt x="241564" y="98384"/>
                    <a:pt x="237877" y="107032"/>
                  </a:cubicBezTo>
                  <a:moveTo>
                    <a:pt x="249860" y="0"/>
                  </a:moveTo>
                  <a:cubicBezTo>
                    <a:pt x="249860" y="0"/>
                    <a:pt x="249860" y="0"/>
                    <a:pt x="249860" y="0"/>
                  </a:cubicBezTo>
                  <a:close/>
                </a:path>
              </a:pathLst>
            </a:custGeom>
            <a:solidFill>
              <a:srgbClr val="3A5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5" name="任意多边形: 形状 3334">
              <a:extLst>
                <a:ext uri="{FF2B5EF4-FFF2-40B4-BE49-F238E27FC236}">
                  <a16:creationId xmlns:a16="http://schemas.microsoft.com/office/drawing/2014/main" id="{9CD857CF-BBFB-985B-4488-BE0514F88746}"/>
                </a:ext>
              </a:extLst>
            </p:cNvPr>
            <p:cNvSpPr/>
            <p:nvPr/>
          </p:nvSpPr>
          <p:spPr>
            <a:xfrm>
              <a:off x="5252170" y="154524"/>
              <a:ext cx="266504" cy="270919"/>
            </a:xfrm>
            <a:custGeom>
              <a:avLst/>
              <a:gdLst>
                <a:gd name="connsiteX0" fmla="*/ 232134 w 266504"/>
                <a:gd name="connsiteY0" fmla="*/ 118901 h 270919"/>
                <a:gd name="connsiteX1" fmla="*/ 232134 w 266504"/>
                <a:gd name="connsiteY1" fmla="*/ 118901 h 270919"/>
                <a:gd name="connsiteX2" fmla="*/ 237877 w 266504"/>
                <a:gd name="connsiteY2" fmla="*/ 107032 h 270919"/>
                <a:gd name="connsiteX3" fmla="*/ 248555 w 266504"/>
                <a:gd name="connsiteY3" fmla="*/ 77581 h 270919"/>
                <a:gd name="connsiteX4" fmla="*/ 253089 w 266504"/>
                <a:gd name="connsiteY4" fmla="*/ 58807 h 270919"/>
                <a:gd name="connsiteX5" fmla="*/ 254546 w 266504"/>
                <a:gd name="connsiteY5" fmla="*/ 35824 h 270919"/>
                <a:gd name="connsiteX6" fmla="*/ 253412 w 266504"/>
                <a:gd name="connsiteY6" fmla="*/ 8315 h 270919"/>
                <a:gd name="connsiteX7" fmla="*/ 249860 w 266504"/>
                <a:gd name="connsiteY7" fmla="*/ 0 h 270919"/>
                <a:gd name="connsiteX8" fmla="*/ 249860 w 266504"/>
                <a:gd name="connsiteY8" fmla="*/ 0 h 270919"/>
                <a:gd name="connsiteX9" fmla="*/ 237925 w 266504"/>
                <a:gd name="connsiteY9" fmla="*/ 10763 h 270919"/>
                <a:gd name="connsiteX10" fmla="*/ 158639 w 266504"/>
                <a:gd name="connsiteY10" fmla="*/ 83868 h 270919"/>
                <a:gd name="connsiteX11" fmla="*/ 34052 w 266504"/>
                <a:gd name="connsiteY11" fmla="*/ 110985 h 270919"/>
                <a:gd name="connsiteX12" fmla="*/ 0 w 266504"/>
                <a:gd name="connsiteY12" fmla="*/ 122568 h 270919"/>
                <a:gd name="connsiteX13" fmla="*/ 0 w 266504"/>
                <a:gd name="connsiteY13" fmla="*/ 122568 h 270919"/>
                <a:gd name="connsiteX14" fmla="*/ 18841 w 266504"/>
                <a:gd name="connsiteY14" fmla="*/ 133179 h 270919"/>
                <a:gd name="connsiteX15" fmla="*/ 44968 w 266504"/>
                <a:gd name="connsiteY15" fmla="*/ 142275 h 270919"/>
                <a:gd name="connsiteX16" fmla="*/ 76228 w 266504"/>
                <a:gd name="connsiteY16" fmla="*/ 146142 h 270919"/>
                <a:gd name="connsiteX17" fmla="*/ 101270 w 266504"/>
                <a:gd name="connsiteY17" fmla="*/ 144456 h 270919"/>
                <a:gd name="connsiteX18" fmla="*/ 129845 w 266504"/>
                <a:gd name="connsiteY18" fmla="*/ 140760 h 270919"/>
                <a:gd name="connsiteX19" fmla="*/ 129845 w 266504"/>
                <a:gd name="connsiteY19" fmla="*/ 140760 h 270919"/>
                <a:gd name="connsiteX20" fmla="*/ 111938 w 266504"/>
                <a:gd name="connsiteY20" fmla="*/ 160544 h 270919"/>
                <a:gd name="connsiteX21" fmla="*/ 50854 w 266504"/>
                <a:gd name="connsiteY21" fmla="*/ 212131 h 270919"/>
                <a:gd name="connsiteX22" fmla="*/ 50854 w 266504"/>
                <a:gd name="connsiteY22" fmla="*/ 212131 h 270919"/>
                <a:gd name="connsiteX23" fmla="*/ 82801 w 266504"/>
                <a:gd name="connsiteY23" fmla="*/ 217094 h 270919"/>
                <a:gd name="connsiteX24" fmla="*/ 120358 w 266504"/>
                <a:gd name="connsiteY24" fmla="*/ 215798 h 270919"/>
                <a:gd name="connsiteX25" fmla="*/ 156820 w 266504"/>
                <a:gd name="connsiteY25" fmla="*/ 209807 h 270919"/>
                <a:gd name="connsiteX26" fmla="*/ 189881 w 266504"/>
                <a:gd name="connsiteY26" fmla="*/ 197672 h 270919"/>
                <a:gd name="connsiteX27" fmla="*/ 197205 w 266504"/>
                <a:gd name="connsiteY27" fmla="*/ 192653 h 270919"/>
                <a:gd name="connsiteX28" fmla="*/ 197205 w 266504"/>
                <a:gd name="connsiteY28" fmla="*/ 192653 h 270919"/>
                <a:gd name="connsiteX29" fmla="*/ 205578 w 266504"/>
                <a:gd name="connsiteY29" fmla="*/ 220066 h 270919"/>
                <a:gd name="connsiteX30" fmla="*/ 217294 w 266504"/>
                <a:gd name="connsiteY30" fmla="*/ 238687 h 270919"/>
                <a:gd name="connsiteX31" fmla="*/ 242621 w 266504"/>
                <a:gd name="connsiteY31" fmla="*/ 262128 h 270919"/>
                <a:gd name="connsiteX32" fmla="*/ 257270 w 266504"/>
                <a:gd name="connsiteY32" fmla="*/ 270920 h 270919"/>
                <a:gd name="connsiteX33" fmla="*/ 257270 w 266504"/>
                <a:gd name="connsiteY33" fmla="*/ 270920 h 270919"/>
                <a:gd name="connsiteX34" fmla="*/ 265014 w 266504"/>
                <a:gd name="connsiteY34" fmla="*/ 237439 h 270919"/>
                <a:gd name="connsiteX35" fmla="*/ 266385 w 266504"/>
                <a:gd name="connsiteY35" fmla="*/ 200777 h 270919"/>
                <a:gd name="connsiteX36" fmla="*/ 264423 w 266504"/>
                <a:gd name="connsiteY36" fmla="*/ 178289 h 270919"/>
                <a:gd name="connsiteX37" fmla="*/ 261557 w 266504"/>
                <a:gd name="connsiteY37" fmla="*/ 171945 h 270919"/>
                <a:gd name="connsiteX38" fmla="*/ 247641 w 266504"/>
                <a:gd name="connsiteY38" fmla="*/ 143980 h 270919"/>
                <a:gd name="connsiteX39" fmla="*/ 232134 w 266504"/>
                <a:gd name="connsiteY39" fmla="*/ 118901 h 27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6504" h="270919">
                  <a:moveTo>
                    <a:pt x="232134" y="118901"/>
                  </a:moveTo>
                  <a:cubicBezTo>
                    <a:pt x="232134" y="118901"/>
                    <a:pt x="232134" y="118901"/>
                    <a:pt x="232134" y="118901"/>
                  </a:cubicBezTo>
                  <a:cubicBezTo>
                    <a:pt x="233858" y="115338"/>
                    <a:pt x="236325" y="110671"/>
                    <a:pt x="237877" y="107032"/>
                  </a:cubicBezTo>
                  <a:cubicBezTo>
                    <a:pt x="241564" y="98384"/>
                    <a:pt x="245869" y="86582"/>
                    <a:pt x="248555" y="77581"/>
                  </a:cubicBezTo>
                  <a:cubicBezTo>
                    <a:pt x="250212" y="72028"/>
                    <a:pt x="252213" y="64532"/>
                    <a:pt x="253089" y="58807"/>
                  </a:cubicBezTo>
                  <a:cubicBezTo>
                    <a:pt x="254137" y="51978"/>
                    <a:pt x="254461" y="42729"/>
                    <a:pt x="254546" y="35824"/>
                  </a:cubicBezTo>
                  <a:cubicBezTo>
                    <a:pt x="254641" y="27565"/>
                    <a:pt x="255384" y="16335"/>
                    <a:pt x="253412" y="8315"/>
                  </a:cubicBezTo>
                  <a:cubicBezTo>
                    <a:pt x="252765" y="5677"/>
                    <a:pt x="250927" y="2496"/>
                    <a:pt x="249860" y="0"/>
                  </a:cubicBezTo>
                  <a:cubicBezTo>
                    <a:pt x="249860" y="0"/>
                    <a:pt x="249860" y="0"/>
                    <a:pt x="249860" y="0"/>
                  </a:cubicBezTo>
                  <a:cubicBezTo>
                    <a:pt x="246279" y="3229"/>
                    <a:pt x="241488" y="7515"/>
                    <a:pt x="237925" y="10763"/>
                  </a:cubicBezTo>
                  <a:cubicBezTo>
                    <a:pt x="214008" y="32547"/>
                    <a:pt x="187271" y="68809"/>
                    <a:pt x="158639" y="83868"/>
                  </a:cubicBezTo>
                  <a:cubicBezTo>
                    <a:pt x="124787" y="101670"/>
                    <a:pt x="70838" y="100498"/>
                    <a:pt x="34052" y="110985"/>
                  </a:cubicBezTo>
                  <a:cubicBezTo>
                    <a:pt x="23679" y="113938"/>
                    <a:pt x="9" y="122568"/>
                    <a:pt x="0" y="122568"/>
                  </a:cubicBezTo>
                  <a:cubicBezTo>
                    <a:pt x="0" y="122568"/>
                    <a:pt x="0" y="122568"/>
                    <a:pt x="0" y="122568"/>
                  </a:cubicBezTo>
                  <a:cubicBezTo>
                    <a:pt x="5658" y="125749"/>
                    <a:pt x="12935" y="130502"/>
                    <a:pt x="18841" y="133179"/>
                  </a:cubicBezTo>
                  <a:cubicBezTo>
                    <a:pt x="26394" y="136608"/>
                    <a:pt x="36881" y="140379"/>
                    <a:pt x="44968" y="142275"/>
                  </a:cubicBezTo>
                  <a:cubicBezTo>
                    <a:pt x="54169" y="144437"/>
                    <a:pt x="66780" y="145894"/>
                    <a:pt x="76228" y="146142"/>
                  </a:cubicBezTo>
                  <a:cubicBezTo>
                    <a:pt x="83754" y="146333"/>
                    <a:pt x="93774" y="145190"/>
                    <a:pt x="101270" y="144456"/>
                  </a:cubicBezTo>
                  <a:cubicBezTo>
                    <a:pt x="109871" y="143618"/>
                    <a:pt x="129835" y="140760"/>
                    <a:pt x="129845" y="140760"/>
                  </a:cubicBezTo>
                  <a:cubicBezTo>
                    <a:pt x="129845" y="140760"/>
                    <a:pt x="129845" y="140760"/>
                    <a:pt x="129845" y="140760"/>
                  </a:cubicBezTo>
                  <a:cubicBezTo>
                    <a:pt x="124473" y="146695"/>
                    <a:pt x="117663" y="154943"/>
                    <a:pt x="111938" y="160544"/>
                  </a:cubicBezTo>
                  <a:cubicBezTo>
                    <a:pt x="94802" y="177327"/>
                    <a:pt x="50864" y="212122"/>
                    <a:pt x="50854" y="212131"/>
                  </a:cubicBezTo>
                  <a:cubicBezTo>
                    <a:pt x="50854" y="212131"/>
                    <a:pt x="50854" y="212131"/>
                    <a:pt x="50854" y="212131"/>
                  </a:cubicBezTo>
                  <a:cubicBezTo>
                    <a:pt x="60446" y="213617"/>
                    <a:pt x="73123" y="216494"/>
                    <a:pt x="82801" y="217094"/>
                  </a:cubicBezTo>
                  <a:cubicBezTo>
                    <a:pt x="94059" y="217780"/>
                    <a:pt x="109138" y="216903"/>
                    <a:pt x="120358" y="215798"/>
                  </a:cubicBezTo>
                  <a:cubicBezTo>
                    <a:pt x="131388" y="214703"/>
                    <a:pt x="146104" y="212636"/>
                    <a:pt x="156820" y="209807"/>
                  </a:cubicBezTo>
                  <a:cubicBezTo>
                    <a:pt x="167040" y="207121"/>
                    <a:pt x="180566" y="202663"/>
                    <a:pt x="189881" y="197672"/>
                  </a:cubicBezTo>
                  <a:cubicBezTo>
                    <a:pt x="192234" y="196415"/>
                    <a:pt x="197205" y="192653"/>
                    <a:pt x="197205" y="192653"/>
                  </a:cubicBezTo>
                  <a:cubicBezTo>
                    <a:pt x="197205" y="192653"/>
                    <a:pt x="197205" y="192653"/>
                    <a:pt x="197205" y="192653"/>
                  </a:cubicBezTo>
                  <a:cubicBezTo>
                    <a:pt x="199720" y="200873"/>
                    <a:pt x="201978" y="212255"/>
                    <a:pt x="205578" y="220066"/>
                  </a:cubicBezTo>
                  <a:cubicBezTo>
                    <a:pt x="208340" y="226057"/>
                    <a:pt x="213113" y="233582"/>
                    <a:pt x="217294" y="238687"/>
                  </a:cubicBezTo>
                  <a:cubicBezTo>
                    <a:pt x="223866" y="246698"/>
                    <a:pt x="234296" y="255975"/>
                    <a:pt x="242621" y="262128"/>
                  </a:cubicBezTo>
                  <a:cubicBezTo>
                    <a:pt x="246736" y="265176"/>
                    <a:pt x="257270" y="270920"/>
                    <a:pt x="257270" y="270920"/>
                  </a:cubicBezTo>
                  <a:cubicBezTo>
                    <a:pt x="257270" y="270920"/>
                    <a:pt x="257270" y="270920"/>
                    <a:pt x="257270" y="270920"/>
                  </a:cubicBezTo>
                  <a:cubicBezTo>
                    <a:pt x="259595" y="260871"/>
                    <a:pt x="263643" y="247650"/>
                    <a:pt x="265014" y="237439"/>
                  </a:cubicBezTo>
                  <a:cubicBezTo>
                    <a:pt x="266472" y="226524"/>
                    <a:pt x="266691" y="211779"/>
                    <a:pt x="266385" y="200777"/>
                  </a:cubicBezTo>
                  <a:cubicBezTo>
                    <a:pt x="266205" y="194015"/>
                    <a:pt x="266262" y="184804"/>
                    <a:pt x="264423" y="178289"/>
                  </a:cubicBezTo>
                  <a:cubicBezTo>
                    <a:pt x="263862" y="176279"/>
                    <a:pt x="262452" y="173831"/>
                    <a:pt x="261557" y="171945"/>
                  </a:cubicBezTo>
                  <a:cubicBezTo>
                    <a:pt x="257556" y="163468"/>
                    <a:pt x="252203" y="152162"/>
                    <a:pt x="247641" y="143980"/>
                  </a:cubicBezTo>
                  <a:cubicBezTo>
                    <a:pt x="243335" y="136246"/>
                    <a:pt x="232134" y="118901"/>
                    <a:pt x="232134" y="118901"/>
                  </a:cubicBezTo>
                </a:path>
              </a:pathLst>
            </a:custGeom>
            <a:noFill/>
            <a:ln w="0" cap="rnd">
              <a:solidFill>
                <a:srgbClr val="3A572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6" name="任意多边形: 形状 3335">
              <a:extLst>
                <a:ext uri="{FF2B5EF4-FFF2-40B4-BE49-F238E27FC236}">
                  <a16:creationId xmlns:a16="http://schemas.microsoft.com/office/drawing/2014/main" id="{2A7E5327-C463-1F94-F1C8-75F6F601C8DF}"/>
                </a:ext>
              </a:extLst>
            </p:cNvPr>
            <p:cNvSpPr/>
            <p:nvPr/>
          </p:nvSpPr>
          <p:spPr>
            <a:xfrm>
              <a:off x="5251056" y="53720"/>
              <a:ext cx="263704" cy="330482"/>
            </a:xfrm>
            <a:custGeom>
              <a:avLst/>
              <a:gdLst>
                <a:gd name="connsiteX0" fmla="*/ 200844 w 263704"/>
                <a:gd name="connsiteY0" fmla="*/ 0 h 330482"/>
                <a:gd name="connsiteX1" fmla="*/ 176251 w 263704"/>
                <a:gd name="connsiteY1" fmla="*/ 24251 h 330482"/>
                <a:gd name="connsiteX2" fmla="*/ 184690 w 263704"/>
                <a:gd name="connsiteY2" fmla="*/ 38291 h 330482"/>
                <a:gd name="connsiteX3" fmla="*/ 188966 w 263704"/>
                <a:gd name="connsiteY3" fmla="*/ 47777 h 330482"/>
                <a:gd name="connsiteX4" fmla="*/ 196653 w 263704"/>
                <a:gd name="connsiteY4" fmla="*/ 67761 h 330482"/>
                <a:gd name="connsiteX5" fmla="*/ 198939 w 263704"/>
                <a:gd name="connsiteY5" fmla="*/ 81763 h 330482"/>
                <a:gd name="connsiteX6" fmla="*/ 199339 w 263704"/>
                <a:gd name="connsiteY6" fmla="*/ 101965 h 330482"/>
                <a:gd name="connsiteX7" fmla="*/ 192129 w 263704"/>
                <a:gd name="connsiteY7" fmla="*/ 126930 h 330482"/>
                <a:gd name="connsiteX8" fmla="*/ 172679 w 263704"/>
                <a:gd name="connsiteY8" fmla="*/ 159229 h 330482"/>
                <a:gd name="connsiteX9" fmla="*/ 165707 w 263704"/>
                <a:gd name="connsiteY9" fmla="*/ 166754 h 330482"/>
                <a:gd name="connsiteX10" fmla="*/ 144228 w 263704"/>
                <a:gd name="connsiteY10" fmla="*/ 163087 h 330482"/>
                <a:gd name="connsiteX11" fmla="*/ 121101 w 263704"/>
                <a:gd name="connsiteY11" fmla="*/ 162354 h 330482"/>
                <a:gd name="connsiteX12" fmla="*/ 91916 w 263704"/>
                <a:gd name="connsiteY12" fmla="*/ 165659 h 330482"/>
                <a:gd name="connsiteX13" fmla="*/ 60284 w 263704"/>
                <a:gd name="connsiteY13" fmla="*/ 176851 h 330482"/>
                <a:gd name="connsiteX14" fmla="*/ 37338 w 263704"/>
                <a:gd name="connsiteY14" fmla="*/ 190729 h 330482"/>
                <a:gd name="connsiteX15" fmla="*/ 16126 w 263704"/>
                <a:gd name="connsiteY15" fmla="*/ 208064 h 330482"/>
                <a:gd name="connsiteX16" fmla="*/ 0 w 263704"/>
                <a:gd name="connsiteY16" fmla="*/ 222599 h 330482"/>
                <a:gd name="connsiteX17" fmla="*/ 13707 w 263704"/>
                <a:gd name="connsiteY17" fmla="*/ 227409 h 330482"/>
                <a:gd name="connsiteX18" fmla="*/ 47340 w 263704"/>
                <a:gd name="connsiteY18" fmla="*/ 233610 h 330482"/>
                <a:gd name="connsiteX19" fmla="*/ 98174 w 263704"/>
                <a:gd name="connsiteY19" fmla="*/ 234525 h 330482"/>
                <a:gd name="connsiteX20" fmla="*/ 127425 w 263704"/>
                <a:gd name="connsiteY20" fmla="*/ 230143 h 330482"/>
                <a:gd name="connsiteX21" fmla="*/ 48187 w 263704"/>
                <a:gd name="connsiteY21" fmla="*/ 313420 h 330482"/>
                <a:gd name="connsiteX22" fmla="*/ 72037 w 263704"/>
                <a:gd name="connsiteY22" fmla="*/ 312934 h 330482"/>
                <a:gd name="connsiteX23" fmla="*/ 116805 w 263704"/>
                <a:gd name="connsiteY23" fmla="*/ 308801 h 330482"/>
                <a:gd name="connsiteX24" fmla="*/ 157239 w 263704"/>
                <a:gd name="connsiteY24" fmla="*/ 299037 h 330482"/>
                <a:gd name="connsiteX25" fmla="*/ 182118 w 263704"/>
                <a:gd name="connsiteY25" fmla="*/ 287941 h 330482"/>
                <a:gd name="connsiteX26" fmla="*/ 194415 w 263704"/>
                <a:gd name="connsiteY26" fmla="*/ 281349 h 330482"/>
                <a:gd name="connsiteX27" fmla="*/ 197111 w 263704"/>
                <a:gd name="connsiteY27" fmla="*/ 297532 h 330482"/>
                <a:gd name="connsiteX28" fmla="*/ 204911 w 263704"/>
                <a:gd name="connsiteY28" fmla="*/ 318678 h 330482"/>
                <a:gd name="connsiteX29" fmla="*/ 218551 w 263704"/>
                <a:gd name="connsiteY29" fmla="*/ 327222 h 330482"/>
                <a:gd name="connsiteX30" fmla="*/ 233115 w 263704"/>
                <a:gd name="connsiteY30" fmla="*/ 330470 h 330482"/>
                <a:gd name="connsiteX31" fmla="*/ 242335 w 263704"/>
                <a:gd name="connsiteY31" fmla="*/ 327831 h 330482"/>
                <a:gd name="connsiteX32" fmla="*/ 253679 w 263704"/>
                <a:gd name="connsiteY32" fmla="*/ 313134 h 330482"/>
                <a:gd name="connsiteX33" fmla="*/ 260509 w 263704"/>
                <a:gd name="connsiteY33" fmla="*/ 294256 h 330482"/>
                <a:gd name="connsiteX34" fmla="*/ 263690 w 263704"/>
                <a:gd name="connsiteY34" fmla="*/ 275692 h 330482"/>
                <a:gd name="connsiteX35" fmla="*/ 259442 w 263704"/>
                <a:gd name="connsiteY35" fmla="*/ 258328 h 330482"/>
                <a:gd name="connsiteX36" fmla="*/ 247984 w 263704"/>
                <a:gd name="connsiteY36" fmla="*/ 233724 h 330482"/>
                <a:gd name="connsiteX37" fmla="*/ 232467 w 263704"/>
                <a:gd name="connsiteY37" fmla="*/ 213084 h 330482"/>
                <a:gd name="connsiteX38" fmla="*/ 212531 w 263704"/>
                <a:gd name="connsiteY38" fmla="*/ 194034 h 330482"/>
                <a:gd name="connsiteX39" fmla="*/ 224876 w 263704"/>
                <a:gd name="connsiteY39" fmla="*/ 181508 h 330482"/>
                <a:gd name="connsiteX40" fmla="*/ 240782 w 263704"/>
                <a:gd name="connsiteY40" fmla="*/ 155410 h 330482"/>
                <a:gd name="connsiteX41" fmla="*/ 252955 w 263704"/>
                <a:gd name="connsiteY41" fmla="*/ 117815 h 330482"/>
                <a:gd name="connsiteX42" fmla="*/ 252413 w 263704"/>
                <a:gd name="connsiteY42" fmla="*/ 92935 h 330482"/>
                <a:gd name="connsiteX43" fmla="*/ 232134 w 263704"/>
                <a:gd name="connsiteY43" fmla="*/ 43710 h 330482"/>
                <a:gd name="connsiteX44" fmla="*/ 218542 w 263704"/>
                <a:gd name="connsiteY44" fmla="*/ 23060 h 330482"/>
                <a:gd name="connsiteX45" fmla="*/ 200844 w 263704"/>
                <a:gd name="connsiteY45" fmla="*/ 0 h 330482"/>
                <a:gd name="connsiteX46" fmla="*/ 200844 w 263704"/>
                <a:gd name="connsiteY46" fmla="*/ 0 h 330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3704" h="330482">
                  <a:moveTo>
                    <a:pt x="200844" y="0"/>
                  </a:moveTo>
                  <a:cubicBezTo>
                    <a:pt x="193472" y="7277"/>
                    <a:pt x="183632" y="16974"/>
                    <a:pt x="176251" y="24251"/>
                  </a:cubicBezTo>
                  <a:cubicBezTo>
                    <a:pt x="176251" y="24251"/>
                    <a:pt x="182423" y="33928"/>
                    <a:pt x="184690" y="38291"/>
                  </a:cubicBezTo>
                  <a:cubicBezTo>
                    <a:pt x="186137" y="41062"/>
                    <a:pt x="187757" y="44901"/>
                    <a:pt x="188966" y="47777"/>
                  </a:cubicBezTo>
                  <a:cubicBezTo>
                    <a:pt x="191443" y="53702"/>
                    <a:pt x="194996" y="61551"/>
                    <a:pt x="196653" y="67761"/>
                  </a:cubicBezTo>
                  <a:cubicBezTo>
                    <a:pt x="197748" y="71876"/>
                    <a:pt x="198539" y="77524"/>
                    <a:pt x="198939" y="81763"/>
                  </a:cubicBezTo>
                  <a:cubicBezTo>
                    <a:pt x="199501" y="87801"/>
                    <a:pt x="200111" y="95955"/>
                    <a:pt x="199339" y="101965"/>
                  </a:cubicBezTo>
                  <a:cubicBezTo>
                    <a:pt x="198358" y="109699"/>
                    <a:pt x="195215" y="119767"/>
                    <a:pt x="192129" y="126930"/>
                  </a:cubicBezTo>
                  <a:cubicBezTo>
                    <a:pt x="187652" y="137312"/>
                    <a:pt x="179584" y="150266"/>
                    <a:pt x="172679" y="159229"/>
                  </a:cubicBezTo>
                  <a:cubicBezTo>
                    <a:pt x="170802" y="161668"/>
                    <a:pt x="167793" y="164497"/>
                    <a:pt x="165707" y="166754"/>
                  </a:cubicBezTo>
                  <a:cubicBezTo>
                    <a:pt x="165697" y="166754"/>
                    <a:pt x="150733" y="163744"/>
                    <a:pt x="144228" y="163087"/>
                  </a:cubicBezTo>
                  <a:cubicBezTo>
                    <a:pt x="137322" y="162382"/>
                    <a:pt x="128035" y="162077"/>
                    <a:pt x="121101" y="162354"/>
                  </a:cubicBezTo>
                  <a:cubicBezTo>
                    <a:pt x="112290" y="162697"/>
                    <a:pt x="100508" y="163687"/>
                    <a:pt x="91916" y="165659"/>
                  </a:cubicBezTo>
                  <a:cubicBezTo>
                    <a:pt x="82105" y="167897"/>
                    <a:pt x="69371" y="172526"/>
                    <a:pt x="60284" y="176851"/>
                  </a:cubicBezTo>
                  <a:cubicBezTo>
                    <a:pt x="53026" y="180308"/>
                    <a:pt x="43910" y="186090"/>
                    <a:pt x="37338" y="190729"/>
                  </a:cubicBezTo>
                  <a:cubicBezTo>
                    <a:pt x="30623" y="195463"/>
                    <a:pt x="22365" y="202711"/>
                    <a:pt x="16126" y="208064"/>
                  </a:cubicBezTo>
                  <a:cubicBezTo>
                    <a:pt x="11192" y="212312"/>
                    <a:pt x="4839" y="218237"/>
                    <a:pt x="0" y="222599"/>
                  </a:cubicBezTo>
                  <a:cubicBezTo>
                    <a:pt x="0" y="222599"/>
                    <a:pt x="9497" y="226266"/>
                    <a:pt x="13707" y="227409"/>
                  </a:cubicBezTo>
                  <a:cubicBezTo>
                    <a:pt x="23603" y="230105"/>
                    <a:pt x="37129" y="232553"/>
                    <a:pt x="47340" y="233610"/>
                  </a:cubicBezTo>
                  <a:cubicBezTo>
                    <a:pt x="62512" y="235191"/>
                    <a:pt x="82953" y="235591"/>
                    <a:pt x="98174" y="234525"/>
                  </a:cubicBezTo>
                  <a:cubicBezTo>
                    <a:pt x="107023" y="233905"/>
                    <a:pt x="118653" y="231458"/>
                    <a:pt x="127425" y="230143"/>
                  </a:cubicBezTo>
                  <a:cubicBezTo>
                    <a:pt x="127416" y="230153"/>
                    <a:pt x="71961" y="288436"/>
                    <a:pt x="48187" y="313420"/>
                  </a:cubicBezTo>
                  <a:cubicBezTo>
                    <a:pt x="48196" y="313420"/>
                    <a:pt x="64894" y="313325"/>
                    <a:pt x="72037" y="312934"/>
                  </a:cubicBezTo>
                  <a:cubicBezTo>
                    <a:pt x="85506" y="312210"/>
                    <a:pt x="103508" y="311020"/>
                    <a:pt x="116805" y="308801"/>
                  </a:cubicBezTo>
                  <a:cubicBezTo>
                    <a:pt x="129111" y="306753"/>
                    <a:pt x="145437" y="303105"/>
                    <a:pt x="157239" y="299037"/>
                  </a:cubicBezTo>
                  <a:cubicBezTo>
                    <a:pt x="164964" y="296370"/>
                    <a:pt x="174793" y="291560"/>
                    <a:pt x="182118" y="287941"/>
                  </a:cubicBezTo>
                  <a:cubicBezTo>
                    <a:pt x="185871" y="286093"/>
                    <a:pt x="190728" y="283321"/>
                    <a:pt x="194415" y="281349"/>
                  </a:cubicBezTo>
                  <a:cubicBezTo>
                    <a:pt x="194415" y="281349"/>
                    <a:pt x="195862" y="292770"/>
                    <a:pt x="197111" y="297532"/>
                  </a:cubicBezTo>
                  <a:cubicBezTo>
                    <a:pt x="198825" y="304076"/>
                    <a:pt x="200587" y="313477"/>
                    <a:pt x="204911" y="318678"/>
                  </a:cubicBezTo>
                  <a:cubicBezTo>
                    <a:pt x="207998" y="322383"/>
                    <a:pt x="214084" y="325393"/>
                    <a:pt x="218551" y="327222"/>
                  </a:cubicBezTo>
                  <a:cubicBezTo>
                    <a:pt x="222695" y="328917"/>
                    <a:pt x="228638" y="330651"/>
                    <a:pt x="233115" y="330470"/>
                  </a:cubicBezTo>
                  <a:cubicBezTo>
                    <a:pt x="235982" y="330346"/>
                    <a:pt x="239916" y="329394"/>
                    <a:pt x="242335" y="327831"/>
                  </a:cubicBezTo>
                  <a:cubicBezTo>
                    <a:pt x="247002" y="324803"/>
                    <a:pt x="250993" y="318021"/>
                    <a:pt x="253679" y="313134"/>
                  </a:cubicBezTo>
                  <a:cubicBezTo>
                    <a:pt x="256584" y="307858"/>
                    <a:pt x="258966" y="300076"/>
                    <a:pt x="260509" y="294256"/>
                  </a:cubicBezTo>
                  <a:cubicBezTo>
                    <a:pt x="261947" y="288788"/>
                    <a:pt x="263890" y="281340"/>
                    <a:pt x="263690" y="275692"/>
                  </a:cubicBezTo>
                  <a:cubicBezTo>
                    <a:pt x="263490" y="270339"/>
                    <a:pt x="261204" y="263395"/>
                    <a:pt x="259442" y="258328"/>
                  </a:cubicBezTo>
                  <a:cubicBezTo>
                    <a:pt x="256775" y="250641"/>
                    <a:pt x="252184" y="240706"/>
                    <a:pt x="247984" y="233724"/>
                  </a:cubicBezTo>
                  <a:cubicBezTo>
                    <a:pt x="244002" y="227086"/>
                    <a:pt x="237611" y="218885"/>
                    <a:pt x="232467" y="213084"/>
                  </a:cubicBezTo>
                  <a:cubicBezTo>
                    <a:pt x="226971" y="206902"/>
                    <a:pt x="218513" y="199749"/>
                    <a:pt x="212531" y="194034"/>
                  </a:cubicBezTo>
                  <a:cubicBezTo>
                    <a:pt x="212531" y="194034"/>
                    <a:pt x="221609" y="185652"/>
                    <a:pt x="224876" y="181508"/>
                  </a:cubicBezTo>
                  <a:cubicBezTo>
                    <a:pt x="230562" y="174317"/>
                    <a:pt x="236934" y="163725"/>
                    <a:pt x="240782" y="155410"/>
                  </a:cubicBezTo>
                  <a:cubicBezTo>
                    <a:pt x="245764" y="144647"/>
                    <a:pt x="251327" y="129559"/>
                    <a:pt x="252955" y="117815"/>
                  </a:cubicBezTo>
                  <a:cubicBezTo>
                    <a:pt x="253984" y="110423"/>
                    <a:pt x="253841" y="100260"/>
                    <a:pt x="252413" y="92935"/>
                  </a:cubicBezTo>
                  <a:cubicBezTo>
                    <a:pt x="249355" y="77257"/>
                    <a:pt x="239696" y="57779"/>
                    <a:pt x="232134" y="43710"/>
                  </a:cubicBezTo>
                  <a:cubicBezTo>
                    <a:pt x="228619" y="37176"/>
                    <a:pt x="222838" y="29108"/>
                    <a:pt x="218542" y="23060"/>
                  </a:cubicBezTo>
                  <a:cubicBezTo>
                    <a:pt x="213484" y="15954"/>
                    <a:pt x="206159" y="6925"/>
                    <a:pt x="200844" y="0"/>
                  </a:cubicBezTo>
                  <a:cubicBezTo>
                    <a:pt x="200844" y="0"/>
                    <a:pt x="200844" y="0"/>
                    <a:pt x="200844" y="0"/>
                  </a:cubicBezTo>
                  <a:close/>
                </a:path>
              </a:pathLst>
            </a:custGeom>
            <a:solidFill>
              <a:srgbClr val="588D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7" name="任意多边形: 形状 3336">
              <a:extLst>
                <a:ext uri="{FF2B5EF4-FFF2-40B4-BE49-F238E27FC236}">
                  <a16:creationId xmlns:a16="http://schemas.microsoft.com/office/drawing/2014/main" id="{85978F1D-457F-1279-C499-C26A7B83F153}"/>
                </a:ext>
              </a:extLst>
            </p:cNvPr>
            <p:cNvSpPr/>
            <p:nvPr/>
          </p:nvSpPr>
          <p:spPr>
            <a:xfrm>
              <a:off x="5251056" y="53720"/>
              <a:ext cx="263704" cy="330482"/>
            </a:xfrm>
            <a:custGeom>
              <a:avLst/>
              <a:gdLst>
                <a:gd name="connsiteX0" fmla="*/ 176251 w 263704"/>
                <a:gd name="connsiteY0" fmla="*/ 24251 h 330482"/>
                <a:gd name="connsiteX1" fmla="*/ 176251 w 263704"/>
                <a:gd name="connsiteY1" fmla="*/ 24251 h 330482"/>
                <a:gd name="connsiteX2" fmla="*/ 200844 w 263704"/>
                <a:gd name="connsiteY2" fmla="*/ 0 h 330482"/>
                <a:gd name="connsiteX3" fmla="*/ 200844 w 263704"/>
                <a:gd name="connsiteY3" fmla="*/ 0 h 330482"/>
                <a:gd name="connsiteX4" fmla="*/ 218542 w 263704"/>
                <a:gd name="connsiteY4" fmla="*/ 23060 h 330482"/>
                <a:gd name="connsiteX5" fmla="*/ 232134 w 263704"/>
                <a:gd name="connsiteY5" fmla="*/ 43710 h 330482"/>
                <a:gd name="connsiteX6" fmla="*/ 252413 w 263704"/>
                <a:gd name="connsiteY6" fmla="*/ 92935 h 330482"/>
                <a:gd name="connsiteX7" fmla="*/ 252955 w 263704"/>
                <a:gd name="connsiteY7" fmla="*/ 117815 h 330482"/>
                <a:gd name="connsiteX8" fmla="*/ 240782 w 263704"/>
                <a:gd name="connsiteY8" fmla="*/ 155410 h 330482"/>
                <a:gd name="connsiteX9" fmla="*/ 224876 w 263704"/>
                <a:gd name="connsiteY9" fmla="*/ 181508 h 330482"/>
                <a:gd name="connsiteX10" fmla="*/ 212531 w 263704"/>
                <a:gd name="connsiteY10" fmla="*/ 194034 h 330482"/>
                <a:gd name="connsiteX11" fmla="*/ 212531 w 263704"/>
                <a:gd name="connsiteY11" fmla="*/ 194034 h 330482"/>
                <a:gd name="connsiteX12" fmla="*/ 232467 w 263704"/>
                <a:gd name="connsiteY12" fmla="*/ 213084 h 330482"/>
                <a:gd name="connsiteX13" fmla="*/ 247984 w 263704"/>
                <a:gd name="connsiteY13" fmla="*/ 233724 h 330482"/>
                <a:gd name="connsiteX14" fmla="*/ 259442 w 263704"/>
                <a:gd name="connsiteY14" fmla="*/ 258328 h 330482"/>
                <a:gd name="connsiteX15" fmla="*/ 263690 w 263704"/>
                <a:gd name="connsiteY15" fmla="*/ 275692 h 330482"/>
                <a:gd name="connsiteX16" fmla="*/ 260509 w 263704"/>
                <a:gd name="connsiteY16" fmla="*/ 294256 h 330482"/>
                <a:gd name="connsiteX17" fmla="*/ 253679 w 263704"/>
                <a:gd name="connsiteY17" fmla="*/ 313134 h 330482"/>
                <a:gd name="connsiteX18" fmla="*/ 242335 w 263704"/>
                <a:gd name="connsiteY18" fmla="*/ 327831 h 330482"/>
                <a:gd name="connsiteX19" fmla="*/ 233115 w 263704"/>
                <a:gd name="connsiteY19" fmla="*/ 330470 h 330482"/>
                <a:gd name="connsiteX20" fmla="*/ 218551 w 263704"/>
                <a:gd name="connsiteY20" fmla="*/ 327222 h 330482"/>
                <a:gd name="connsiteX21" fmla="*/ 204911 w 263704"/>
                <a:gd name="connsiteY21" fmla="*/ 318678 h 330482"/>
                <a:gd name="connsiteX22" fmla="*/ 197111 w 263704"/>
                <a:gd name="connsiteY22" fmla="*/ 297532 h 330482"/>
                <a:gd name="connsiteX23" fmla="*/ 194415 w 263704"/>
                <a:gd name="connsiteY23" fmla="*/ 281349 h 330482"/>
                <a:gd name="connsiteX24" fmla="*/ 194415 w 263704"/>
                <a:gd name="connsiteY24" fmla="*/ 281349 h 330482"/>
                <a:gd name="connsiteX25" fmla="*/ 182118 w 263704"/>
                <a:gd name="connsiteY25" fmla="*/ 287941 h 330482"/>
                <a:gd name="connsiteX26" fmla="*/ 157239 w 263704"/>
                <a:gd name="connsiteY26" fmla="*/ 299037 h 330482"/>
                <a:gd name="connsiteX27" fmla="*/ 116805 w 263704"/>
                <a:gd name="connsiteY27" fmla="*/ 308801 h 330482"/>
                <a:gd name="connsiteX28" fmla="*/ 72037 w 263704"/>
                <a:gd name="connsiteY28" fmla="*/ 312934 h 330482"/>
                <a:gd name="connsiteX29" fmla="*/ 48187 w 263704"/>
                <a:gd name="connsiteY29" fmla="*/ 313420 h 330482"/>
                <a:gd name="connsiteX30" fmla="*/ 48187 w 263704"/>
                <a:gd name="connsiteY30" fmla="*/ 313420 h 330482"/>
                <a:gd name="connsiteX31" fmla="*/ 127425 w 263704"/>
                <a:gd name="connsiteY31" fmla="*/ 230143 h 330482"/>
                <a:gd name="connsiteX32" fmla="*/ 127425 w 263704"/>
                <a:gd name="connsiteY32" fmla="*/ 230143 h 330482"/>
                <a:gd name="connsiteX33" fmla="*/ 98174 w 263704"/>
                <a:gd name="connsiteY33" fmla="*/ 234525 h 330482"/>
                <a:gd name="connsiteX34" fmla="*/ 47340 w 263704"/>
                <a:gd name="connsiteY34" fmla="*/ 233610 h 330482"/>
                <a:gd name="connsiteX35" fmla="*/ 13707 w 263704"/>
                <a:gd name="connsiteY35" fmla="*/ 227409 h 330482"/>
                <a:gd name="connsiteX36" fmla="*/ 0 w 263704"/>
                <a:gd name="connsiteY36" fmla="*/ 222599 h 330482"/>
                <a:gd name="connsiteX37" fmla="*/ 0 w 263704"/>
                <a:gd name="connsiteY37" fmla="*/ 222599 h 330482"/>
                <a:gd name="connsiteX38" fmla="*/ 16126 w 263704"/>
                <a:gd name="connsiteY38" fmla="*/ 208064 h 330482"/>
                <a:gd name="connsiteX39" fmla="*/ 37338 w 263704"/>
                <a:gd name="connsiteY39" fmla="*/ 190729 h 330482"/>
                <a:gd name="connsiteX40" fmla="*/ 60284 w 263704"/>
                <a:gd name="connsiteY40" fmla="*/ 176851 h 330482"/>
                <a:gd name="connsiteX41" fmla="*/ 91916 w 263704"/>
                <a:gd name="connsiteY41" fmla="*/ 165659 h 330482"/>
                <a:gd name="connsiteX42" fmla="*/ 121101 w 263704"/>
                <a:gd name="connsiteY42" fmla="*/ 162354 h 330482"/>
                <a:gd name="connsiteX43" fmla="*/ 144228 w 263704"/>
                <a:gd name="connsiteY43" fmla="*/ 163087 h 330482"/>
                <a:gd name="connsiteX44" fmla="*/ 165707 w 263704"/>
                <a:gd name="connsiteY44" fmla="*/ 166754 h 330482"/>
                <a:gd name="connsiteX45" fmla="*/ 165707 w 263704"/>
                <a:gd name="connsiteY45" fmla="*/ 166754 h 330482"/>
                <a:gd name="connsiteX46" fmla="*/ 172679 w 263704"/>
                <a:gd name="connsiteY46" fmla="*/ 159229 h 330482"/>
                <a:gd name="connsiteX47" fmla="*/ 192129 w 263704"/>
                <a:gd name="connsiteY47" fmla="*/ 126930 h 330482"/>
                <a:gd name="connsiteX48" fmla="*/ 199339 w 263704"/>
                <a:gd name="connsiteY48" fmla="*/ 101965 h 330482"/>
                <a:gd name="connsiteX49" fmla="*/ 198939 w 263704"/>
                <a:gd name="connsiteY49" fmla="*/ 81763 h 330482"/>
                <a:gd name="connsiteX50" fmla="*/ 196653 w 263704"/>
                <a:gd name="connsiteY50" fmla="*/ 67761 h 330482"/>
                <a:gd name="connsiteX51" fmla="*/ 188966 w 263704"/>
                <a:gd name="connsiteY51" fmla="*/ 47777 h 330482"/>
                <a:gd name="connsiteX52" fmla="*/ 184690 w 263704"/>
                <a:gd name="connsiteY52" fmla="*/ 38291 h 330482"/>
                <a:gd name="connsiteX53" fmla="*/ 176251 w 263704"/>
                <a:gd name="connsiteY53" fmla="*/ 24251 h 330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63704" h="330482">
                  <a:moveTo>
                    <a:pt x="176251" y="24251"/>
                  </a:moveTo>
                  <a:cubicBezTo>
                    <a:pt x="176251" y="24251"/>
                    <a:pt x="176251" y="24251"/>
                    <a:pt x="176251" y="24251"/>
                  </a:cubicBezTo>
                  <a:cubicBezTo>
                    <a:pt x="183632" y="16974"/>
                    <a:pt x="193472" y="7277"/>
                    <a:pt x="200844" y="0"/>
                  </a:cubicBezTo>
                  <a:cubicBezTo>
                    <a:pt x="200844" y="0"/>
                    <a:pt x="200844" y="0"/>
                    <a:pt x="200844" y="0"/>
                  </a:cubicBezTo>
                  <a:cubicBezTo>
                    <a:pt x="206159" y="6925"/>
                    <a:pt x="213484" y="15954"/>
                    <a:pt x="218542" y="23060"/>
                  </a:cubicBezTo>
                  <a:cubicBezTo>
                    <a:pt x="222838" y="29108"/>
                    <a:pt x="228619" y="37176"/>
                    <a:pt x="232134" y="43710"/>
                  </a:cubicBezTo>
                  <a:cubicBezTo>
                    <a:pt x="239696" y="57779"/>
                    <a:pt x="249355" y="77257"/>
                    <a:pt x="252413" y="92935"/>
                  </a:cubicBezTo>
                  <a:cubicBezTo>
                    <a:pt x="253841" y="100260"/>
                    <a:pt x="253984" y="110423"/>
                    <a:pt x="252955" y="117815"/>
                  </a:cubicBezTo>
                  <a:cubicBezTo>
                    <a:pt x="251327" y="129559"/>
                    <a:pt x="245764" y="144647"/>
                    <a:pt x="240782" y="155410"/>
                  </a:cubicBezTo>
                  <a:cubicBezTo>
                    <a:pt x="236934" y="163725"/>
                    <a:pt x="230562" y="174317"/>
                    <a:pt x="224876" y="181508"/>
                  </a:cubicBezTo>
                  <a:cubicBezTo>
                    <a:pt x="221609" y="185652"/>
                    <a:pt x="212531" y="194034"/>
                    <a:pt x="212531" y="194034"/>
                  </a:cubicBezTo>
                  <a:cubicBezTo>
                    <a:pt x="212531" y="194034"/>
                    <a:pt x="212531" y="194034"/>
                    <a:pt x="212531" y="194034"/>
                  </a:cubicBezTo>
                  <a:cubicBezTo>
                    <a:pt x="218513" y="199749"/>
                    <a:pt x="226971" y="206902"/>
                    <a:pt x="232467" y="213084"/>
                  </a:cubicBezTo>
                  <a:cubicBezTo>
                    <a:pt x="237611" y="218885"/>
                    <a:pt x="244002" y="227086"/>
                    <a:pt x="247984" y="233724"/>
                  </a:cubicBezTo>
                  <a:cubicBezTo>
                    <a:pt x="252184" y="240706"/>
                    <a:pt x="256775" y="250641"/>
                    <a:pt x="259442" y="258328"/>
                  </a:cubicBezTo>
                  <a:cubicBezTo>
                    <a:pt x="261204" y="263395"/>
                    <a:pt x="263490" y="270339"/>
                    <a:pt x="263690" y="275692"/>
                  </a:cubicBezTo>
                  <a:cubicBezTo>
                    <a:pt x="263890" y="281340"/>
                    <a:pt x="261947" y="288788"/>
                    <a:pt x="260509" y="294256"/>
                  </a:cubicBezTo>
                  <a:cubicBezTo>
                    <a:pt x="258966" y="300076"/>
                    <a:pt x="256584" y="307858"/>
                    <a:pt x="253679" y="313134"/>
                  </a:cubicBezTo>
                  <a:cubicBezTo>
                    <a:pt x="250993" y="318021"/>
                    <a:pt x="247002" y="324803"/>
                    <a:pt x="242335" y="327831"/>
                  </a:cubicBezTo>
                  <a:cubicBezTo>
                    <a:pt x="239916" y="329394"/>
                    <a:pt x="235982" y="330346"/>
                    <a:pt x="233115" y="330470"/>
                  </a:cubicBezTo>
                  <a:cubicBezTo>
                    <a:pt x="228638" y="330651"/>
                    <a:pt x="222695" y="328917"/>
                    <a:pt x="218551" y="327222"/>
                  </a:cubicBezTo>
                  <a:cubicBezTo>
                    <a:pt x="214084" y="325393"/>
                    <a:pt x="207998" y="322383"/>
                    <a:pt x="204911" y="318678"/>
                  </a:cubicBezTo>
                  <a:cubicBezTo>
                    <a:pt x="200587" y="313477"/>
                    <a:pt x="198825" y="304076"/>
                    <a:pt x="197111" y="297532"/>
                  </a:cubicBezTo>
                  <a:cubicBezTo>
                    <a:pt x="195862" y="292770"/>
                    <a:pt x="194415" y="281349"/>
                    <a:pt x="194415" y="281349"/>
                  </a:cubicBezTo>
                  <a:cubicBezTo>
                    <a:pt x="194415" y="281349"/>
                    <a:pt x="194415" y="281349"/>
                    <a:pt x="194415" y="281349"/>
                  </a:cubicBezTo>
                  <a:cubicBezTo>
                    <a:pt x="190728" y="283321"/>
                    <a:pt x="185871" y="286093"/>
                    <a:pt x="182118" y="287941"/>
                  </a:cubicBezTo>
                  <a:cubicBezTo>
                    <a:pt x="174793" y="291560"/>
                    <a:pt x="164964" y="296370"/>
                    <a:pt x="157239" y="299037"/>
                  </a:cubicBezTo>
                  <a:cubicBezTo>
                    <a:pt x="145437" y="303105"/>
                    <a:pt x="129111" y="306753"/>
                    <a:pt x="116805" y="308801"/>
                  </a:cubicBezTo>
                  <a:cubicBezTo>
                    <a:pt x="103508" y="311020"/>
                    <a:pt x="85506" y="312210"/>
                    <a:pt x="72037" y="312934"/>
                  </a:cubicBezTo>
                  <a:cubicBezTo>
                    <a:pt x="64894" y="313325"/>
                    <a:pt x="48196" y="313420"/>
                    <a:pt x="48187" y="313420"/>
                  </a:cubicBezTo>
                  <a:cubicBezTo>
                    <a:pt x="48187" y="313420"/>
                    <a:pt x="48187" y="313420"/>
                    <a:pt x="48187" y="313420"/>
                  </a:cubicBezTo>
                  <a:cubicBezTo>
                    <a:pt x="71961" y="288436"/>
                    <a:pt x="127416" y="230153"/>
                    <a:pt x="127425" y="230143"/>
                  </a:cubicBezTo>
                  <a:cubicBezTo>
                    <a:pt x="127425" y="230143"/>
                    <a:pt x="127425" y="230143"/>
                    <a:pt x="127425" y="230143"/>
                  </a:cubicBezTo>
                  <a:cubicBezTo>
                    <a:pt x="118653" y="231458"/>
                    <a:pt x="107023" y="233905"/>
                    <a:pt x="98174" y="234525"/>
                  </a:cubicBezTo>
                  <a:cubicBezTo>
                    <a:pt x="82953" y="235591"/>
                    <a:pt x="62512" y="235191"/>
                    <a:pt x="47340" y="233610"/>
                  </a:cubicBezTo>
                  <a:cubicBezTo>
                    <a:pt x="37129" y="232553"/>
                    <a:pt x="23603" y="230105"/>
                    <a:pt x="13707" y="227409"/>
                  </a:cubicBezTo>
                  <a:cubicBezTo>
                    <a:pt x="9497" y="226266"/>
                    <a:pt x="0" y="222599"/>
                    <a:pt x="0" y="222599"/>
                  </a:cubicBezTo>
                  <a:cubicBezTo>
                    <a:pt x="0" y="222599"/>
                    <a:pt x="0" y="222599"/>
                    <a:pt x="0" y="222599"/>
                  </a:cubicBezTo>
                  <a:cubicBezTo>
                    <a:pt x="4839" y="218237"/>
                    <a:pt x="11192" y="212312"/>
                    <a:pt x="16126" y="208064"/>
                  </a:cubicBezTo>
                  <a:cubicBezTo>
                    <a:pt x="22365" y="202711"/>
                    <a:pt x="30623" y="195463"/>
                    <a:pt x="37338" y="190729"/>
                  </a:cubicBezTo>
                  <a:cubicBezTo>
                    <a:pt x="43910" y="186090"/>
                    <a:pt x="53026" y="180308"/>
                    <a:pt x="60284" y="176851"/>
                  </a:cubicBezTo>
                  <a:cubicBezTo>
                    <a:pt x="69371" y="172526"/>
                    <a:pt x="82105" y="167897"/>
                    <a:pt x="91916" y="165659"/>
                  </a:cubicBezTo>
                  <a:cubicBezTo>
                    <a:pt x="100508" y="163687"/>
                    <a:pt x="112290" y="162697"/>
                    <a:pt x="121101" y="162354"/>
                  </a:cubicBezTo>
                  <a:cubicBezTo>
                    <a:pt x="128035" y="162077"/>
                    <a:pt x="137322" y="162382"/>
                    <a:pt x="144228" y="163087"/>
                  </a:cubicBezTo>
                  <a:cubicBezTo>
                    <a:pt x="150733" y="163744"/>
                    <a:pt x="165697" y="166754"/>
                    <a:pt x="165707" y="166754"/>
                  </a:cubicBezTo>
                  <a:cubicBezTo>
                    <a:pt x="165707" y="166754"/>
                    <a:pt x="165707" y="166754"/>
                    <a:pt x="165707" y="166754"/>
                  </a:cubicBezTo>
                  <a:cubicBezTo>
                    <a:pt x="167793" y="164497"/>
                    <a:pt x="170802" y="161668"/>
                    <a:pt x="172679" y="159229"/>
                  </a:cubicBezTo>
                  <a:cubicBezTo>
                    <a:pt x="179584" y="150266"/>
                    <a:pt x="187652" y="137312"/>
                    <a:pt x="192129" y="126930"/>
                  </a:cubicBezTo>
                  <a:cubicBezTo>
                    <a:pt x="195215" y="119767"/>
                    <a:pt x="198358" y="109699"/>
                    <a:pt x="199339" y="101965"/>
                  </a:cubicBezTo>
                  <a:cubicBezTo>
                    <a:pt x="200111" y="95955"/>
                    <a:pt x="199501" y="87801"/>
                    <a:pt x="198939" y="81763"/>
                  </a:cubicBezTo>
                  <a:cubicBezTo>
                    <a:pt x="198539" y="77524"/>
                    <a:pt x="197748" y="71876"/>
                    <a:pt x="196653" y="67761"/>
                  </a:cubicBezTo>
                  <a:cubicBezTo>
                    <a:pt x="194996" y="61551"/>
                    <a:pt x="191443" y="53702"/>
                    <a:pt x="188966" y="47777"/>
                  </a:cubicBezTo>
                  <a:cubicBezTo>
                    <a:pt x="187757" y="44901"/>
                    <a:pt x="186137" y="41062"/>
                    <a:pt x="184690" y="38291"/>
                  </a:cubicBezTo>
                  <a:cubicBezTo>
                    <a:pt x="182423" y="33928"/>
                    <a:pt x="176251" y="24251"/>
                    <a:pt x="176251" y="24251"/>
                  </a:cubicBezTo>
                </a:path>
              </a:pathLst>
            </a:custGeom>
            <a:noFill/>
            <a:ln w="0" cap="rnd">
              <a:solidFill>
                <a:srgbClr val="588D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8" name="任意多边形: 形状 3337">
              <a:extLst>
                <a:ext uri="{FF2B5EF4-FFF2-40B4-BE49-F238E27FC236}">
                  <a16:creationId xmlns:a16="http://schemas.microsoft.com/office/drawing/2014/main" id="{0C168E82-993A-7C14-84E3-6BB5DE5BD469}"/>
                </a:ext>
              </a:extLst>
            </p:cNvPr>
            <p:cNvSpPr/>
            <p:nvPr/>
          </p:nvSpPr>
          <p:spPr>
            <a:xfrm>
              <a:off x="5427097" y="53578"/>
              <a:ext cx="24916" cy="28321"/>
            </a:xfrm>
            <a:custGeom>
              <a:avLst/>
              <a:gdLst>
                <a:gd name="connsiteX0" fmla="*/ 648 w 24916"/>
                <a:gd name="connsiteY0" fmla="*/ 23851 h 28321"/>
                <a:gd name="connsiteX1" fmla="*/ 24842 w 24916"/>
                <a:gd name="connsiteY1" fmla="*/ 0 h 28321"/>
                <a:gd name="connsiteX2" fmla="*/ 24727 w 24916"/>
                <a:gd name="connsiteY2" fmla="*/ 8630 h 28321"/>
                <a:gd name="connsiteX3" fmla="*/ 21489 w 24916"/>
                <a:gd name="connsiteY3" fmla="*/ 20755 h 28321"/>
                <a:gd name="connsiteX4" fmla="*/ 14288 w 24916"/>
                <a:gd name="connsiteY4" fmla="*/ 27823 h 28321"/>
                <a:gd name="connsiteX5" fmla="*/ 6077 w 24916"/>
                <a:gd name="connsiteY5" fmla="*/ 27689 h 28321"/>
                <a:gd name="connsiteX6" fmla="*/ 1010 w 24916"/>
                <a:gd name="connsiteY6" fmla="*/ 25413 h 28321"/>
                <a:gd name="connsiteX7" fmla="*/ 0 w 24916"/>
                <a:gd name="connsiteY7" fmla="*/ 24613 h 28321"/>
                <a:gd name="connsiteX8" fmla="*/ 648 w 24916"/>
                <a:gd name="connsiteY8" fmla="*/ 23851 h 2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16" h="28321">
                  <a:moveTo>
                    <a:pt x="648" y="23851"/>
                  </a:moveTo>
                  <a:cubicBezTo>
                    <a:pt x="7897" y="16688"/>
                    <a:pt x="17583" y="7153"/>
                    <a:pt x="24842" y="0"/>
                  </a:cubicBezTo>
                  <a:cubicBezTo>
                    <a:pt x="24842" y="0"/>
                    <a:pt x="25070" y="6067"/>
                    <a:pt x="24727" y="8630"/>
                  </a:cubicBezTo>
                  <a:cubicBezTo>
                    <a:pt x="24232" y="12363"/>
                    <a:pt x="23403" y="17516"/>
                    <a:pt x="21489" y="20755"/>
                  </a:cubicBezTo>
                  <a:cubicBezTo>
                    <a:pt x="19955" y="23365"/>
                    <a:pt x="17107" y="26727"/>
                    <a:pt x="14288" y="27823"/>
                  </a:cubicBezTo>
                  <a:cubicBezTo>
                    <a:pt x="11992" y="28718"/>
                    <a:pt x="8477" y="28242"/>
                    <a:pt x="6077" y="27689"/>
                  </a:cubicBezTo>
                  <a:cubicBezTo>
                    <a:pt x="4449" y="27318"/>
                    <a:pt x="2420" y="26308"/>
                    <a:pt x="1010" y="25413"/>
                  </a:cubicBezTo>
                  <a:cubicBezTo>
                    <a:pt x="686" y="25213"/>
                    <a:pt x="305" y="24851"/>
                    <a:pt x="0" y="24613"/>
                  </a:cubicBezTo>
                  <a:cubicBezTo>
                    <a:pt x="0" y="24613"/>
                    <a:pt x="648" y="23851"/>
                    <a:pt x="648" y="23851"/>
                  </a:cubicBezTo>
                  <a:close/>
                </a:path>
              </a:pathLst>
            </a:custGeom>
            <a:solidFill>
              <a:srgbClr val="9FC9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9" name="任意多边形: 形状 3338">
              <a:extLst>
                <a:ext uri="{FF2B5EF4-FFF2-40B4-BE49-F238E27FC236}">
                  <a16:creationId xmlns:a16="http://schemas.microsoft.com/office/drawing/2014/main" id="{F8CDE223-052F-0A9B-B2FB-B1A54F6FE01D}"/>
                </a:ext>
              </a:extLst>
            </p:cNvPr>
            <p:cNvSpPr/>
            <p:nvPr/>
          </p:nvSpPr>
          <p:spPr>
            <a:xfrm>
              <a:off x="5427097" y="53578"/>
              <a:ext cx="24916" cy="28321"/>
            </a:xfrm>
            <a:custGeom>
              <a:avLst/>
              <a:gdLst>
                <a:gd name="connsiteX0" fmla="*/ 24842 w 24916"/>
                <a:gd name="connsiteY0" fmla="*/ 0 h 28321"/>
                <a:gd name="connsiteX1" fmla="*/ 24842 w 24916"/>
                <a:gd name="connsiteY1" fmla="*/ 0 h 28321"/>
                <a:gd name="connsiteX2" fmla="*/ 648 w 24916"/>
                <a:gd name="connsiteY2" fmla="*/ 23851 h 28321"/>
                <a:gd name="connsiteX3" fmla="*/ 0 w 24916"/>
                <a:gd name="connsiteY3" fmla="*/ 24613 h 28321"/>
                <a:gd name="connsiteX4" fmla="*/ 0 w 24916"/>
                <a:gd name="connsiteY4" fmla="*/ 24613 h 28321"/>
                <a:gd name="connsiteX5" fmla="*/ 1010 w 24916"/>
                <a:gd name="connsiteY5" fmla="*/ 25413 h 28321"/>
                <a:gd name="connsiteX6" fmla="*/ 6077 w 24916"/>
                <a:gd name="connsiteY6" fmla="*/ 27689 h 28321"/>
                <a:gd name="connsiteX7" fmla="*/ 14288 w 24916"/>
                <a:gd name="connsiteY7" fmla="*/ 27823 h 28321"/>
                <a:gd name="connsiteX8" fmla="*/ 21489 w 24916"/>
                <a:gd name="connsiteY8" fmla="*/ 20755 h 28321"/>
                <a:gd name="connsiteX9" fmla="*/ 24727 w 24916"/>
                <a:gd name="connsiteY9" fmla="*/ 8630 h 28321"/>
                <a:gd name="connsiteX10" fmla="*/ 24842 w 24916"/>
                <a:gd name="connsiteY10" fmla="*/ 0 h 2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6" h="28321">
                  <a:moveTo>
                    <a:pt x="24842" y="0"/>
                  </a:moveTo>
                  <a:cubicBezTo>
                    <a:pt x="24842" y="0"/>
                    <a:pt x="24842" y="0"/>
                    <a:pt x="24842" y="0"/>
                  </a:cubicBezTo>
                  <a:cubicBezTo>
                    <a:pt x="17583" y="7153"/>
                    <a:pt x="7897" y="16688"/>
                    <a:pt x="648" y="23851"/>
                  </a:cubicBezTo>
                  <a:cubicBezTo>
                    <a:pt x="648" y="23851"/>
                    <a:pt x="0" y="24613"/>
                    <a:pt x="0" y="24613"/>
                  </a:cubicBezTo>
                  <a:cubicBezTo>
                    <a:pt x="0" y="24613"/>
                    <a:pt x="0" y="24613"/>
                    <a:pt x="0" y="24613"/>
                  </a:cubicBezTo>
                  <a:cubicBezTo>
                    <a:pt x="305" y="24851"/>
                    <a:pt x="686" y="25213"/>
                    <a:pt x="1010" y="25413"/>
                  </a:cubicBezTo>
                  <a:cubicBezTo>
                    <a:pt x="2420" y="26308"/>
                    <a:pt x="4449" y="27318"/>
                    <a:pt x="6077" y="27689"/>
                  </a:cubicBezTo>
                  <a:cubicBezTo>
                    <a:pt x="8477" y="28242"/>
                    <a:pt x="11992" y="28718"/>
                    <a:pt x="14288" y="27823"/>
                  </a:cubicBezTo>
                  <a:cubicBezTo>
                    <a:pt x="17107" y="26727"/>
                    <a:pt x="19955" y="23365"/>
                    <a:pt x="21489" y="20755"/>
                  </a:cubicBezTo>
                  <a:cubicBezTo>
                    <a:pt x="23403" y="17516"/>
                    <a:pt x="24232" y="12363"/>
                    <a:pt x="24727" y="8630"/>
                  </a:cubicBezTo>
                  <a:cubicBezTo>
                    <a:pt x="25070" y="6067"/>
                    <a:pt x="24842" y="0"/>
                    <a:pt x="24842" y="0"/>
                  </a:cubicBezTo>
                </a:path>
              </a:pathLst>
            </a:custGeom>
            <a:noFill/>
            <a:ln w="0" cap="rnd">
              <a:solidFill>
                <a:srgbClr val="9FC93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0" name="任意多边形: 形状 3339">
              <a:extLst>
                <a:ext uri="{FF2B5EF4-FFF2-40B4-BE49-F238E27FC236}">
                  <a16:creationId xmlns:a16="http://schemas.microsoft.com/office/drawing/2014/main" id="{366F59AE-F4FC-CBC7-02F3-FADB48A3F64A}"/>
                </a:ext>
              </a:extLst>
            </p:cNvPr>
            <p:cNvSpPr/>
            <p:nvPr/>
          </p:nvSpPr>
          <p:spPr>
            <a:xfrm>
              <a:off x="5270306" y="228290"/>
              <a:ext cx="135921" cy="46696"/>
            </a:xfrm>
            <a:custGeom>
              <a:avLst/>
              <a:gdLst>
                <a:gd name="connsiteX0" fmla="*/ 127940 w 135921"/>
                <a:gd name="connsiteY0" fmla="*/ 4853 h 46696"/>
                <a:gd name="connsiteX1" fmla="*/ 135922 w 135921"/>
                <a:gd name="connsiteY1" fmla="*/ 8120 h 46696"/>
                <a:gd name="connsiteX2" fmla="*/ 102289 w 135921"/>
                <a:gd name="connsiteY2" fmla="*/ 17683 h 46696"/>
                <a:gd name="connsiteX3" fmla="*/ 69495 w 135921"/>
                <a:gd name="connsiteY3" fmla="*/ 27113 h 46696"/>
                <a:gd name="connsiteX4" fmla="*/ 38824 w 135921"/>
                <a:gd name="connsiteY4" fmla="*/ 36067 h 46696"/>
                <a:gd name="connsiteX5" fmla="*/ 13478 w 135921"/>
                <a:gd name="connsiteY5" fmla="*/ 43115 h 46696"/>
                <a:gd name="connsiteX6" fmla="*/ 0 w 135921"/>
                <a:gd name="connsiteY6" fmla="*/ 46697 h 46696"/>
                <a:gd name="connsiteX7" fmla="*/ 21470 w 135921"/>
                <a:gd name="connsiteY7" fmla="*/ 28932 h 46696"/>
                <a:gd name="connsiteX8" fmla="*/ 48320 w 135921"/>
                <a:gd name="connsiteY8" fmla="*/ 12454 h 46696"/>
                <a:gd name="connsiteX9" fmla="*/ 67923 w 135921"/>
                <a:gd name="connsiteY9" fmla="*/ 3929 h 46696"/>
                <a:gd name="connsiteX10" fmla="*/ 91364 w 135921"/>
                <a:gd name="connsiteY10" fmla="*/ 234 h 46696"/>
                <a:gd name="connsiteX11" fmla="*/ 112386 w 135921"/>
                <a:gd name="connsiteY11" fmla="*/ 805 h 46696"/>
                <a:gd name="connsiteX12" fmla="*/ 127940 w 135921"/>
                <a:gd name="connsiteY12" fmla="*/ 4853 h 46696"/>
                <a:gd name="connsiteX13" fmla="*/ 0 w 135921"/>
                <a:gd name="connsiteY13" fmla="*/ 46697 h 46696"/>
                <a:gd name="connsiteX14" fmla="*/ 0 w 135921"/>
                <a:gd name="connsiteY14" fmla="*/ 46697 h 4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921" h="46696">
                  <a:moveTo>
                    <a:pt x="127940" y="4853"/>
                  </a:moveTo>
                  <a:cubicBezTo>
                    <a:pt x="130397" y="5682"/>
                    <a:pt x="133531" y="7139"/>
                    <a:pt x="135922" y="8120"/>
                  </a:cubicBezTo>
                  <a:cubicBezTo>
                    <a:pt x="135922" y="8120"/>
                    <a:pt x="112376" y="14797"/>
                    <a:pt x="102289" y="17683"/>
                  </a:cubicBezTo>
                  <a:cubicBezTo>
                    <a:pt x="92450" y="20493"/>
                    <a:pt x="79334" y="24265"/>
                    <a:pt x="69495" y="27113"/>
                  </a:cubicBezTo>
                  <a:cubicBezTo>
                    <a:pt x="60293" y="29780"/>
                    <a:pt x="48044" y="33438"/>
                    <a:pt x="38824" y="36067"/>
                  </a:cubicBezTo>
                  <a:cubicBezTo>
                    <a:pt x="31232" y="38229"/>
                    <a:pt x="21088" y="41048"/>
                    <a:pt x="13478" y="43115"/>
                  </a:cubicBezTo>
                  <a:cubicBezTo>
                    <a:pt x="9440" y="44210"/>
                    <a:pt x="4039" y="45620"/>
                    <a:pt x="0" y="46697"/>
                  </a:cubicBezTo>
                  <a:cubicBezTo>
                    <a:pt x="6439" y="41372"/>
                    <a:pt x="14669" y="33800"/>
                    <a:pt x="21470" y="28932"/>
                  </a:cubicBezTo>
                  <a:cubicBezTo>
                    <a:pt x="29146" y="23427"/>
                    <a:pt x="39920" y="16798"/>
                    <a:pt x="48320" y="12454"/>
                  </a:cubicBezTo>
                  <a:cubicBezTo>
                    <a:pt x="54016" y="9501"/>
                    <a:pt x="61769" y="5729"/>
                    <a:pt x="67923" y="3929"/>
                  </a:cubicBezTo>
                  <a:cubicBezTo>
                    <a:pt x="74752" y="1929"/>
                    <a:pt x="84258" y="691"/>
                    <a:pt x="91364" y="234"/>
                  </a:cubicBezTo>
                  <a:cubicBezTo>
                    <a:pt x="97660" y="-166"/>
                    <a:pt x="106146" y="-100"/>
                    <a:pt x="112386" y="805"/>
                  </a:cubicBezTo>
                  <a:cubicBezTo>
                    <a:pt x="117157" y="1491"/>
                    <a:pt x="123377" y="3310"/>
                    <a:pt x="127940" y="4853"/>
                  </a:cubicBezTo>
                  <a:moveTo>
                    <a:pt x="0" y="46697"/>
                  </a:moveTo>
                  <a:cubicBezTo>
                    <a:pt x="0" y="46697"/>
                    <a:pt x="0" y="46697"/>
                    <a:pt x="0" y="46697"/>
                  </a:cubicBezTo>
                  <a:close/>
                </a:path>
              </a:pathLst>
            </a:custGeom>
            <a:solidFill>
              <a:srgbClr val="9FC9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1" name="任意多边形: 形状 3340">
              <a:extLst>
                <a:ext uri="{FF2B5EF4-FFF2-40B4-BE49-F238E27FC236}">
                  <a16:creationId xmlns:a16="http://schemas.microsoft.com/office/drawing/2014/main" id="{4C18371C-FB87-3EAB-B33D-AFCAC1FF9DC9}"/>
                </a:ext>
              </a:extLst>
            </p:cNvPr>
            <p:cNvSpPr/>
            <p:nvPr/>
          </p:nvSpPr>
          <p:spPr>
            <a:xfrm>
              <a:off x="5270306" y="228290"/>
              <a:ext cx="135921" cy="46696"/>
            </a:xfrm>
            <a:custGeom>
              <a:avLst/>
              <a:gdLst>
                <a:gd name="connsiteX0" fmla="*/ 135922 w 135921"/>
                <a:gd name="connsiteY0" fmla="*/ 8120 h 46696"/>
                <a:gd name="connsiteX1" fmla="*/ 135922 w 135921"/>
                <a:gd name="connsiteY1" fmla="*/ 8120 h 46696"/>
                <a:gd name="connsiteX2" fmla="*/ 127940 w 135921"/>
                <a:gd name="connsiteY2" fmla="*/ 4853 h 46696"/>
                <a:gd name="connsiteX3" fmla="*/ 112386 w 135921"/>
                <a:gd name="connsiteY3" fmla="*/ 805 h 46696"/>
                <a:gd name="connsiteX4" fmla="*/ 91364 w 135921"/>
                <a:gd name="connsiteY4" fmla="*/ 234 h 46696"/>
                <a:gd name="connsiteX5" fmla="*/ 67923 w 135921"/>
                <a:gd name="connsiteY5" fmla="*/ 3929 h 46696"/>
                <a:gd name="connsiteX6" fmla="*/ 48320 w 135921"/>
                <a:gd name="connsiteY6" fmla="*/ 12454 h 46696"/>
                <a:gd name="connsiteX7" fmla="*/ 21470 w 135921"/>
                <a:gd name="connsiteY7" fmla="*/ 28932 h 46696"/>
                <a:gd name="connsiteX8" fmla="*/ 0 w 135921"/>
                <a:gd name="connsiteY8" fmla="*/ 46697 h 46696"/>
                <a:gd name="connsiteX9" fmla="*/ 0 w 135921"/>
                <a:gd name="connsiteY9" fmla="*/ 46697 h 46696"/>
                <a:gd name="connsiteX10" fmla="*/ 13478 w 135921"/>
                <a:gd name="connsiteY10" fmla="*/ 43115 h 46696"/>
                <a:gd name="connsiteX11" fmla="*/ 38824 w 135921"/>
                <a:gd name="connsiteY11" fmla="*/ 36067 h 46696"/>
                <a:gd name="connsiteX12" fmla="*/ 69495 w 135921"/>
                <a:gd name="connsiteY12" fmla="*/ 27113 h 46696"/>
                <a:gd name="connsiteX13" fmla="*/ 102289 w 135921"/>
                <a:gd name="connsiteY13" fmla="*/ 17683 h 46696"/>
                <a:gd name="connsiteX14" fmla="*/ 135922 w 135921"/>
                <a:gd name="connsiteY14" fmla="*/ 8120 h 4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921" h="46696">
                  <a:moveTo>
                    <a:pt x="135922" y="8120"/>
                  </a:moveTo>
                  <a:cubicBezTo>
                    <a:pt x="135922" y="8120"/>
                    <a:pt x="135922" y="8120"/>
                    <a:pt x="135922" y="8120"/>
                  </a:cubicBezTo>
                  <a:cubicBezTo>
                    <a:pt x="133531" y="7139"/>
                    <a:pt x="130397" y="5682"/>
                    <a:pt x="127940" y="4853"/>
                  </a:cubicBezTo>
                  <a:cubicBezTo>
                    <a:pt x="123377" y="3310"/>
                    <a:pt x="117157" y="1491"/>
                    <a:pt x="112386" y="805"/>
                  </a:cubicBezTo>
                  <a:cubicBezTo>
                    <a:pt x="106146" y="-100"/>
                    <a:pt x="97660" y="-166"/>
                    <a:pt x="91364" y="234"/>
                  </a:cubicBezTo>
                  <a:cubicBezTo>
                    <a:pt x="84258" y="691"/>
                    <a:pt x="74752" y="1929"/>
                    <a:pt x="67923" y="3929"/>
                  </a:cubicBezTo>
                  <a:cubicBezTo>
                    <a:pt x="61769" y="5729"/>
                    <a:pt x="54016" y="9501"/>
                    <a:pt x="48320" y="12454"/>
                  </a:cubicBezTo>
                  <a:cubicBezTo>
                    <a:pt x="39920" y="16798"/>
                    <a:pt x="29146" y="23427"/>
                    <a:pt x="21470" y="28932"/>
                  </a:cubicBezTo>
                  <a:cubicBezTo>
                    <a:pt x="14669" y="33800"/>
                    <a:pt x="6439" y="41372"/>
                    <a:pt x="0" y="46697"/>
                  </a:cubicBezTo>
                  <a:cubicBezTo>
                    <a:pt x="0" y="46697"/>
                    <a:pt x="0" y="46697"/>
                    <a:pt x="0" y="46697"/>
                  </a:cubicBezTo>
                  <a:cubicBezTo>
                    <a:pt x="4039" y="45620"/>
                    <a:pt x="9440" y="44210"/>
                    <a:pt x="13478" y="43115"/>
                  </a:cubicBezTo>
                  <a:cubicBezTo>
                    <a:pt x="21088" y="41048"/>
                    <a:pt x="31232" y="38229"/>
                    <a:pt x="38824" y="36067"/>
                  </a:cubicBezTo>
                  <a:cubicBezTo>
                    <a:pt x="48044" y="33438"/>
                    <a:pt x="60293" y="29780"/>
                    <a:pt x="69495" y="27113"/>
                  </a:cubicBezTo>
                  <a:cubicBezTo>
                    <a:pt x="79334" y="24265"/>
                    <a:pt x="92450" y="20493"/>
                    <a:pt x="102289" y="17683"/>
                  </a:cubicBezTo>
                  <a:cubicBezTo>
                    <a:pt x="112376" y="14797"/>
                    <a:pt x="135922" y="8120"/>
                    <a:pt x="135922" y="8120"/>
                  </a:cubicBezTo>
                </a:path>
              </a:pathLst>
            </a:custGeom>
            <a:noFill/>
            <a:ln w="0" cap="rnd">
              <a:solidFill>
                <a:srgbClr val="9FC93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42" name="图形 1">
            <a:extLst>
              <a:ext uri="{FF2B5EF4-FFF2-40B4-BE49-F238E27FC236}">
                <a16:creationId xmlns:a16="http://schemas.microsoft.com/office/drawing/2014/main" id="{D85215FE-F25F-C089-1007-4C6AA44D5C0B}"/>
              </a:ext>
            </a:extLst>
          </p:cNvPr>
          <p:cNvGrpSpPr/>
          <p:nvPr/>
        </p:nvGrpSpPr>
        <p:grpSpPr>
          <a:xfrm>
            <a:off x="5688980" y="1486750"/>
            <a:ext cx="814039" cy="798796"/>
            <a:chOff x="679770" y="1253942"/>
            <a:chExt cx="758977" cy="744766"/>
          </a:xfrm>
        </p:grpSpPr>
        <p:sp>
          <p:nvSpPr>
            <p:cNvPr id="3343" name="任意多边形: 形状 3342">
              <a:extLst>
                <a:ext uri="{FF2B5EF4-FFF2-40B4-BE49-F238E27FC236}">
                  <a16:creationId xmlns:a16="http://schemas.microsoft.com/office/drawing/2014/main" id="{BE2E8D77-6C6F-C801-1602-2B82C786F2BE}"/>
                </a:ext>
              </a:extLst>
            </p:cNvPr>
            <p:cNvSpPr/>
            <p:nvPr/>
          </p:nvSpPr>
          <p:spPr>
            <a:xfrm>
              <a:off x="679770" y="1354295"/>
              <a:ext cx="758977" cy="644412"/>
            </a:xfrm>
            <a:custGeom>
              <a:avLst/>
              <a:gdLst>
                <a:gd name="connsiteX0" fmla="*/ 578691 w 758977"/>
                <a:gd name="connsiteY0" fmla="*/ 16085 h 644412"/>
                <a:gd name="connsiteX1" fmla="*/ 650329 w 758977"/>
                <a:gd name="connsiteY1" fmla="*/ 48261 h 644412"/>
                <a:gd name="connsiteX2" fmla="*/ 704364 w 758977"/>
                <a:gd name="connsiteY2" fmla="*/ 101686 h 644412"/>
                <a:gd name="connsiteX3" fmla="*/ 737759 w 758977"/>
                <a:gd name="connsiteY3" fmla="*/ 161789 h 644412"/>
                <a:gd name="connsiteX4" fmla="*/ 755018 w 758977"/>
                <a:gd name="connsiteY4" fmla="*/ 234284 h 644412"/>
                <a:gd name="connsiteX5" fmla="*/ 758085 w 758977"/>
                <a:gd name="connsiteY5" fmla="*/ 320056 h 644412"/>
                <a:gd name="connsiteX6" fmla="*/ 743274 w 758977"/>
                <a:gd name="connsiteY6" fmla="*/ 396637 h 644412"/>
                <a:gd name="connsiteX7" fmla="*/ 708717 w 758977"/>
                <a:gd name="connsiteY7" fmla="*/ 466037 h 644412"/>
                <a:gd name="connsiteX8" fmla="*/ 669036 w 758977"/>
                <a:gd name="connsiteY8" fmla="*/ 519110 h 644412"/>
                <a:gd name="connsiteX9" fmla="*/ 587207 w 758977"/>
                <a:gd name="connsiteY9" fmla="*/ 587528 h 644412"/>
                <a:gd name="connsiteX10" fmla="*/ 484298 w 758977"/>
                <a:gd name="connsiteY10" fmla="*/ 633029 h 644412"/>
                <a:gd name="connsiteX11" fmla="*/ 386800 w 758977"/>
                <a:gd name="connsiteY11" fmla="*/ 644402 h 644412"/>
                <a:gd name="connsiteX12" fmla="*/ 275101 w 758977"/>
                <a:gd name="connsiteY12" fmla="*/ 629105 h 644412"/>
                <a:gd name="connsiteX13" fmla="*/ 181727 w 758977"/>
                <a:gd name="connsiteY13" fmla="*/ 588109 h 644412"/>
                <a:gd name="connsiteX14" fmla="*/ 104860 w 758977"/>
                <a:gd name="connsiteY14" fmla="*/ 529464 h 644412"/>
                <a:gd name="connsiteX15" fmla="*/ 52263 w 758977"/>
                <a:gd name="connsiteY15" fmla="*/ 466027 h 644412"/>
                <a:gd name="connsiteX16" fmla="*/ 13963 w 758977"/>
                <a:gd name="connsiteY16" fmla="*/ 371025 h 644412"/>
                <a:gd name="connsiteX17" fmla="*/ 1705 w 758977"/>
                <a:gd name="connsiteY17" fmla="*/ 318161 h 644412"/>
                <a:gd name="connsiteX18" fmla="*/ 933 w 758977"/>
                <a:gd name="connsiteY18" fmla="*/ 251505 h 644412"/>
                <a:gd name="connsiteX19" fmla="*/ 6219 w 758977"/>
                <a:gd name="connsiteY19" fmla="*/ 205718 h 644412"/>
                <a:gd name="connsiteX20" fmla="*/ 20755 w 758977"/>
                <a:gd name="connsiteY20" fmla="*/ 152102 h 644412"/>
                <a:gd name="connsiteX21" fmla="*/ 42805 w 758977"/>
                <a:gd name="connsiteY21" fmla="*/ 107496 h 644412"/>
                <a:gd name="connsiteX22" fmla="*/ 75876 w 758977"/>
                <a:gd name="connsiteY22" fmla="*/ 66406 h 644412"/>
                <a:gd name="connsiteX23" fmla="*/ 103708 w 758977"/>
                <a:gd name="connsiteY23" fmla="*/ 43412 h 644412"/>
                <a:gd name="connsiteX24" fmla="*/ 145618 w 758977"/>
                <a:gd name="connsiteY24" fmla="*/ 22648 h 644412"/>
                <a:gd name="connsiteX25" fmla="*/ 188290 w 758977"/>
                <a:gd name="connsiteY25" fmla="*/ 12075 h 644412"/>
                <a:gd name="connsiteX26" fmla="*/ 453780 w 758977"/>
                <a:gd name="connsiteY26" fmla="*/ 474 h 644412"/>
                <a:gd name="connsiteX27" fmla="*/ 461048 w 758977"/>
                <a:gd name="connsiteY27" fmla="*/ 874 h 644412"/>
                <a:gd name="connsiteX28" fmla="*/ 461048 w 758977"/>
                <a:gd name="connsiteY28" fmla="*/ 874 h 644412"/>
                <a:gd name="connsiteX29" fmla="*/ 578691 w 758977"/>
                <a:gd name="connsiteY29" fmla="*/ 16085 h 6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8977" h="644412">
                  <a:moveTo>
                    <a:pt x="578691" y="16085"/>
                  </a:moveTo>
                  <a:cubicBezTo>
                    <a:pt x="601332" y="22629"/>
                    <a:pt x="630907" y="34926"/>
                    <a:pt x="650329" y="48261"/>
                  </a:cubicBezTo>
                  <a:cubicBezTo>
                    <a:pt x="669131" y="61167"/>
                    <a:pt x="690610" y="83513"/>
                    <a:pt x="704364" y="101686"/>
                  </a:cubicBezTo>
                  <a:cubicBezTo>
                    <a:pt x="716804" y="118136"/>
                    <a:pt x="730262" y="142568"/>
                    <a:pt x="737759" y="161789"/>
                  </a:cubicBezTo>
                  <a:cubicBezTo>
                    <a:pt x="745874" y="182620"/>
                    <a:pt x="751989" y="212129"/>
                    <a:pt x="755018" y="234284"/>
                  </a:cubicBezTo>
                  <a:cubicBezTo>
                    <a:pt x="758514" y="259792"/>
                    <a:pt x="760114" y="294387"/>
                    <a:pt x="758085" y="320056"/>
                  </a:cubicBezTo>
                  <a:cubicBezTo>
                    <a:pt x="756247" y="343383"/>
                    <a:pt x="750789" y="374473"/>
                    <a:pt x="743274" y="396637"/>
                  </a:cubicBezTo>
                  <a:cubicBezTo>
                    <a:pt x="735815" y="418669"/>
                    <a:pt x="720937" y="446253"/>
                    <a:pt x="708717" y="466037"/>
                  </a:cubicBezTo>
                  <a:cubicBezTo>
                    <a:pt x="698268" y="482943"/>
                    <a:pt x="682628" y="504594"/>
                    <a:pt x="669036" y="519110"/>
                  </a:cubicBezTo>
                  <a:cubicBezTo>
                    <a:pt x="647166" y="542465"/>
                    <a:pt x="614372" y="570612"/>
                    <a:pt x="587207" y="587528"/>
                  </a:cubicBezTo>
                  <a:cubicBezTo>
                    <a:pt x="558555" y="605378"/>
                    <a:pt x="516883" y="624218"/>
                    <a:pt x="484298" y="633029"/>
                  </a:cubicBezTo>
                  <a:cubicBezTo>
                    <a:pt x="455876" y="640716"/>
                    <a:pt x="416252" y="644649"/>
                    <a:pt x="386800" y="644402"/>
                  </a:cubicBezTo>
                  <a:cubicBezTo>
                    <a:pt x="352987" y="644126"/>
                    <a:pt x="307638" y="638334"/>
                    <a:pt x="275101" y="629105"/>
                  </a:cubicBezTo>
                  <a:cubicBezTo>
                    <a:pt x="245668" y="620761"/>
                    <a:pt x="208064" y="603673"/>
                    <a:pt x="181727" y="588109"/>
                  </a:cubicBezTo>
                  <a:cubicBezTo>
                    <a:pt x="156743" y="573364"/>
                    <a:pt x="125739" y="549599"/>
                    <a:pt x="104860" y="529464"/>
                  </a:cubicBezTo>
                  <a:cubicBezTo>
                    <a:pt x="87058" y="512309"/>
                    <a:pt x="64998" y="487211"/>
                    <a:pt x="52263" y="466027"/>
                  </a:cubicBezTo>
                  <a:cubicBezTo>
                    <a:pt x="36433" y="439681"/>
                    <a:pt x="23060" y="400371"/>
                    <a:pt x="13963" y="371025"/>
                  </a:cubicBezTo>
                  <a:cubicBezTo>
                    <a:pt x="9134" y="355470"/>
                    <a:pt x="3676" y="334315"/>
                    <a:pt x="1705" y="318161"/>
                  </a:cubicBezTo>
                  <a:cubicBezTo>
                    <a:pt x="-734" y="298311"/>
                    <a:pt x="-143" y="271469"/>
                    <a:pt x="933" y="251505"/>
                  </a:cubicBezTo>
                  <a:cubicBezTo>
                    <a:pt x="1676" y="237694"/>
                    <a:pt x="3629" y="219301"/>
                    <a:pt x="6219" y="205718"/>
                  </a:cubicBezTo>
                  <a:cubicBezTo>
                    <a:pt x="9334" y="189354"/>
                    <a:pt x="14830" y="167685"/>
                    <a:pt x="20755" y="152102"/>
                  </a:cubicBezTo>
                  <a:cubicBezTo>
                    <a:pt x="26051" y="138148"/>
                    <a:pt x="34775" y="120089"/>
                    <a:pt x="42805" y="107496"/>
                  </a:cubicBezTo>
                  <a:cubicBezTo>
                    <a:pt x="51311" y="94162"/>
                    <a:pt x="64713" y="77626"/>
                    <a:pt x="75876" y="66406"/>
                  </a:cubicBezTo>
                  <a:cubicBezTo>
                    <a:pt x="83515" y="58729"/>
                    <a:pt x="94640" y="49337"/>
                    <a:pt x="103708" y="43412"/>
                  </a:cubicBezTo>
                  <a:cubicBezTo>
                    <a:pt x="115462" y="35745"/>
                    <a:pt x="132445" y="27467"/>
                    <a:pt x="145618" y="22648"/>
                  </a:cubicBezTo>
                  <a:cubicBezTo>
                    <a:pt x="158010" y="18114"/>
                    <a:pt x="175269" y="14142"/>
                    <a:pt x="188290" y="12075"/>
                  </a:cubicBezTo>
                  <a:cubicBezTo>
                    <a:pt x="267024" y="-441"/>
                    <a:pt x="374066" y="-755"/>
                    <a:pt x="453780" y="474"/>
                  </a:cubicBezTo>
                  <a:cubicBezTo>
                    <a:pt x="455961" y="502"/>
                    <a:pt x="458867" y="750"/>
                    <a:pt x="461048" y="874"/>
                  </a:cubicBezTo>
                  <a:cubicBezTo>
                    <a:pt x="461048" y="874"/>
                    <a:pt x="461048" y="874"/>
                    <a:pt x="461048" y="874"/>
                  </a:cubicBezTo>
                  <a:cubicBezTo>
                    <a:pt x="461010" y="883"/>
                    <a:pt x="544506" y="6208"/>
                    <a:pt x="578691" y="16085"/>
                  </a:cubicBezTo>
                  <a:close/>
                </a:path>
              </a:pathLst>
            </a:custGeom>
            <a:solidFill>
              <a:srgbClr val="F00001"/>
            </a:solidFill>
            <a:ln w="0" cap="rnd">
              <a:solidFill>
                <a:srgbClr val="F0000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4" name="任意多边形: 形状 3343">
              <a:extLst>
                <a:ext uri="{FF2B5EF4-FFF2-40B4-BE49-F238E27FC236}">
                  <a16:creationId xmlns:a16="http://schemas.microsoft.com/office/drawing/2014/main" id="{8814B688-82D1-5AA2-2895-D13B9213B9A2}"/>
                </a:ext>
              </a:extLst>
            </p:cNvPr>
            <p:cNvSpPr/>
            <p:nvPr/>
          </p:nvSpPr>
          <p:spPr>
            <a:xfrm>
              <a:off x="1096565" y="1407118"/>
              <a:ext cx="325848" cy="577325"/>
            </a:xfrm>
            <a:custGeom>
              <a:avLst/>
              <a:gdLst>
                <a:gd name="connsiteX0" fmla="*/ 14497 w 325848"/>
                <a:gd name="connsiteY0" fmla="*/ 577006 h 577325"/>
                <a:gd name="connsiteX1" fmla="*/ 0 w 325848"/>
                <a:gd name="connsiteY1" fmla="*/ 569519 h 577325"/>
                <a:gd name="connsiteX2" fmla="*/ 1400 w 325848"/>
                <a:gd name="connsiteY2" fmla="*/ 562042 h 577325"/>
                <a:gd name="connsiteX3" fmla="*/ 31794 w 325848"/>
                <a:gd name="connsiteY3" fmla="*/ 531657 h 577325"/>
                <a:gd name="connsiteX4" fmla="*/ 89764 w 325848"/>
                <a:gd name="connsiteY4" fmla="*/ 493319 h 577325"/>
                <a:gd name="connsiteX5" fmla="*/ 156153 w 325848"/>
                <a:gd name="connsiteY5" fmla="*/ 455914 h 577325"/>
                <a:gd name="connsiteX6" fmla="*/ 192615 w 325848"/>
                <a:gd name="connsiteY6" fmla="*/ 427396 h 577325"/>
                <a:gd name="connsiteX7" fmla="*/ 229543 w 325848"/>
                <a:gd name="connsiteY7" fmla="*/ 385324 h 577325"/>
                <a:gd name="connsiteX8" fmla="*/ 245126 w 325848"/>
                <a:gd name="connsiteY8" fmla="*/ 341919 h 577325"/>
                <a:gd name="connsiteX9" fmla="*/ 244469 w 325848"/>
                <a:gd name="connsiteY9" fmla="*/ 291465 h 577325"/>
                <a:gd name="connsiteX10" fmla="*/ 222847 w 325848"/>
                <a:gd name="connsiteY10" fmla="*/ 214798 h 577325"/>
                <a:gd name="connsiteX11" fmla="*/ 200235 w 325848"/>
                <a:gd name="connsiteY11" fmla="*/ 159896 h 577325"/>
                <a:gd name="connsiteX12" fmla="*/ 183071 w 325848"/>
                <a:gd name="connsiteY12" fmla="*/ 102870 h 577325"/>
                <a:gd name="connsiteX13" fmla="*/ 174212 w 325848"/>
                <a:gd name="connsiteY13" fmla="*/ 46949 h 577325"/>
                <a:gd name="connsiteX14" fmla="*/ 175146 w 325848"/>
                <a:gd name="connsiteY14" fmla="*/ 25756 h 577325"/>
                <a:gd name="connsiteX15" fmla="*/ 180156 w 325848"/>
                <a:gd name="connsiteY15" fmla="*/ 8325 h 577325"/>
                <a:gd name="connsiteX16" fmla="*/ 190357 w 325848"/>
                <a:gd name="connsiteY16" fmla="*/ 352 h 577325"/>
                <a:gd name="connsiteX17" fmla="*/ 191386 w 325848"/>
                <a:gd name="connsiteY17" fmla="*/ 0 h 577325"/>
                <a:gd name="connsiteX18" fmla="*/ 216722 w 325848"/>
                <a:gd name="connsiteY18" fmla="*/ 5029 h 577325"/>
                <a:gd name="connsiteX19" fmla="*/ 262538 w 325848"/>
                <a:gd name="connsiteY19" fmla="*/ 44444 h 577325"/>
                <a:gd name="connsiteX20" fmla="*/ 296218 w 325848"/>
                <a:gd name="connsiteY20" fmla="*/ 98003 h 577325"/>
                <a:gd name="connsiteX21" fmla="*/ 316430 w 325848"/>
                <a:gd name="connsiteY21" fmla="*/ 155267 h 577325"/>
                <a:gd name="connsiteX22" fmla="*/ 324936 w 325848"/>
                <a:gd name="connsiteY22" fmla="*/ 205207 h 577325"/>
                <a:gd name="connsiteX23" fmla="*/ 324936 w 325848"/>
                <a:gd name="connsiteY23" fmla="*/ 256851 h 577325"/>
                <a:gd name="connsiteX24" fmla="*/ 314935 w 325848"/>
                <a:gd name="connsiteY24" fmla="*/ 324002 h 577325"/>
                <a:gd name="connsiteX25" fmla="*/ 284531 w 325848"/>
                <a:gd name="connsiteY25" fmla="*/ 395973 h 577325"/>
                <a:gd name="connsiteX26" fmla="*/ 246688 w 325848"/>
                <a:gd name="connsiteY26" fmla="*/ 448085 h 577325"/>
                <a:gd name="connsiteX27" fmla="*/ 182794 w 325848"/>
                <a:gd name="connsiteY27" fmla="*/ 508749 h 577325"/>
                <a:gd name="connsiteX28" fmla="*/ 108461 w 325848"/>
                <a:gd name="connsiteY28" fmla="*/ 549888 h 577325"/>
                <a:gd name="connsiteX29" fmla="*/ 49559 w 325848"/>
                <a:gd name="connsiteY29" fmla="*/ 569995 h 577325"/>
                <a:gd name="connsiteX30" fmla="*/ 14497 w 325848"/>
                <a:gd name="connsiteY30" fmla="*/ 577006 h 577325"/>
                <a:gd name="connsiteX31" fmla="*/ 191386 w 325848"/>
                <a:gd name="connsiteY31" fmla="*/ 0 h 577325"/>
                <a:gd name="connsiteX32" fmla="*/ 191386 w 325848"/>
                <a:gd name="connsiteY32" fmla="*/ 0 h 5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25848" h="577325">
                  <a:moveTo>
                    <a:pt x="14497" y="577006"/>
                  </a:moveTo>
                  <a:cubicBezTo>
                    <a:pt x="9668" y="576196"/>
                    <a:pt x="4353" y="571767"/>
                    <a:pt x="0" y="569519"/>
                  </a:cubicBezTo>
                  <a:cubicBezTo>
                    <a:pt x="0" y="569519"/>
                    <a:pt x="429" y="564109"/>
                    <a:pt x="1400" y="562042"/>
                  </a:cubicBezTo>
                  <a:cubicBezTo>
                    <a:pt x="6925" y="550393"/>
                    <a:pt x="21841" y="539858"/>
                    <a:pt x="31794" y="531657"/>
                  </a:cubicBezTo>
                  <a:cubicBezTo>
                    <a:pt x="47882" y="518389"/>
                    <a:pt x="71980" y="504196"/>
                    <a:pt x="89764" y="493319"/>
                  </a:cubicBezTo>
                  <a:cubicBezTo>
                    <a:pt x="109261" y="481393"/>
                    <a:pt x="137179" y="468678"/>
                    <a:pt x="156153" y="455914"/>
                  </a:cubicBezTo>
                  <a:cubicBezTo>
                    <a:pt x="167669" y="448170"/>
                    <a:pt x="182499" y="436921"/>
                    <a:pt x="192615" y="427396"/>
                  </a:cubicBezTo>
                  <a:cubicBezTo>
                    <a:pt x="204845" y="415890"/>
                    <a:pt x="221075" y="399831"/>
                    <a:pt x="229543" y="385324"/>
                  </a:cubicBezTo>
                  <a:cubicBezTo>
                    <a:pt x="236525" y="373380"/>
                    <a:pt x="242821" y="355559"/>
                    <a:pt x="245126" y="341919"/>
                  </a:cubicBezTo>
                  <a:cubicBezTo>
                    <a:pt x="247650" y="326993"/>
                    <a:pt x="246555" y="306457"/>
                    <a:pt x="244469" y="291465"/>
                  </a:cubicBezTo>
                  <a:cubicBezTo>
                    <a:pt x="241183" y="267795"/>
                    <a:pt x="230696" y="237363"/>
                    <a:pt x="222847" y="214798"/>
                  </a:cubicBezTo>
                  <a:cubicBezTo>
                    <a:pt x="216999" y="197968"/>
                    <a:pt x="206197" y="176679"/>
                    <a:pt x="200235" y="159896"/>
                  </a:cubicBezTo>
                  <a:cubicBezTo>
                    <a:pt x="194243" y="143065"/>
                    <a:pt x="187042" y="120282"/>
                    <a:pt x="183071" y="102870"/>
                  </a:cubicBezTo>
                  <a:cubicBezTo>
                    <a:pt x="179289" y="86306"/>
                    <a:pt x="175012" y="63913"/>
                    <a:pt x="174212" y="46949"/>
                  </a:cubicBezTo>
                  <a:cubicBezTo>
                    <a:pt x="173907" y="40595"/>
                    <a:pt x="174108" y="32032"/>
                    <a:pt x="175146" y="25756"/>
                  </a:cubicBezTo>
                  <a:cubicBezTo>
                    <a:pt x="176032" y="20393"/>
                    <a:pt x="177060" y="12802"/>
                    <a:pt x="180156" y="8325"/>
                  </a:cubicBezTo>
                  <a:cubicBezTo>
                    <a:pt x="182366" y="5134"/>
                    <a:pt x="186890" y="2115"/>
                    <a:pt x="190357" y="352"/>
                  </a:cubicBezTo>
                  <a:cubicBezTo>
                    <a:pt x="190643" y="210"/>
                    <a:pt x="191071" y="105"/>
                    <a:pt x="191386" y="0"/>
                  </a:cubicBezTo>
                  <a:cubicBezTo>
                    <a:pt x="198987" y="1505"/>
                    <a:pt x="209683" y="1781"/>
                    <a:pt x="216722" y="5029"/>
                  </a:cubicBezTo>
                  <a:cubicBezTo>
                    <a:pt x="233182" y="12621"/>
                    <a:pt x="250698" y="30709"/>
                    <a:pt x="262538" y="44444"/>
                  </a:cubicBezTo>
                  <a:cubicBezTo>
                    <a:pt x="274930" y="58817"/>
                    <a:pt x="287969" y="80905"/>
                    <a:pt x="296218" y="98003"/>
                  </a:cubicBezTo>
                  <a:cubicBezTo>
                    <a:pt x="304143" y="114405"/>
                    <a:pt x="311887" y="137627"/>
                    <a:pt x="316430" y="155267"/>
                  </a:cubicBezTo>
                  <a:cubicBezTo>
                    <a:pt x="320230" y="169983"/>
                    <a:pt x="323659" y="190062"/>
                    <a:pt x="324936" y="205207"/>
                  </a:cubicBezTo>
                  <a:cubicBezTo>
                    <a:pt x="326250" y="220647"/>
                    <a:pt x="326050" y="241402"/>
                    <a:pt x="324936" y="256851"/>
                  </a:cubicBezTo>
                  <a:cubicBezTo>
                    <a:pt x="323479" y="277168"/>
                    <a:pt x="320412" y="304381"/>
                    <a:pt x="314935" y="324002"/>
                  </a:cubicBezTo>
                  <a:cubicBezTo>
                    <a:pt x="308639" y="346577"/>
                    <a:pt x="296104" y="375590"/>
                    <a:pt x="284531" y="395973"/>
                  </a:cubicBezTo>
                  <a:cubicBezTo>
                    <a:pt x="274996" y="412775"/>
                    <a:pt x="259385" y="433521"/>
                    <a:pt x="246688" y="448085"/>
                  </a:cubicBezTo>
                  <a:cubicBezTo>
                    <a:pt x="229324" y="468011"/>
                    <a:pt x="204121" y="493128"/>
                    <a:pt x="182794" y="508749"/>
                  </a:cubicBezTo>
                  <a:cubicBezTo>
                    <a:pt x="162230" y="523808"/>
                    <a:pt x="131797" y="539620"/>
                    <a:pt x="108461" y="549888"/>
                  </a:cubicBezTo>
                  <a:cubicBezTo>
                    <a:pt x="91373" y="557403"/>
                    <a:pt x="67608" y="565194"/>
                    <a:pt x="49559" y="569995"/>
                  </a:cubicBezTo>
                  <a:cubicBezTo>
                    <a:pt x="39186" y="572748"/>
                    <a:pt x="25070" y="578777"/>
                    <a:pt x="14497" y="577006"/>
                  </a:cubicBezTo>
                  <a:moveTo>
                    <a:pt x="191386" y="0"/>
                  </a:moveTo>
                  <a:cubicBezTo>
                    <a:pt x="191386" y="0"/>
                    <a:pt x="191386" y="0"/>
                    <a:pt x="191386" y="0"/>
                  </a:cubicBezTo>
                  <a:close/>
                </a:path>
              </a:pathLst>
            </a:custGeom>
            <a:solidFill>
              <a:srgbClr val="D6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5" name="任意多边形: 形状 3344">
              <a:extLst>
                <a:ext uri="{FF2B5EF4-FFF2-40B4-BE49-F238E27FC236}">
                  <a16:creationId xmlns:a16="http://schemas.microsoft.com/office/drawing/2014/main" id="{2646D805-6DE4-B57B-5601-E94FA54B6E9E}"/>
                </a:ext>
              </a:extLst>
            </p:cNvPr>
            <p:cNvSpPr/>
            <p:nvPr/>
          </p:nvSpPr>
          <p:spPr>
            <a:xfrm>
              <a:off x="1096565" y="1407118"/>
              <a:ext cx="325848" cy="577325"/>
            </a:xfrm>
            <a:custGeom>
              <a:avLst/>
              <a:gdLst>
                <a:gd name="connsiteX0" fmla="*/ 0 w 325848"/>
                <a:gd name="connsiteY0" fmla="*/ 569519 h 577325"/>
                <a:gd name="connsiteX1" fmla="*/ 0 w 325848"/>
                <a:gd name="connsiteY1" fmla="*/ 569519 h 577325"/>
                <a:gd name="connsiteX2" fmla="*/ 14497 w 325848"/>
                <a:gd name="connsiteY2" fmla="*/ 577006 h 577325"/>
                <a:gd name="connsiteX3" fmla="*/ 49559 w 325848"/>
                <a:gd name="connsiteY3" fmla="*/ 569995 h 577325"/>
                <a:gd name="connsiteX4" fmla="*/ 108461 w 325848"/>
                <a:gd name="connsiteY4" fmla="*/ 549888 h 577325"/>
                <a:gd name="connsiteX5" fmla="*/ 182794 w 325848"/>
                <a:gd name="connsiteY5" fmla="*/ 508749 h 577325"/>
                <a:gd name="connsiteX6" fmla="*/ 246688 w 325848"/>
                <a:gd name="connsiteY6" fmla="*/ 448085 h 577325"/>
                <a:gd name="connsiteX7" fmla="*/ 284531 w 325848"/>
                <a:gd name="connsiteY7" fmla="*/ 395973 h 577325"/>
                <a:gd name="connsiteX8" fmla="*/ 314935 w 325848"/>
                <a:gd name="connsiteY8" fmla="*/ 324002 h 577325"/>
                <a:gd name="connsiteX9" fmla="*/ 324936 w 325848"/>
                <a:gd name="connsiteY9" fmla="*/ 256851 h 577325"/>
                <a:gd name="connsiteX10" fmla="*/ 324936 w 325848"/>
                <a:gd name="connsiteY10" fmla="*/ 205207 h 577325"/>
                <a:gd name="connsiteX11" fmla="*/ 316430 w 325848"/>
                <a:gd name="connsiteY11" fmla="*/ 155267 h 577325"/>
                <a:gd name="connsiteX12" fmla="*/ 296218 w 325848"/>
                <a:gd name="connsiteY12" fmla="*/ 98003 h 577325"/>
                <a:gd name="connsiteX13" fmla="*/ 262538 w 325848"/>
                <a:gd name="connsiteY13" fmla="*/ 44444 h 577325"/>
                <a:gd name="connsiteX14" fmla="*/ 216722 w 325848"/>
                <a:gd name="connsiteY14" fmla="*/ 5029 h 577325"/>
                <a:gd name="connsiteX15" fmla="*/ 191386 w 325848"/>
                <a:gd name="connsiteY15" fmla="*/ 0 h 577325"/>
                <a:gd name="connsiteX16" fmla="*/ 191386 w 325848"/>
                <a:gd name="connsiteY16" fmla="*/ 0 h 577325"/>
                <a:gd name="connsiteX17" fmla="*/ 190357 w 325848"/>
                <a:gd name="connsiteY17" fmla="*/ 352 h 577325"/>
                <a:gd name="connsiteX18" fmla="*/ 180156 w 325848"/>
                <a:gd name="connsiteY18" fmla="*/ 8325 h 577325"/>
                <a:gd name="connsiteX19" fmla="*/ 175146 w 325848"/>
                <a:gd name="connsiteY19" fmla="*/ 25756 h 577325"/>
                <a:gd name="connsiteX20" fmla="*/ 174212 w 325848"/>
                <a:gd name="connsiteY20" fmla="*/ 46949 h 577325"/>
                <a:gd name="connsiteX21" fmla="*/ 183071 w 325848"/>
                <a:gd name="connsiteY21" fmla="*/ 102870 h 577325"/>
                <a:gd name="connsiteX22" fmla="*/ 200235 w 325848"/>
                <a:gd name="connsiteY22" fmla="*/ 159896 h 577325"/>
                <a:gd name="connsiteX23" fmla="*/ 222847 w 325848"/>
                <a:gd name="connsiteY23" fmla="*/ 214798 h 577325"/>
                <a:gd name="connsiteX24" fmla="*/ 244469 w 325848"/>
                <a:gd name="connsiteY24" fmla="*/ 291465 h 577325"/>
                <a:gd name="connsiteX25" fmla="*/ 245126 w 325848"/>
                <a:gd name="connsiteY25" fmla="*/ 341919 h 577325"/>
                <a:gd name="connsiteX26" fmla="*/ 229543 w 325848"/>
                <a:gd name="connsiteY26" fmla="*/ 385324 h 577325"/>
                <a:gd name="connsiteX27" fmla="*/ 192615 w 325848"/>
                <a:gd name="connsiteY27" fmla="*/ 427396 h 577325"/>
                <a:gd name="connsiteX28" fmla="*/ 156153 w 325848"/>
                <a:gd name="connsiteY28" fmla="*/ 455914 h 577325"/>
                <a:gd name="connsiteX29" fmla="*/ 89764 w 325848"/>
                <a:gd name="connsiteY29" fmla="*/ 493319 h 577325"/>
                <a:gd name="connsiteX30" fmla="*/ 31794 w 325848"/>
                <a:gd name="connsiteY30" fmla="*/ 531657 h 577325"/>
                <a:gd name="connsiteX31" fmla="*/ 1400 w 325848"/>
                <a:gd name="connsiteY31" fmla="*/ 562042 h 577325"/>
                <a:gd name="connsiteX32" fmla="*/ 0 w 325848"/>
                <a:gd name="connsiteY32" fmla="*/ 569519 h 5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25848" h="577325">
                  <a:moveTo>
                    <a:pt x="0" y="569519"/>
                  </a:moveTo>
                  <a:cubicBezTo>
                    <a:pt x="0" y="569519"/>
                    <a:pt x="0" y="569519"/>
                    <a:pt x="0" y="569519"/>
                  </a:cubicBezTo>
                  <a:cubicBezTo>
                    <a:pt x="4353" y="571767"/>
                    <a:pt x="9668" y="576196"/>
                    <a:pt x="14497" y="577006"/>
                  </a:cubicBezTo>
                  <a:cubicBezTo>
                    <a:pt x="25070" y="578777"/>
                    <a:pt x="39186" y="572748"/>
                    <a:pt x="49559" y="569995"/>
                  </a:cubicBezTo>
                  <a:cubicBezTo>
                    <a:pt x="67608" y="565194"/>
                    <a:pt x="91373" y="557403"/>
                    <a:pt x="108461" y="549888"/>
                  </a:cubicBezTo>
                  <a:cubicBezTo>
                    <a:pt x="131797" y="539620"/>
                    <a:pt x="162230" y="523808"/>
                    <a:pt x="182794" y="508749"/>
                  </a:cubicBezTo>
                  <a:cubicBezTo>
                    <a:pt x="204121" y="493128"/>
                    <a:pt x="229324" y="468011"/>
                    <a:pt x="246688" y="448085"/>
                  </a:cubicBezTo>
                  <a:cubicBezTo>
                    <a:pt x="259385" y="433521"/>
                    <a:pt x="274996" y="412775"/>
                    <a:pt x="284531" y="395973"/>
                  </a:cubicBezTo>
                  <a:cubicBezTo>
                    <a:pt x="296104" y="375590"/>
                    <a:pt x="308639" y="346577"/>
                    <a:pt x="314935" y="324002"/>
                  </a:cubicBezTo>
                  <a:cubicBezTo>
                    <a:pt x="320412" y="304381"/>
                    <a:pt x="323479" y="277168"/>
                    <a:pt x="324936" y="256851"/>
                  </a:cubicBezTo>
                  <a:cubicBezTo>
                    <a:pt x="326050" y="241402"/>
                    <a:pt x="326250" y="220647"/>
                    <a:pt x="324936" y="205207"/>
                  </a:cubicBezTo>
                  <a:cubicBezTo>
                    <a:pt x="323659" y="190062"/>
                    <a:pt x="320230" y="169983"/>
                    <a:pt x="316430" y="155267"/>
                  </a:cubicBezTo>
                  <a:cubicBezTo>
                    <a:pt x="311887" y="137627"/>
                    <a:pt x="304143" y="114405"/>
                    <a:pt x="296218" y="98003"/>
                  </a:cubicBezTo>
                  <a:cubicBezTo>
                    <a:pt x="287969" y="80905"/>
                    <a:pt x="274930" y="58817"/>
                    <a:pt x="262538" y="44444"/>
                  </a:cubicBezTo>
                  <a:cubicBezTo>
                    <a:pt x="250698" y="30709"/>
                    <a:pt x="233182" y="12621"/>
                    <a:pt x="216722" y="5029"/>
                  </a:cubicBezTo>
                  <a:cubicBezTo>
                    <a:pt x="209683" y="1781"/>
                    <a:pt x="198987" y="1505"/>
                    <a:pt x="191386" y="0"/>
                  </a:cubicBezTo>
                  <a:cubicBezTo>
                    <a:pt x="191386" y="0"/>
                    <a:pt x="191386" y="0"/>
                    <a:pt x="191386" y="0"/>
                  </a:cubicBezTo>
                  <a:cubicBezTo>
                    <a:pt x="191071" y="105"/>
                    <a:pt x="190643" y="210"/>
                    <a:pt x="190357" y="352"/>
                  </a:cubicBezTo>
                  <a:cubicBezTo>
                    <a:pt x="186890" y="2115"/>
                    <a:pt x="182366" y="5134"/>
                    <a:pt x="180156" y="8325"/>
                  </a:cubicBezTo>
                  <a:cubicBezTo>
                    <a:pt x="177060" y="12802"/>
                    <a:pt x="176032" y="20393"/>
                    <a:pt x="175146" y="25756"/>
                  </a:cubicBezTo>
                  <a:cubicBezTo>
                    <a:pt x="174108" y="32032"/>
                    <a:pt x="173907" y="40595"/>
                    <a:pt x="174212" y="46949"/>
                  </a:cubicBezTo>
                  <a:cubicBezTo>
                    <a:pt x="175012" y="63913"/>
                    <a:pt x="179289" y="86306"/>
                    <a:pt x="183071" y="102870"/>
                  </a:cubicBezTo>
                  <a:cubicBezTo>
                    <a:pt x="187042" y="120282"/>
                    <a:pt x="194243" y="143065"/>
                    <a:pt x="200235" y="159896"/>
                  </a:cubicBezTo>
                  <a:cubicBezTo>
                    <a:pt x="206197" y="176679"/>
                    <a:pt x="216999" y="197968"/>
                    <a:pt x="222847" y="214798"/>
                  </a:cubicBezTo>
                  <a:cubicBezTo>
                    <a:pt x="230696" y="237363"/>
                    <a:pt x="241183" y="267795"/>
                    <a:pt x="244469" y="291465"/>
                  </a:cubicBezTo>
                  <a:cubicBezTo>
                    <a:pt x="246555" y="306457"/>
                    <a:pt x="247650" y="326993"/>
                    <a:pt x="245126" y="341919"/>
                  </a:cubicBezTo>
                  <a:cubicBezTo>
                    <a:pt x="242821" y="355559"/>
                    <a:pt x="236525" y="373380"/>
                    <a:pt x="229543" y="385324"/>
                  </a:cubicBezTo>
                  <a:cubicBezTo>
                    <a:pt x="221075" y="399831"/>
                    <a:pt x="204845" y="415890"/>
                    <a:pt x="192615" y="427396"/>
                  </a:cubicBezTo>
                  <a:cubicBezTo>
                    <a:pt x="182499" y="436921"/>
                    <a:pt x="167669" y="448170"/>
                    <a:pt x="156153" y="455914"/>
                  </a:cubicBezTo>
                  <a:cubicBezTo>
                    <a:pt x="137179" y="468678"/>
                    <a:pt x="109261" y="481393"/>
                    <a:pt x="89764" y="493319"/>
                  </a:cubicBezTo>
                  <a:cubicBezTo>
                    <a:pt x="71980" y="504196"/>
                    <a:pt x="47882" y="518389"/>
                    <a:pt x="31794" y="531657"/>
                  </a:cubicBezTo>
                  <a:cubicBezTo>
                    <a:pt x="21841" y="539858"/>
                    <a:pt x="6925" y="550393"/>
                    <a:pt x="1400" y="562042"/>
                  </a:cubicBezTo>
                  <a:cubicBezTo>
                    <a:pt x="429" y="564109"/>
                    <a:pt x="0" y="569519"/>
                    <a:pt x="0" y="569519"/>
                  </a:cubicBezTo>
                </a:path>
              </a:pathLst>
            </a:custGeom>
            <a:noFill/>
            <a:ln w="0" cap="rnd">
              <a:solidFill>
                <a:srgbClr val="D6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6" name="任意多边形: 形状 3345">
              <a:extLst>
                <a:ext uri="{FF2B5EF4-FFF2-40B4-BE49-F238E27FC236}">
                  <a16:creationId xmlns:a16="http://schemas.microsoft.com/office/drawing/2014/main" id="{EDE1DA36-425B-56DD-1841-A35EDC651B72}"/>
                </a:ext>
              </a:extLst>
            </p:cNvPr>
            <p:cNvSpPr/>
            <p:nvPr/>
          </p:nvSpPr>
          <p:spPr>
            <a:xfrm>
              <a:off x="694318" y="1367584"/>
              <a:ext cx="406279" cy="557569"/>
            </a:xfrm>
            <a:custGeom>
              <a:avLst/>
              <a:gdLst>
                <a:gd name="connsiteX0" fmla="*/ 203127 w 406279"/>
                <a:gd name="connsiteY0" fmla="*/ 386 h 557569"/>
                <a:gd name="connsiteX1" fmla="*/ 154578 w 406279"/>
                <a:gd name="connsiteY1" fmla="*/ 8301 h 557569"/>
                <a:gd name="connsiteX2" fmla="*/ 79645 w 406279"/>
                <a:gd name="connsiteY2" fmla="*/ 53688 h 557569"/>
                <a:gd name="connsiteX3" fmla="*/ 36897 w 406279"/>
                <a:gd name="connsiteY3" fmla="*/ 112791 h 557569"/>
                <a:gd name="connsiteX4" fmla="*/ 15790 w 406279"/>
                <a:gd name="connsiteY4" fmla="*/ 166616 h 557569"/>
                <a:gd name="connsiteX5" fmla="*/ 4150 w 406279"/>
                <a:gd name="connsiteY5" fmla="*/ 216404 h 557569"/>
                <a:gd name="connsiteX6" fmla="*/ 454 w 406279"/>
                <a:gd name="connsiteY6" fmla="*/ 287593 h 557569"/>
                <a:gd name="connsiteX7" fmla="*/ 13399 w 406279"/>
                <a:gd name="connsiteY7" fmla="*/ 357402 h 557569"/>
                <a:gd name="connsiteX8" fmla="*/ 31887 w 406279"/>
                <a:gd name="connsiteY8" fmla="*/ 402246 h 557569"/>
                <a:gd name="connsiteX9" fmla="*/ 64748 w 406279"/>
                <a:gd name="connsiteY9" fmla="*/ 454386 h 557569"/>
                <a:gd name="connsiteX10" fmla="*/ 115955 w 406279"/>
                <a:gd name="connsiteY10" fmla="*/ 502982 h 557569"/>
                <a:gd name="connsiteX11" fmla="*/ 165389 w 406279"/>
                <a:gd name="connsiteY11" fmla="*/ 537520 h 557569"/>
                <a:gd name="connsiteX12" fmla="*/ 205556 w 406279"/>
                <a:gd name="connsiteY12" fmla="*/ 555465 h 557569"/>
                <a:gd name="connsiteX13" fmla="*/ 233179 w 406279"/>
                <a:gd name="connsiteY13" fmla="*/ 555741 h 557569"/>
                <a:gd name="connsiteX14" fmla="*/ 245142 w 406279"/>
                <a:gd name="connsiteY14" fmla="*/ 543502 h 557569"/>
                <a:gd name="connsiteX15" fmla="*/ 246857 w 406279"/>
                <a:gd name="connsiteY15" fmla="*/ 525556 h 557569"/>
                <a:gd name="connsiteX16" fmla="*/ 238875 w 406279"/>
                <a:gd name="connsiteY16" fmla="*/ 495362 h 557569"/>
                <a:gd name="connsiteX17" fmla="*/ 222644 w 406279"/>
                <a:gd name="connsiteY17" fmla="*/ 462034 h 557569"/>
                <a:gd name="connsiteX18" fmla="*/ 202556 w 406279"/>
                <a:gd name="connsiteY18" fmla="*/ 418848 h 557569"/>
                <a:gd name="connsiteX19" fmla="*/ 187592 w 406279"/>
                <a:gd name="connsiteY19" fmla="*/ 372766 h 557569"/>
                <a:gd name="connsiteX20" fmla="*/ 183954 w 406279"/>
                <a:gd name="connsiteY20" fmla="*/ 331523 h 557569"/>
                <a:gd name="connsiteX21" fmla="*/ 191640 w 406279"/>
                <a:gd name="connsiteY21" fmla="*/ 290689 h 557569"/>
                <a:gd name="connsiteX22" fmla="*/ 218386 w 406279"/>
                <a:gd name="connsiteY22" fmla="*/ 248065 h 557569"/>
                <a:gd name="connsiteX23" fmla="*/ 272793 w 406279"/>
                <a:gd name="connsiteY23" fmla="*/ 201363 h 557569"/>
                <a:gd name="connsiteX24" fmla="*/ 329457 w 406279"/>
                <a:gd name="connsiteY24" fmla="*/ 170083 h 557569"/>
                <a:gd name="connsiteX25" fmla="*/ 370263 w 406279"/>
                <a:gd name="connsiteY25" fmla="*/ 148328 h 557569"/>
                <a:gd name="connsiteX26" fmla="*/ 388160 w 406279"/>
                <a:gd name="connsiteY26" fmla="*/ 133669 h 557569"/>
                <a:gd name="connsiteX27" fmla="*/ 402629 w 406279"/>
                <a:gd name="connsiteY27" fmla="*/ 109228 h 557569"/>
                <a:gd name="connsiteX28" fmla="*/ 406191 w 406279"/>
                <a:gd name="connsiteY28" fmla="*/ 87883 h 557569"/>
                <a:gd name="connsiteX29" fmla="*/ 386331 w 406279"/>
                <a:gd name="connsiteY29" fmla="*/ 37276 h 557569"/>
                <a:gd name="connsiteX30" fmla="*/ 337659 w 406279"/>
                <a:gd name="connsiteY30" fmla="*/ 8320 h 557569"/>
                <a:gd name="connsiteX31" fmla="*/ 337659 w 406279"/>
                <a:gd name="connsiteY31" fmla="*/ 8320 h 557569"/>
                <a:gd name="connsiteX32" fmla="*/ 203127 w 406279"/>
                <a:gd name="connsiteY32" fmla="*/ 386 h 55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06279" h="557569">
                  <a:moveTo>
                    <a:pt x="203127" y="386"/>
                  </a:moveTo>
                  <a:cubicBezTo>
                    <a:pt x="188402" y="1291"/>
                    <a:pt x="168485" y="3348"/>
                    <a:pt x="154578" y="8301"/>
                  </a:cubicBezTo>
                  <a:cubicBezTo>
                    <a:pt x="129823" y="17122"/>
                    <a:pt x="98905" y="35800"/>
                    <a:pt x="79645" y="53688"/>
                  </a:cubicBezTo>
                  <a:cubicBezTo>
                    <a:pt x="63605" y="68575"/>
                    <a:pt x="47327" y="93560"/>
                    <a:pt x="36897" y="112791"/>
                  </a:cubicBezTo>
                  <a:cubicBezTo>
                    <a:pt x="28629" y="128040"/>
                    <a:pt x="20924" y="150052"/>
                    <a:pt x="15790" y="166616"/>
                  </a:cubicBezTo>
                  <a:cubicBezTo>
                    <a:pt x="11246" y="181266"/>
                    <a:pt x="6350" y="201221"/>
                    <a:pt x="4150" y="216404"/>
                  </a:cubicBezTo>
                  <a:cubicBezTo>
                    <a:pt x="1093" y="237568"/>
                    <a:pt x="-955" y="266257"/>
                    <a:pt x="454" y="287593"/>
                  </a:cubicBezTo>
                  <a:cubicBezTo>
                    <a:pt x="1855" y="308853"/>
                    <a:pt x="7284" y="337000"/>
                    <a:pt x="13399" y="357402"/>
                  </a:cubicBezTo>
                  <a:cubicBezTo>
                    <a:pt x="17580" y="371347"/>
                    <a:pt x="25238" y="389311"/>
                    <a:pt x="31887" y="402246"/>
                  </a:cubicBezTo>
                  <a:cubicBezTo>
                    <a:pt x="40345" y="418695"/>
                    <a:pt x="53051" y="440070"/>
                    <a:pt x="64748" y="454386"/>
                  </a:cubicBezTo>
                  <a:cubicBezTo>
                    <a:pt x="78150" y="470788"/>
                    <a:pt x="99534" y="489609"/>
                    <a:pt x="115955" y="502982"/>
                  </a:cubicBezTo>
                  <a:cubicBezTo>
                    <a:pt x="129985" y="514403"/>
                    <a:pt x="149625" y="528652"/>
                    <a:pt x="165389" y="537520"/>
                  </a:cubicBezTo>
                  <a:cubicBezTo>
                    <a:pt x="176896" y="543978"/>
                    <a:pt x="192640" y="552760"/>
                    <a:pt x="205556" y="555465"/>
                  </a:cubicBezTo>
                  <a:cubicBezTo>
                    <a:pt x="213672" y="557151"/>
                    <a:pt x="225587" y="559075"/>
                    <a:pt x="233179" y="555741"/>
                  </a:cubicBezTo>
                  <a:cubicBezTo>
                    <a:pt x="237884" y="553684"/>
                    <a:pt x="242970" y="548150"/>
                    <a:pt x="245142" y="543502"/>
                  </a:cubicBezTo>
                  <a:cubicBezTo>
                    <a:pt x="247428" y="538596"/>
                    <a:pt x="247247" y="530948"/>
                    <a:pt x="246857" y="525556"/>
                  </a:cubicBezTo>
                  <a:cubicBezTo>
                    <a:pt x="246180" y="516212"/>
                    <a:pt x="242123" y="504154"/>
                    <a:pt x="238875" y="495362"/>
                  </a:cubicBezTo>
                  <a:cubicBezTo>
                    <a:pt x="235017" y="484932"/>
                    <a:pt x="227426" y="472074"/>
                    <a:pt x="222644" y="462034"/>
                  </a:cubicBezTo>
                  <a:cubicBezTo>
                    <a:pt x="216500" y="449137"/>
                    <a:pt x="207785" y="432154"/>
                    <a:pt x="202556" y="418848"/>
                  </a:cubicBezTo>
                  <a:cubicBezTo>
                    <a:pt x="197231" y="405322"/>
                    <a:pt x="190469" y="387015"/>
                    <a:pt x="187592" y="372766"/>
                  </a:cubicBezTo>
                  <a:cubicBezTo>
                    <a:pt x="185135" y="360583"/>
                    <a:pt x="183353" y="343924"/>
                    <a:pt x="183954" y="331523"/>
                  </a:cubicBezTo>
                  <a:cubicBezTo>
                    <a:pt x="184563" y="319073"/>
                    <a:pt x="187135" y="302309"/>
                    <a:pt x="191640" y="290689"/>
                  </a:cubicBezTo>
                  <a:cubicBezTo>
                    <a:pt x="197089" y="276611"/>
                    <a:pt x="208595" y="259552"/>
                    <a:pt x="218386" y="248065"/>
                  </a:cubicBezTo>
                  <a:cubicBezTo>
                    <a:pt x="232341" y="231691"/>
                    <a:pt x="255115" y="213613"/>
                    <a:pt x="272793" y="201363"/>
                  </a:cubicBezTo>
                  <a:cubicBezTo>
                    <a:pt x="288757" y="190305"/>
                    <a:pt x="312389" y="179342"/>
                    <a:pt x="329457" y="170083"/>
                  </a:cubicBezTo>
                  <a:cubicBezTo>
                    <a:pt x="341659" y="163473"/>
                    <a:pt x="358766" y="156091"/>
                    <a:pt x="370263" y="148328"/>
                  </a:cubicBezTo>
                  <a:cubicBezTo>
                    <a:pt x="376016" y="144433"/>
                    <a:pt x="383617" y="138918"/>
                    <a:pt x="388160" y="133669"/>
                  </a:cubicBezTo>
                  <a:cubicBezTo>
                    <a:pt x="393732" y="127221"/>
                    <a:pt x="399752" y="117248"/>
                    <a:pt x="402629" y="109228"/>
                  </a:cubicBezTo>
                  <a:cubicBezTo>
                    <a:pt x="404829" y="103123"/>
                    <a:pt x="406715" y="94350"/>
                    <a:pt x="406191" y="87883"/>
                  </a:cubicBezTo>
                  <a:cubicBezTo>
                    <a:pt x="404876" y="71624"/>
                    <a:pt x="396866" y="49725"/>
                    <a:pt x="386331" y="37276"/>
                  </a:cubicBezTo>
                  <a:cubicBezTo>
                    <a:pt x="375349" y="24313"/>
                    <a:pt x="352260" y="17007"/>
                    <a:pt x="337659" y="8320"/>
                  </a:cubicBezTo>
                  <a:cubicBezTo>
                    <a:pt x="337659" y="8320"/>
                    <a:pt x="337659" y="8320"/>
                    <a:pt x="337659" y="8320"/>
                  </a:cubicBezTo>
                  <a:cubicBezTo>
                    <a:pt x="337516" y="8311"/>
                    <a:pt x="243485" y="-2110"/>
                    <a:pt x="203127" y="386"/>
                  </a:cubicBezTo>
                  <a:close/>
                </a:path>
              </a:pathLst>
            </a:custGeom>
            <a:solidFill>
              <a:srgbClr val="FF521A"/>
            </a:solidFill>
            <a:ln w="0" cap="rnd">
              <a:solidFill>
                <a:srgbClr val="FF5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7" name="任意多边形: 形状 3346">
              <a:extLst>
                <a:ext uri="{FF2B5EF4-FFF2-40B4-BE49-F238E27FC236}">
                  <a16:creationId xmlns:a16="http://schemas.microsoft.com/office/drawing/2014/main" id="{B7378FCD-682B-5F94-C6AE-1E7F41AF5070}"/>
                </a:ext>
              </a:extLst>
            </p:cNvPr>
            <p:cNvSpPr/>
            <p:nvPr/>
          </p:nvSpPr>
          <p:spPr>
            <a:xfrm>
              <a:off x="805382" y="1422168"/>
              <a:ext cx="33552" cy="33632"/>
            </a:xfrm>
            <a:custGeom>
              <a:avLst/>
              <a:gdLst>
                <a:gd name="connsiteX0" fmla="*/ 12148 w 33552"/>
                <a:gd name="connsiteY0" fmla="*/ 4334 h 33632"/>
                <a:gd name="connsiteX1" fmla="*/ 12148 w 33552"/>
                <a:gd name="connsiteY1" fmla="*/ 4334 h 33632"/>
                <a:gd name="connsiteX2" fmla="*/ 21940 w 33552"/>
                <a:gd name="connsiteY2" fmla="*/ 0 h 33632"/>
                <a:gd name="connsiteX3" fmla="*/ 21940 w 33552"/>
                <a:gd name="connsiteY3" fmla="*/ 0 h 33632"/>
                <a:gd name="connsiteX4" fmla="*/ 28065 w 33552"/>
                <a:gd name="connsiteY4" fmla="*/ 486 h 33632"/>
                <a:gd name="connsiteX5" fmla="*/ 33227 w 33552"/>
                <a:gd name="connsiteY5" fmla="*/ 4686 h 33632"/>
                <a:gd name="connsiteX6" fmla="*/ 32932 w 33552"/>
                <a:gd name="connsiteY6" fmla="*/ 10611 h 33632"/>
                <a:gd name="connsiteX7" fmla="*/ 26341 w 33552"/>
                <a:gd name="connsiteY7" fmla="*/ 25813 h 33632"/>
                <a:gd name="connsiteX8" fmla="*/ 16968 w 33552"/>
                <a:gd name="connsiteY8" fmla="*/ 33366 h 33632"/>
                <a:gd name="connsiteX9" fmla="*/ 9129 w 33552"/>
                <a:gd name="connsiteY9" fmla="*/ 32509 h 33632"/>
                <a:gd name="connsiteX10" fmla="*/ 1290 w 33552"/>
                <a:gd name="connsiteY10" fmla="*/ 25813 h 33632"/>
                <a:gd name="connsiteX11" fmla="*/ 337 w 33552"/>
                <a:gd name="connsiteY11" fmla="*/ 16450 h 33632"/>
                <a:gd name="connsiteX12" fmla="*/ 2633 w 33552"/>
                <a:gd name="connsiteY12" fmla="*/ 12525 h 33632"/>
                <a:gd name="connsiteX13" fmla="*/ 12148 w 33552"/>
                <a:gd name="connsiteY13" fmla="*/ 4334 h 33632"/>
                <a:gd name="connsiteX14" fmla="*/ 12148 w 33552"/>
                <a:gd name="connsiteY14" fmla="*/ 4334 h 3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552" h="33632">
                  <a:moveTo>
                    <a:pt x="12148" y="4334"/>
                  </a:moveTo>
                  <a:cubicBezTo>
                    <a:pt x="12148" y="4334"/>
                    <a:pt x="12148" y="4334"/>
                    <a:pt x="12148" y="4334"/>
                  </a:cubicBezTo>
                  <a:cubicBezTo>
                    <a:pt x="15082" y="3029"/>
                    <a:pt x="19006" y="1305"/>
                    <a:pt x="21940" y="0"/>
                  </a:cubicBezTo>
                  <a:cubicBezTo>
                    <a:pt x="21940" y="0"/>
                    <a:pt x="21940" y="0"/>
                    <a:pt x="21940" y="0"/>
                  </a:cubicBezTo>
                  <a:cubicBezTo>
                    <a:pt x="23778" y="143"/>
                    <a:pt x="26350" y="-200"/>
                    <a:pt x="28065" y="486"/>
                  </a:cubicBezTo>
                  <a:cubicBezTo>
                    <a:pt x="29922" y="1219"/>
                    <a:pt x="32418" y="2857"/>
                    <a:pt x="33227" y="4686"/>
                  </a:cubicBezTo>
                  <a:cubicBezTo>
                    <a:pt x="33941" y="6315"/>
                    <a:pt x="33313" y="8877"/>
                    <a:pt x="32932" y="10611"/>
                  </a:cubicBezTo>
                  <a:cubicBezTo>
                    <a:pt x="31894" y="15478"/>
                    <a:pt x="29379" y="21888"/>
                    <a:pt x="26341" y="25813"/>
                  </a:cubicBezTo>
                  <a:cubicBezTo>
                    <a:pt x="24131" y="28670"/>
                    <a:pt x="20454" y="32414"/>
                    <a:pt x="16968" y="33366"/>
                  </a:cubicBezTo>
                  <a:cubicBezTo>
                    <a:pt x="14692" y="33995"/>
                    <a:pt x="11310" y="33433"/>
                    <a:pt x="9129" y="32509"/>
                  </a:cubicBezTo>
                  <a:cubicBezTo>
                    <a:pt x="6281" y="31309"/>
                    <a:pt x="2719" y="28556"/>
                    <a:pt x="1290" y="25813"/>
                  </a:cubicBezTo>
                  <a:cubicBezTo>
                    <a:pt x="-6" y="23308"/>
                    <a:pt x="-329" y="19193"/>
                    <a:pt x="337" y="16450"/>
                  </a:cubicBezTo>
                  <a:cubicBezTo>
                    <a:pt x="661" y="15126"/>
                    <a:pt x="1776" y="13583"/>
                    <a:pt x="2633" y="12525"/>
                  </a:cubicBezTo>
                  <a:cubicBezTo>
                    <a:pt x="4995" y="9592"/>
                    <a:pt x="12148" y="4334"/>
                    <a:pt x="12148" y="4334"/>
                  </a:cubicBezTo>
                  <a:cubicBezTo>
                    <a:pt x="12148" y="4334"/>
                    <a:pt x="12148" y="4334"/>
                    <a:pt x="12148" y="4334"/>
                  </a:cubicBezTo>
                  <a:close/>
                </a:path>
              </a:pathLst>
            </a:custGeom>
            <a:solidFill>
              <a:srgbClr val="FFFFFF"/>
            </a:solidFill>
            <a:ln w="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8" name="任意多边形: 形状 3347">
              <a:extLst>
                <a:ext uri="{FF2B5EF4-FFF2-40B4-BE49-F238E27FC236}">
                  <a16:creationId xmlns:a16="http://schemas.microsoft.com/office/drawing/2014/main" id="{C1F9DA0E-E66A-CABE-F4FD-5C9F69454671}"/>
                </a:ext>
              </a:extLst>
            </p:cNvPr>
            <p:cNvSpPr/>
            <p:nvPr/>
          </p:nvSpPr>
          <p:spPr>
            <a:xfrm>
              <a:off x="744868" y="1456420"/>
              <a:ext cx="61203" cy="105310"/>
            </a:xfrm>
            <a:custGeom>
              <a:avLst/>
              <a:gdLst>
                <a:gd name="connsiteX0" fmla="*/ 57250 w 61203"/>
                <a:gd name="connsiteY0" fmla="*/ 5191 h 105310"/>
                <a:gd name="connsiteX1" fmla="*/ 60765 w 61203"/>
                <a:gd name="connsiteY1" fmla="*/ 17174 h 105310"/>
                <a:gd name="connsiteX2" fmla="*/ 60127 w 61203"/>
                <a:gd name="connsiteY2" fmla="*/ 40338 h 105310"/>
                <a:gd name="connsiteX3" fmla="*/ 55022 w 61203"/>
                <a:gd name="connsiteY3" fmla="*/ 65418 h 105310"/>
                <a:gd name="connsiteX4" fmla="*/ 47668 w 61203"/>
                <a:gd name="connsiteY4" fmla="*/ 86744 h 105310"/>
                <a:gd name="connsiteX5" fmla="*/ 39001 w 61203"/>
                <a:gd name="connsiteY5" fmla="*/ 99441 h 105310"/>
                <a:gd name="connsiteX6" fmla="*/ 31733 w 61203"/>
                <a:gd name="connsiteY6" fmla="*/ 104394 h 105310"/>
                <a:gd name="connsiteX7" fmla="*/ 20427 w 61203"/>
                <a:gd name="connsiteY7" fmla="*/ 104861 h 105310"/>
                <a:gd name="connsiteX8" fmla="*/ 11454 w 61203"/>
                <a:gd name="connsiteY8" fmla="*/ 100527 h 105310"/>
                <a:gd name="connsiteX9" fmla="*/ 4025 w 61203"/>
                <a:gd name="connsiteY9" fmla="*/ 91240 h 105310"/>
                <a:gd name="connsiteX10" fmla="*/ 615 w 61203"/>
                <a:gd name="connsiteY10" fmla="*/ 79010 h 105310"/>
                <a:gd name="connsiteX11" fmla="*/ 462 w 61203"/>
                <a:gd name="connsiteY11" fmla="*/ 65227 h 105310"/>
                <a:gd name="connsiteX12" fmla="*/ 12693 w 61203"/>
                <a:gd name="connsiteY12" fmla="*/ 38767 h 105310"/>
                <a:gd name="connsiteX13" fmla="*/ 26456 w 61203"/>
                <a:gd name="connsiteY13" fmla="*/ 20098 h 105310"/>
                <a:gd name="connsiteX14" fmla="*/ 38324 w 61203"/>
                <a:gd name="connsiteY14" fmla="*/ 7096 h 105310"/>
                <a:gd name="connsiteX15" fmla="*/ 45763 w 61203"/>
                <a:gd name="connsiteY15" fmla="*/ 1200 h 105310"/>
                <a:gd name="connsiteX16" fmla="*/ 49259 w 61203"/>
                <a:gd name="connsiteY16" fmla="*/ 124 h 105310"/>
                <a:gd name="connsiteX17" fmla="*/ 51431 w 61203"/>
                <a:gd name="connsiteY17" fmla="*/ 0 h 105310"/>
                <a:gd name="connsiteX18" fmla="*/ 51431 w 61203"/>
                <a:gd name="connsiteY18" fmla="*/ 0 h 105310"/>
                <a:gd name="connsiteX19" fmla="*/ 57250 w 61203"/>
                <a:gd name="connsiteY19" fmla="*/ 5191 h 10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203" h="105310">
                  <a:moveTo>
                    <a:pt x="57250" y="5191"/>
                  </a:moveTo>
                  <a:cubicBezTo>
                    <a:pt x="59298" y="8325"/>
                    <a:pt x="60251" y="13459"/>
                    <a:pt x="60765" y="17174"/>
                  </a:cubicBezTo>
                  <a:cubicBezTo>
                    <a:pt x="61727" y="24060"/>
                    <a:pt x="60918" y="33433"/>
                    <a:pt x="60127" y="40338"/>
                  </a:cubicBezTo>
                  <a:cubicBezTo>
                    <a:pt x="59260" y="47968"/>
                    <a:pt x="57041" y="58017"/>
                    <a:pt x="55022" y="65418"/>
                  </a:cubicBezTo>
                  <a:cubicBezTo>
                    <a:pt x="53231" y="71952"/>
                    <a:pt x="50735" y="80715"/>
                    <a:pt x="47668" y="86744"/>
                  </a:cubicBezTo>
                  <a:cubicBezTo>
                    <a:pt x="45582" y="90859"/>
                    <a:pt x="42296" y="96212"/>
                    <a:pt x="39001" y="99441"/>
                  </a:cubicBezTo>
                  <a:cubicBezTo>
                    <a:pt x="37115" y="101289"/>
                    <a:pt x="34229" y="103546"/>
                    <a:pt x="31733" y="104394"/>
                  </a:cubicBezTo>
                  <a:cubicBezTo>
                    <a:pt x="28514" y="105480"/>
                    <a:pt x="23751" y="105556"/>
                    <a:pt x="20427" y="104861"/>
                  </a:cubicBezTo>
                  <a:cubicBezTo>
                    <a:pt x="17503" y="104242"/>
                    <a:pt x="13797" y="102375"/>
                    <a:pt x="11454" y="100527"/>
                  </a:cubicBezTo>
                  <a:cubicBezTo>
                    <a:pt x="8654" y="98308"/>
                    <a:pt x="5654" y="94412"/>
                    <a:pt x="4025" y="91240"/>
                  </a:cubicBezTo>
                  <a:cubicBezTo>
                    <a:pt x="2282" y="87849"/>
                    <a:pt x="1158" y="82782"/>
                    <a:pt x="615" y="79010"/>
                  </a:cubicBezTo>
                  <a:cubicBezTo>
                    <a:pt x="24" y="74914"/>
                    <a:pt x="-338" y="69285"/>
                    <a:pt x="462" y="65227"/>
                  </a:cubicBezTo>
                  <a:cubicBezTo>
                    <a:pt x="2148" y="56645"/>
                    <a:pt x="8216" y="46282"/>
                    <a:pt x="12693" y="38767"/>
                  </a:cubicBezTo>
                  <a:cubicBezTo>
                    <a:pt x="16245" y="32785"/>
                    <a:pt x="22027" y="25460"/>
                    <a:pt x="26456" y="20098"/>
                  </a:cubicBezTo>
                  <a:cubicBezTo>
                    <a:pt x="29809" y="16021"/>
                    <a:pt x="34448" y="10678"/>
                    <a:pt x="38324" y="7096"/>
                  </a:cubicBezTo>
                  <a:cubicBezTo>
                    <a:pt x="40420" y="5163"/>
                    <a:pt x="43220" y="2496"/>
                    <a:pt x="45763" y="1200"/>
                  </a:cubicBezTo>
                  <a:cubicBezTo>
                    <a:pt x="46744" y="705"/>
                    <a:pt x="48173" y="305"/>
                    <a:pt x="49259" y="124"/>
                  </a:cubicBezTo>
                  <a:cubicBezTo>
                    <a:pt x="49897" y="10"/>
                    <a:pt x="50773" y="38"/>
                    <a:pt x="51431" y="0"/>
                  </a:cubicBezTo>
                  <a:cubicBezTo>
                    <a:pt x="51431" y="0"/>
                    <a:pt x="51431" y="0"/>
                    <a:pt x="51431" y="0"/>
                  </a:cubicBezTo>
                  <a:cubicBezTo>
                    <a:pt x="51450" y="19"/>
                    <a:pt x="55974" y="3229"/>
                    <a:pt x="57250" y="5191"/>
                  </a:cubicBezTo>
                  <a:close/>
                </a:path>
              </a:pathLst>
            </a:custGeom>
            <a:solidFill>
              <a:srgbClr val="FFFFFF"/>
            </a:solidFill>
            <a:ln w="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9" name="任意多边形: 形状 3348">
              <a:extLst>
                <a:ext uri="{FF2B5EF4-FFF2-40B4-BE49-F238E27FC236}">
                  <a16:creationId xmlns:a16="http://schemas.microsoft.com/office/drawing/2014/main" id="{E92E924D-8682-6954-9F9F-9B711E2872D0}"/>
                </a:ext>
              </a:extLst>
            </p:cNvPr>
            <p:cNvSpPr/>
            <p:nvPr/>
          </p:nvSpPr>
          <p:spPr>
            <a:xfrm>
              <a:off x="897712" y="1361450"/>
              <a:ext cx="298913" cy="203850"/>
            </a:xfrm>
            <a:custGeom>
              <a:avLst/>
              <a:gdLst>
                <a:gd name="connsiteX0" fmla="*/ 234601 w 298913"/>
                <a:gd name="connsiteY0" fmla="*/ 163616 h 203850"/>
                <a:gd name="connsiteX1" fmla="*/ 235334 w 298913"/>
                <a:gd name="connsiteY1" fmla="*/ 203850 h 203850"/>
                <a:gd name="connsiteX2" fmla="*/ 223152 w 298913"/>
                <a:gd name="connsiteY2" fmla="*/ 164721 h 203850"/>
                <a:gd name="connsiteX3" fmla="*/ 203216 w 298913"/>
                <a:gd name="connsiteY3" fmla="*/ 127802 h 203850"/>
                <a:gd name="connsiteX4" fmla="*/ 174793 w 298913"/>
                <a:gd name="connsiteY4" fmla="*/ 94208 h 203850"/>
                <a:gd name="connsiteX5" fmla="*/ 155972 w 298913"/>
                <a:gd name="connsiteY5" fmla="*/ 73538 h 203850"/>
                <a:gd name="connsiteX6" fmla="*/ 146371 w 298913"/>
                <a:gd name="connsiteY6" fmla="*/ 65414 h 203850"/>
                <a:gd name="connsiteX7" fmla="*/ 128949 w 298913"/>
                <a:gd name="connsiteY7" fmla="*/ 58708 h 203850"/>
                <a:gd name="connsiteX8" fmla="*/ 98469 w 298913"/>
                <a:gd name="connsiteY8" fmla="*/ 64147 h 203850"/>
                <a:gd name="connsiteX9" fmla="*/ 63751 w 298913"/>
                <a:gd name="connsiteY9" fmla="*/ 75920 h 203850"/>
                <a:gd name="connsiteX10" fmla="*/ 34776 w 298913"/>
                <a:gd name="connsiteY10" fmla="*/ 85273 h 203850"/>
                <a:gd name="connsiteX11" fmla="*/ 7915 w 298913"/>
                <a:gd name="connsiteY11" fmla="*/ 96741 h 203850"/>
                <a:gd name="connsiteX12" fmla="*/ 0 w 298913"/>
                <a:gd name="connsiteY12" fmla="*/ 99570 h 203850"/>
                <a:gd name="connsiteX13" fmla="*/ 81963 w 298913"/>
                <a:gd name="connsiteY13" fmla="*/ 40801 h 203850"/>
                <a:gd name="connsiteX14" fmla="*/ 79000 w 298913"/>
                <a:gd name="connsiteY14" fmla="*/ 34219 h 203850"/>
                <a:gd name="connsiteX15" fmla="*/ 71104 w 298913"/>
                <a:gd name="connsiteY15" fmla="*/ 26485 h 203850"/>
                <a:gd name="connsiteX16" fmla="*/ 45110 w 298913"/>
                <a:gd name="connsiteY16" fmla="*/ 18751 h 203850"/>
                <a:gd name="connsiteX17" fmla="*/ 19612 w 298913"/>
                <a:gd name="connsiteY17" fmla="*/ 10531 h 203850"/>
                <a:gd name="connsiteX18" fmla="*/ 11706 w 298913"/>
                <a:gd name="connsiteY18" fmla="*/ 8388 h 203850"/>
                <a:gd name="connsiteX19" fmla="*/ 95955 w 298913"/>
                <a:gd name="connsiteY19" fmla="*/ 7321 h 203850"/>
                <a:gd name="connsiteX20" fmla="*/ 234582 w 298913"/>
                <a:gd name="connsiteY20" fmla="*/ 415 h 203850"/>
                <a:gd name="connsiteX21" fmla="*/ 298914 w 298913"/>
                <a:gd name="connsiteY21" fmla="*/ 4073 h 203850"/>
                <a:gd name="connsiteX22" fmla="*/ 263728 w 298913"/>
                <a:gd name="connsiteY22" fmla="*/ 11550 h 203850"/>
                <a:gd name="connsiteX23" fmla="*/ 228571 w 298913"/>
                <a:gd name="connsiteY23" fmla="*/ 20494 h 203850"/>
                <a:gd name="connsiteX24" fmla="*/ 209188 w 298913"/>
                <a:gd name="connsiteY24" fmla="*/ 30724 h 203850"/>
                <a:gd name="connsiteX25" fmla="*/ 202159 w 298913"/>
                <a:gd name="connsiteY25" fmla="*/ 43078 h 203850"/>
                <a:gd name="connsiteX26" fmla="*/ 203644 w 298913"/>
                <a:gd name="connsiteY26" fmla="*/ 56079 h 203850"/>
                <a:gd name="connsiteX27" fmla="*/ 234601 w 298913"/>
                <a:gd name="connsiteY27" fmla="*/ 163616 h 203850"/>
                <a:gd name="connsiteX28" fmla="*/ 298914 w 298913"/>
                <a:gd name="connsiteY28" fmla="*/ 4073 h 203850"/>
                <a:gd name="connsiteX29" fmla="*/ 298914 w 298913"/>
                <a:gd name="connsiteY29" fmla="*/ 4073 h 20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98913" h="203850">
                  <a:moveTo>
                    <a:pt x="234601" y="163616"/>
                  </a:moveTo>
                  <a:cubicBezTo>
                    <a:pt x="236249" y="175570"/>
                    <a:pt x="235115" y="191782"/>
                    <a:pt x="235334" y="203850"/>
                  </a:cubicBezTo>
                  <a:cubicBezTo>
                    <a:pt x="235334" y="203850"/>
                    <a:pt x="227924" y="176056"/>
                    <a:pt x="223152" y="164721"/>
                  </a:cubicBezTo>
                  <a:cubicBezTo>
                    <a:pt x="218275" y="153120"/>
                    <a:pt x="210303" y="138204"/>
                    <a:pt x="203216" y="127802"/>
                  </a:cubicBezTo>
                  <a:cubicBezTo>
                    <a:pt x="195786" y="116896"/>
                    <a:pt x="183509" y="104123"/>
                    <a:pt x="174793" y="94208"/>
                  </a:cubicBezTo>
                  <a:cubicBezTo>
                    <a:pt x="169259" y="87912"/>
                    <a:pt x="162039" y="79330"/>
                    <a:pt x="155972" y="73538"/>
                  </a:cubicBezTo>
                  <a:cubicBezTo>
                    <a:pt x="153238" y="70938"/>
                    <a:pt x="149600" y="67357"/>
                    <a:pt x="146371" y="65414"/>
                  </a:cubicBezTo>
                  <a:cubicBezTo>
                    <a:pt x="141570" y="62528"/>
                    <a:pt x="134512" y="59327"/>
                    <a:pt x="128949" y="58708"/>
                  </a:cubicBezTo>
                  <a:cubicBezTo>
                    <a:pt x="119720" y="57698"/>
                    <a:pt x="107461" y="61842"/>
                    <a:pt x="98469" y="64147"/>
                  </a:cubicBezTo>
                  <a:cubicBezTo>
                    <a:pt x="87811" y="66871"/>
                    <a:pt x="74190" y="72462"/>
                    <a:pt x="63751" y="75920"/>
                  </a:cubicBezTo>
                  <a:cubicBezTo>
                    <a:pt x="55083" y="78787"/>
                    <a:pt x="43339" y="82073"/>
                    <a:pt x="34776" y="85273"/>
                  </a:cubicBezTo>
                  <a:cubicBezTo>
                    <a:pt x="26575" y="88340"/>
                    <a:pt x="16088" y="93570"/>
                    <a:pt x="7915" y="96741"/>
                  </a:cubicBezTo>
                  <a:cubicBezTo>
                    <a:pt x="5563" y="97656"/>
                    <a:pt x="2381" y="98723"/>
                    <a:pt x="0" y="99570"/>
                  </a:cubicBezTo>
                  <a:cubicBezTo>
                    <a:pt x="24594" y="81940"/>
                    <a:pt x="57369" y="58432"/>
                    <a:pt x="81963" y="40801"/>
                  </a:cubicBezTo>
                  <a:cubicBezTo>
                    <a:pt x="81963" y="40801"/>
                    <a:pt x="80229" y="36001"/>
                    <a:pt x="79000" y="34219"/>
                  </a:cubicBezTo>
                  <a:cubicBezTo>
                    <a:pt x="77124" y="31486"/>
                    <a:pt x="73924" y="28228"/>
                    <a:pt x="71104" y="26485"/>
                  </a:cubicBezTo>
                  <a:cubicBezTo>
                    <a:pt x="64179" y="22218"/>
                    <a:pt x="52883" y="21161"/>
                    <a:pt x="45110" y="18751"/>
                  </a:cubicBezTo>
                  <a:cubicBezTo>
                    <a:pt x="37433" y="16369"/>
                    <a:pt x="27261" y="12998"/>
                    <a:pt x="19612" y="10531"/>
                  </a:cubicBezTo>
                  <a:cubicBezTo>
                    <a:pt x="19602" y="10531"/>
                    <a:pt x="13373" y="10197"/>
                    <a:pt x="11706" y="8388"/>
                  </a:cubicBezTo>
                  <a:cubicBezTo>
                    <a:pt x="-5372" y="-10243"/>
                    <a:pt x="70695" y="8092"/>
                    <a:pt x="95955" y="7321"/>
                  </a:cubicBezTo>
                  <a:cubicBezTo>
                    <a:pt x="137579" y="6063"/>
                    <a:pt x="192938" y="101"/>
                    <a:pt x="234582" y="415"/>
                  </a:cubicBezTo>
                  <a:cubicBezTo>
                    <a:pt x="253908" y="558"/>
                    <a:pt x="279606" y="2977"/>
                    <a:pt x="298914" y="4073"/>
                  </a:cubicBezTo>
                  <a:cubicBezTo>
                    <a:pt x="288350" y="6311"/>
                    <a:pt x="274234" y="9102"/>
                    <a:pt x="263728" y="11550"/>
                  </a:cubicBezTo>
                  <a:cubicBezTo>
                    <a:pt x="253127" y="14026"/>
                    <a:pt x="238706" y="16531"/>
                    <a:pt x="228571" y="20494"/>
                  </a:cubicBezTo>
                  <a:cubicBezTo>
                    <a:pt x="222447" y="22894"/>
                    <a:pt x="213855" y="26094"/>
                    <a:pt x="209188" y="30724"/>
                  </a:cubicBezTo>
                  <a:cubicBezTo>
                    <a:pt x="206159" y="33734"/>
                    <a:pt x="202997" y="38896"/>
                    <a:pt x="202159" y="43078"/>
                  </a:cubicBezTo>
                  <a:cubicBezTo>
                    <a:pt x="201378" y="46926"/>
                    <a:pt x="202930" y="52222"/>
                    <a:pt x="203644" y="56079"/>
                  </a:cubicBezTo>
                  <a:cubicBezTo>
                    <a:pt x="209788" y="89083"/>
                    <a:pt x="230019" y="130355"/>
                    <a:pt x="234601" y="163616"/>
                  </a:cubicBezTo>
                  <a:moveTo>
                    <a:pt x="298914" y="4073"/>
                  </a:moveTo>
                  <a:cubicBezTo>
                    <a:pt x="298914" y="4073"/>
                    <a:pt x="298914" y="4073"/>
                    <a:pt x="298914" y="4073"/>
                  </a:cubicBezTo>
                  <a:close/>
                </a:path>
              </a:pathLst>
            </a:custGeom>
            <a:solidFill>
              <a:srgbClr val="0067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0" name="任意多边形: 形状 3349">
              <a:extLst>
                <a:ext uri="{FF2B5EF4-FFF2-40B4-BE49-F238E27FC236}">
                  <a16:creationId xmlns:a16="http://schemas.microsoft.com/office/drawing/2014/main" id="{25F900BA-E2C9-0A15-A6B1-9EDB24A74A91}"/>
                </a:ext>
              </a:extLst>
            </p:cNvPr>
            <p:cNvSpPr/>
            <p:nvPr/>
          </p:nvSpPr>
          <p:spPr>
            <a:xfrm>
              <a:off x="897712" y="1361450"/>
              <a:ext cx="298913" cy="203850"/>
            </a:xfrm>
            <a:custGeom>
              <a:avLst/>
              <a:gdLst>
                <a:gd name="connsiteX0" fmla="*/ 235334 w 298913"/>
                <a:gd name="connsiteY0" fmla="*/ 203850 h 203850"/>
                <a:gd name="connsiteX1" fmla="*/ 235334 w 298913"/>
                <a:gd name="connsiteY1" fmla="*/ 203850 h 203850"/>
                <a:gd name="connsiteX2" fmla="*/ 234601 w 298913"/>
                <a:gd name="connsiteY2" fmla="*/ 163616 h 203850"/>
                <a:gd name="connsiteX3" fmla="*/ 203644 w 298913"/>
                <a:gd name="connsiteY3" fmla="*/ 56079 h 203850"/>
                <a:gd name="connsiteX4" fmla="*/ 202159 w 298913"/>
                <a:gd name="connsiteY4" fmla="*/ 43078 h 203850"/>
                <a:gd name="connsiteX5" fmla="*/ 209188 w 298913"/>
                <a:gd name="connsiteY5" fmla="*/ 30724 h 203850"/>
                <a:gd name="connsiteX6" fmla="*/ 228571 w 298913"/>
                <a:gd name="connsiteY6" fmla="*/ 20494 h 203850"/>
                <a:gd name="connsiteX7" fmla="*/ 263728 w 298913"/>
                <a:gd name="connsiteY7" fmla="*/ 11550 h 203850"/>
                <a:gd name="connsiteX8" fmla="*/ 298914 w 298913"/>
                <a:gd name="connsiteY8" fmla="*/ 4073 h 203850"/>
                <a:gd name="connsiteX9" fmla="*/ 298914 w 298913"/>
                <a:gd name="connsiteY9" fmla="*/ 4073 h 203850"/>
                <a:gd name="connsiteX10" fmla="*/ 234582 w 298913"/>
                <a:gd name="connsiteY10" fmla="*/ 415 h 203850"/>
                <a:gd name="connsiteX11" fmla="*/ 95955 w 298913"/>
                <a:gd name="connsiteY11" fmla="*/ 7321 h 203850"/>
                <a:gd name="connsiteX12" fmla="*/ 11706 w 298913"/>
                <a:gd name="connsiteY12" fmla="*/ 8388 h 203850"/>
                <a:gd name="connsiteX13" fmla="*/ 19612 w 298913"/>
                <a:gd name="connsiteY13" fmla="*/ 10531 h 203850"/>
                <a:gd name="connsiteX14" fmla="*/ 19612 w 298913"/>
                <a:gd name="connsiteY14" fmla="*/ 10531 h 203850"/>
                <a:gd name="connsiteX15" fmla="*/ 45110 w 298913"/>
                <a:gd name="connsiteY15" fmla="*/ 18751 h 203850"/>
                <a:gd name="connsiteX16" fmla="*/ 71104 w 298913"/>
                <a:gd name="connsiteY16" fmla="*/ 26485 h 203850"/>
                <a:gd name="connsiteX17" fmla="*/ 79000 w 298913"/>
                <a:gd name="connsiteY17" fmla="*/ 34219 h 203850"/>
                <a:gd name="connsiteX18" fmla="*/ 81963 w 298913"/>
                <a:gd name="connsiteY18" fmla="*/ 40801 h 203850"/>
                <a:gd name="connsiteX19" fmla="*/ 81963 w 298913"/>
                <a:gd name="connsiteY19" fmla="*/ 40801 h 203850"/>
                <a:gd name="connsiteX20" fmla="*/ 0 w 298913"/>
                <a:gd name="connsiteY20" fmla="*/ 99570 h 203850"/>
                <a:gd name="connsiteX21" fmla="*/ 0 w 298913"/>
                <a:gd name="connsiteY21" fmla="*/ 99570 h 203850"/>
                <a:gd name="connsiteX22" fmla="*/ 0 w 298913"/>
                <a:gd name="connsiteY22" fmla="*/ 99570 h 203850"/>
                <a:gd name="connsiteX23" fmla="*/ 7915 w 298913"/>
                <a:gd name="connsiteY23" fmla="*/ 96741 h 203850"/>
                <a:gd name="connsiteX24" fmla="*/ 34776 w 298913"/>
                <a:gd name="connsiteY24" fmla="*/ 85273 h 203850"/>
                <a:gd name="connsiteX25" fmla="*/ 63751 w 298913"/>
                <a:gd name="connsiteY25" fmla="*/ 75920 h 203850"/>
                <a:gd name="connsiteX26" fmla="*/ 98469 w 298913"/>
                <a:gd name="connsiteY26" fmla="*/ 64147 h 203850"/>
                <a:gd name="connsiteX27" fmla="*/ 128949 w 298913"/>
                <a:gd name="connsiteY27" fmla="*/ 58708 h 203850"/>
                <a:gd name="connsiteX28" fmla="*/ 146371 w 298913"/>
                <a:gd name="connsiteY28" fmla="*/ 65414 h 203850"/>
                <a:gd name="connsiteX29" fmla="*/ 155972 w 298913"/>
                <a:gd name="connsiteY29" fmla="*/ 73538 h 203850"/>
                <a:gd name="connsiteX30" fmla="*/ 174793 w 298913"/>
                <a:gd name="connsiteY30" fmla="*/ 94208 h 203850"/>
                <a:gd name="connsiteX31" fmla="*/ 203216 w 298913"/>
                <a:gd name="connsiteY31" fmla="*/ 127802 h 203850"/>
                <a:gd name="connsiteX32" fmla="*/ 223152 w 298913"/>
                <a:gd name="connsiteY32" fmla="*/ 164721 h 203850"/>
                <a:gd name="connsiteX33" fmla="*/ 235334 w 298913"/>
                <a:gd name="connsiteY33" fmla="*/ 203850 h 20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8913" h="203850">
                  <a:moveTo>
                    <a:pt x="235334" y="203850"/>
                  </a:moveTo>
                  <a:cubicBezTo>
                    <a:pt x="235334" y="203850"/>
                    <a:pt x="235334" y="203850"/>
                    <a:pt x="235334" y="203850"/>
                  </a:cubicBezTo>
                  <a:cubicBezTo>
                    <a:pt x="235115" y="191782"/>
                    <a:pt x="236249" y="175570"/>
                    <a:pt x="234601" y="163616"/>
                  </a:cubicBezTo>
                  <a:cubicBezTo>
                    <a:pt x="230019" y="130355"/>
                    <a:pt x="209788" y="89083"/>
                    <a:pt x="203644" y="56079"/>
                  </a:cubicBezTo>
                  <a:cubicBezTo>
                    <a:pt x="202930" y="52222"/>
                    <a:pt x="201378" y="46926"/>
                    <a:pt x="202159" y="43078"/>
                  </a:cubicBezTo>
                  <a:cubicBezTo>
                    <a:pt x="202997" y="38896"/>
                    <a:pt x="206159" y="33734"/>
                    <a:pt x="209188" y="30724"/>
                  </a:cubicBezTo>
                  <a:cubicBezTo>
                    <a:pt x="213855" y="26094"/>
                    <a:pt x="222447" y="22894"/>
                    <a:pt x="228571" y="20494"/>
                  </a:cubicBezTo>
                  <a:cubicBezTo>
                    <a:pt x="238706" y="16531"/>
                    <a:pt x="253127" y="14026"/>
                    <a:pt x="263728" y="11550"/>
                  </a:cubicBezTo>
                  <a:cubicBezTo>
                    <a:pt x="274234" y="9102"/>
                    <a:pt x="288350" y="6311"/>
                    <a:pt x="298914" y="4073"/>
                  </a:cubicBezTo>
                  <a:cubicBezTo>
                    <a:pt x="298914" y="4073"/>
                    <a:pt x="298914" y="4073"/>
                    <a:pt x="298914" y="4073"/>
                  </a:cubicBezTo>
                  <a:cubicBezTo>
                    <a:pt x="279606" y="2977"/>
                    <a:pt x="253908" y="558"/>
                    <a:pt x="234582" y="415"/>
                  </a:cubicBezTo>
                  <a:cubicBezTo>
                    <a:pt x="192938" y="101"/>
                    <a:pt x="137579" y="6063"/>
                    <a:pt x="95955" y="7321"/>
                  </a:cubicBezTo>
                  <a:cubicBezTo>
                    <a:pt x="70695" y="8092"/>
                    <a:pt x="-5372" y="-10243"/>
                    <a:pt x="11706" y="8388"/>
                  </a:cubicBezTo>
                  <a:cubicBezTo>
                    <a:pt x="13373" y="10197"/>
                    <a:pt x="19602" y="10531"/>
                    <a:pt x="19612" y="10531"/>
                  </a:cubicBezTo>
                  <a:cubicBezTo>
                    <a:pt x="19612" y="10531"/>
                    <a:pt x="19612" y="10531"/>
                    <a:pt x="19612" y="10531"/>
                  </a:cubicBezTo>
                  <a:cubicBezTo>
                    <a:pt x="27261" y="12998"/>
                    <a:pt x="37433" y="16369"/>
                    <a:pt x="45110" y="18751"/>
                  </a:cubicBezTo>
                  <a:cubicBezTo>
                    <a:pt x="52883" y="21161"/>
                    <a:pt x="64179" y="22218"/>
                    <a:pt x="71104" y="26485"/>
                  </a:cubicBezTo>
                  <a:cubicBezTo>
                    <a:pt x="73924" y="28228"/>
                    <a:pt x="77124" y="31486"/>
                    <a:pt x="79000" y="34219"/>
                  </a:cubicBezTo>
                  <a:cubicBezTo>
                    <a:pt x="80229" y="36001"/>
                    <a:pt x="81963" y="40801"/>
                    <a:pt x="81963" y="40801"/>
                  </a:cubicBezTo>
                  <a:cubicBezTo>
                    <a:pt x="81963" y="40801"/>
                    <a:pt x="81963" y="40801"/>
                    <a:pt x="81963" y="40801"/>
                  </a:cubicBezTo>
                  <a:cubicBezTo>
                    <a:pt x="57369" y="58432"/>
                    <a:pt x="24594" y="81940"/>
                    <a:pt x="0" y="99570"/>
                  </a:cubicBezTo>
                  <a:cubicBezTo>
                    <a:pt x="0" y="99570"/>
                    <a:pt x="0" y="99570"/>
                    <a:pt x="0" y="99570"/>
                  </a:cubicBezTo>
                  <a:cubicBezTo>
                    <a:pt x="0" y="99570"/>
                    <a:pt x="0" y="99570"/>
                    <a:pt x="0" y="99570"/>
                  </a:cubicBezTo>
                  <a:cubicBezTo>
                    <a:pt x="2381" y="98723"/>
                    <a:pt x="5563" y="97656"/>
                    <a:pt x="7915" y="96741"/>
                  </a:cubicBezTo>
                  <a:cubicBezTo>
                    <a:pt x="16088" y="93570"/>
                    <a:pt x="26575" y="88340"/>
                    <a:pt x="34776" y="85273"/>
                  </a:cubicBezTo>
                  <a:cubicBezTo>
                    <a:pt x="43339" y="82073"/>
                    <a:pt x="55083" y="78787"/>
                    <a:pt x="63751" y="75920"/>
                  </a:cubicBezTo>
                  <a:cubicBezTo>
                    <a:pt x="74190" y="72462"/>
                    <a:pt x="87811" y="66871"/>
                    <a:pt x="98469" y="64147"/>
                  </a:cubicBezTo>
                  <a:cubicBezTo>
                    <a:pt x="107461" y="61842"/>
                    <a:pt x="119720" y="57698"/>
                    <a:pt x="128949" y="58708"/>
                  </a:cubicBezTo>
                  <a:cubicBezTo>
                    <a:pt x="134512" y="59327"/>
                    <a:pt x="141570" y="62528"/>
                    <a:pt x="146371" y="65414"/>
                  </a:cubicBezTo>
                  <a:cubicBezTo>
                    <a:pt x="149600" y="67357"/>
                    <a:pt x="153238" y="70938"/>
                    <a:pt x="155972" y="73538"/>
                  </a:cubicBezTo>
                  <a:cubicBezTo>
                    <a:pt x="162039" y="79330"/>
                    <a:pt x="169259" y="87912"/>
                    <a:pt x="174793" y="94208"/>
                  </a:cubicBezTo>
                  <a:cubicBezTo>
                    <a:pt x="183509" y="104123"/>
                    <a:pt x="195786" y="116896"/>
                    <a:pt x="203216" y="127802"/>
                  </a:cubicBezTo>
                  <a:cubicBezTo>
                    <a:pt x="210303" y="138204"/>
                    <a:pt x="218275" y="153120"/>
                    <a:pt x="223152" y="164721"/>
                  </a:cubicBezTo>
                  <a:cubicBezTo>
                    <a:pt x="227924" y="176056"/>
                    <a:pt x="235334" y="203850"/>
                    <a:pt x="235334" y="203850"/>
                  </a:cubicBezTo>
                </a:path>
              </a:pathLst>
            </a:custGeom>
            <a:noFill/>
            <a:ln w="0" cap="rnd">
              <a:solidFill>
                <a:srgbClr val="0067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1" name="任意多边形: 形状 3350">
              <a:extLst>
                <a:ext uri="{FF2B5EF4-FFF2-40B4-BE49-F238E27FC236}">
                  <a16:creationId xmlns:a16="http://schemas.microsoft.com/office/drawing/2014/main" id="{E38B0502-6C5F-CC3A-C49E-F5EFD7223118}"/>
                </a:ext>
              </a:extLst>
            </p:cNvPr>
            <p:cNvSpPr/>
            <p:nvPr/>
          </p:nvSpPr>
          <p:spPr>
            <a:xfrm>
              <a:off x="850963" y="1253942"/>
              <a:ext cx="453428" cy="334741"/>
            </a:xfrm>
            <a:custGeom>
              <a:avLst/>
              <a:gdLst>
                <a:gd name="connsiteX0" fmla="*/ 286464 w 453428"/>
                <a:gd name="connsiteY0" fmla="*/ 329808 h 334741"/>
                <a:gd name="connsiteX1" fmla="*/ 284417 w 453428"/>
                <a:gd name="connsiteY1" fmla="*/ 334742 h 334741"/>
                <a:gd name="connsiteX2" fmla="*/ 282559 w 453428"/>
                <a:gd name="connsiteY2" fmla="*/ 308424 h 334741"/>
                <a:gd name="connsiteX3" fmla="*/ 274130 w 453428"/>
                <a:gd name="connsiteY3" fmla="*/ 268334 h 334741"/>
                <a:gd name="connsiteX4" fmla="*/ 255632 w 453428"/>
                <a:gd name="connsiteY4" fmla="*/ 231319 h 334741"/>
                <a:gd name="connsiteX5" fmla="*/ 228590 w 453428"/>
                <a:gd name="connsiteY5" fmla="*/ 195906 h 334741"/>
                <a:gd name="connsiteX6" fmla="*/ 210055 w 453428"/>
                <a:gd name="connsiteY6" fmla="*/ 175941 h 334741"/>
                <a:gd name="connsiteX7" fmla="*/ 187166 w 453428"/>
                <a:gd name="connsiteY7" fmla="*/ 161111 h 334741"/>
                <a:gd name="connsiteX8" fmla="*/ 171593 w 453428"/>
                <a:gd name="connsiteY8" fmla="*/ 157920 h 334741"/>
                <a:gd name="connsiteX9" fmla="*/ 155448 w 453428"/>
                <a:gd name="connsiteY9" fmla="*/ 158301 h 334741"/>
                <a:gd name="connsiteX10" fmla="*/ 140246 w 453428"/>
                <a:gd name="connsiteY10" fmla="*/ 162616 h 334741"/>
                <a:gd name="connsiteX11" fmla="*/ 106232 w 453428"/>
                <a:gd name="connsiteY11" fmla="*/ 177922 h 334741"/>
                <a:gd name="connsiteX12" fmla="*/ 72228 w 453428"/>
                <a:gd name="connsiteY12" fmla="*/ 194277 h 334741"/>
                <a:gd name="connsiteX13" fmla="*/ 44910 w 453428"/>
                <a:gd name="connsiteY13" fmla="*/ 213974 h 334741"/>
                <a:gd name="connsiteX14" fmla="*/ 21869 w 453428"/>
                <a:gd name="connsiteY14" fmla="*/ 234968 h 334741"/>
                <a:gd name="connsiteX15" fmla="*/ 9049 w 453428"/>
                <a:gd name="connsiteY15" fmla="*/ 248160 h 334741"/>
                <a:gd name="connsiteX16" fmla="*/ 17040 w 453428"/>
                <a:gd name="connsiteY16" fmla="*/ 230138 h 334741"/>
                <a:gd name="connsiteX17" fmla="*/ 36366 w 453428"/>
                <a:gd name="connsiteY17" fmla="*/ 204126 h 334741"/>
                <a:gd name="connsiteX18" fmla="*/ 64608 w 453428"/>
                <a:gd name="connsiteY18" fmla="*/ 179599 h 334741"/>
                <a:gd name="connsiteX19" fmla="*/ 85220 w 453428"/>
                <a:gd name="connsiteY19" fmla="*/ 166730 h 334741"/>
                <a:gd name="connsiteX20" fmla="*/ 104470 w 453428"/>
                <a:gd name="connsiteY20" fmla="*/ 157186 h 334741"/>
                <a:gd name="connsiteX21" fmla="*/ 122453 w 453428"/>
                <a:gd name="connsiteY21" fmla="*/ 147461 h 334741"/>
                <a:gd name="connsiteX22" fmla="*/ 127473 w 453428"/>
                <a:gd name="connsiteY22" fmla="*/ 143204 h 334741"/>
                <a:gd name="connsiteX23" fmla="*/ 127197 w 453428"/>
                <a:gd name="connsiteY23" fmla="*/ 137279 h 334741"/>
                <a:gd name="connsiteX24" fmla="*/ 122063 w 453428"/>
                <a:gd name="connsiteY24" fmla="*/ 132450 h 334741"/>
                <a:gd name="connsiteX25" fmla="*/ 110157 w 453428"/>
                <a:gd name="connsiteY25" fmla="*/ 127792 h 334741"/>
                <a:gd name="connsiteX26" fmla="*/ 82772 w 453428"/>
                <a:gd name="connsiteY26" fmla="*/ 123277 h 334741"/>
                <a:gd name="connsiteX27" fmla="*/ 61684 w 453428"/>
                <a:gd name="connsiteY27" fmla="*/ 119715 h 334741"/>
                <a:gd name="connsiteX28" fmla="*/ 29785 w 453428"/>
                <a:gd name="connsiteY28" fmla="*/ 116981 h 334741"/>
                <a:gd name="connsiteX29" fmla="*/ 0 w 453428"/>
                <a:gd name="connsiteY29" fmla="*/ 115372 h 334741"/>
                <a:gd name="connsiteX30" fmla="*/ 36538 w 453428"/>
                <a:gd name="connsiteY30" fmla="*/ 105237 h 334741"/>
                <a:gd name="connsiteX31" fmla="*/ 70333 w 453428"/>
                <a:gd name="connsiteY31" fmla="*/ 98274 h 334741"/>
                <a:gd name="connsiteX32" fmla="*/ 106318 w 453428"/>
                <a:gd name="connsiteY32" fmla="*/ 95760 h 334741"/>
                <a:gd name="connsiteX33" fmla="*/ 143809 w 453428"/>
                <a:gd name="connsiteY33" fmla="*/ 98436 h 334741"/>
                <a:gd name="connsiteX34" fmla="*/ 165564 w 453428"/>
                <a:gd name="connsiteY34" fmla="*/ 100617 h 334741"/>
                <a:gd name="connsiteX35" fmla="*/ 162716 w 453428"/>
                <a:gd name="connsiteY35" fmla="*/ 80024 h 334741"/>
                <a:gd name="connsiteX36" fmla="*/ 154172 w 453428"/>
                <a:gd name="connsiteY36" fmla="*/ 59336 h 334741"/>
                <a:gd name="connsiteX37" fmla="*/ 141037 w 453428"/>
                <a:gd name="connsiteY37" fmla="*/ 45210 h 334741"/>
                <a:gd name="connsiteX38" fmla="*/ 120348 w 453428"/>
                <a:gd name="connsiteY38" fmla="*/ 33552 h 334741"/>
                <a:gd name="connsiteX39" fmla="*/ 109709 w 453428"/>
                <a:gd name="connsiteY39" fmla="*/ 30332 h 334741"/>
                <a:gd name="connsiteX40" fmla="*/ 106813 w 453428"/>
                <a:gd name="connsiteY40" fmla="*/ 20017 h 334741"/>
                <a:gd name="connsiteX41" fmla="*/ 108052 w 453428"/>
                <a:gd name="connsiteY41" fmla="*/ 11359 h 334741"/>
                <a:gd name="connsiteX42" fmla="*/ 115691 w 453428"/>
                <a:gd name="connsiteY42" fmla="*/ 3101 h 334741"/>
                <a:gd name="connsiteX43" fmla="*/ 133007 w 453428"/>
                <a:gd name="connsiteY43" fmla="*/ 14 h 334741"/>
                <a:gd name="connsiteX44" fmla="*/ 148276 w 453428"/>
                <a:gd name="connsiteY44" fmla="*/ 2072 h 334741"/>
                <a:gd name="connsiteX45" fmla="*/ 162087 w 453428"/>
                <a:gd name="connsiteY45" fmla="*/ 13206 h 334741"/>
                <a:gd name="connsiteX46" fmla="*/ 180032 w 453428"/>
                <a:gd name="connsiteY46" fmla="*/ 39200 h 334741"/>
                <a:gd name="connsiteX47" fmla="*/ 200035 w 453428"/>
                <a:gd name="connsiteY47" fmla="*/ 88264 h 334741"/>
                <a:gd name="connsiteX48" fmla="*/ 204654 w 453428"/>
                <a:gd name="connsiteY48" fmla="*/ 99817 h 334741"/>
                <a:gd name="connsiteX49" fmla="*/ 239697 w 453428"/>
                <a:gd name="connsiteY49" fmla="*/ 94712 h 334741"/>
                <a:gd name="connsiteX50" fmla="*/ 275682 w 453428"/>
                <a:gd name="connsiteY50" fmla="*/ 91426 h 334741"/>
                <a:gd name="connsiteX51" fmla="*/ 320812 w 453428"/>
                <a:gd name="connsiteY51" fmla="*/ 93188 h 334741"/>
                <a:gd name="connsiteX52" fmla="*/ 360893 w 453428"/>
                <a:gd name="connsiteY52" fmla="*/ 98989 h 334741"/>
                <a:gd name="connsiteX53" fmla="*/ 416385 w 453428"/>
                <a:gd name="connsiteY53" fmla="*/ 113457 h 334741"/>
                <a:gd name="connsiteX54" fmla="*/ 448770 w 453428"/>
                <a:gd name="connsiteY54" fmla="*/ 128850 h 334741"/>
                <a:gd name="connsiteX55" fmla="*/ 453428 w 453428"/>
                <a:gd name="connsiteY55" fmla="*/ 132783 h 334741"/>
                <a:gd name="connsiteX56" fmla="*/ 418681 w 453428"/>
                <a:gd name="connsiteY56" fmla="*/ 122754 h 334741"/>
                <a:gd name="connsiteX57" fmla="*/ 373256 w 453428"/>
                <a:gd name="connsiteY57" fmla="*/ 114724 h 334741"/>
                <a:gd name="connsiteX58" fmla="*/ 316182 w 453428"/>
                <a:gd name="connsiteY58" fmla="*/ 113886 h 334741"/>
                <a:gd name="connsiteX59" fmla="*/ 275739 w 453428"/>
                <a:gd name="connsiteY59" fmla="*/ 121096 h 334741"/>
                <a:gd name="connsiteX60" fmla="*/ 255737 w 453428"/>
                <a:gd name="connsiteY60" fmla="*/ 129430 h 334741"/>
                <a:gd name="connsiteX61" fmla="*/ 246307 w 453428"/>
                <a:gd name="connsiteY61" fmla="*/ 138241 h 334741"/>
                <a:gd name="connsiteX62" fmla="*/ 246145 w 453428"/>
                <a:gd name="connsiteY62" fmla="*/ 147680 h 334741"/>
                <a:gd name="connsiteX63" fmla="*/ 254641 w 453428"/>
                <a:gd name="connsiteY63" fmla="*/ 157901 h 334741"/>
                <a:gd name="connsiteX64" fmla="*/ 272044 w 453428"/>
                <a:gd name="connsiteY64" fmla="*/ 183142 h 334741"/>
                <a:gd name="connsiteX65" fmla="*/ 284893 w 453428"/>
                <a:gd name="connsiteY65" fmla="*/ 211869 h 334741"/>
                <a:gd name="connsiteX66" fmla="*/ 292256 w 453428"/>
                <a:gd name="connsiteY66" fmla="*/ 236996 h 334741"/>
                <a:gd name="connsiteX67" fmla="*/ 295647 w 453428"/>
                <a:gd name="connsiteY67" fmla="*/ 262647 h 334741"/>
                <a:gd name="connsiteX68" fmla="*/ 294513 w 453428"/>
                <a:gd name="connsiteY68" fmla="*/ 297728 h 334741"/>
                <a:gd name="connsiteX69" fmla="*/ 286464 w 453428"/>
                <a:gd name="connsiteY69" fmla="*/ 329808 h 334741"/>
                <a:gd name="connsiteX70" fmla="*/ 453428 w 453428"/>
                <a:gd name="connsiteY70" fmla="*/ 132783 h 334741"/>
                <a:gd name="connsiteX71" fmla="*/ 453428 w 453428"/>
                <a:gd name="connsiteY71" fmla="*/ 132783 h 33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53428" h="334741">
                  <a:moveTo>
                    <a:pt x="286464" y="329808"/>
                  </a:moveTo>
                  <a:cubicBezTo>
                    <a:pt x="285950" y="331323"/>
                    <a:pt x="285026" y="333256"/>
                    <a:pt x="284417" y="334742"/>
                  </a:cubicBezTo>
                  <a:cubicBezTo>
                    <a:pt x="284417" y="334732"/>
                    <a:pt x="283635" y="316263"/>
                    <a:pt x="282559" y="308424"/>
                  </a:cubicBezTo>
                  <a:cubicBezTo>
                    <a:pt x="280902" y="296242"/>
                    <a:pt x="278178" y="279935"/>
                    <a:pt x="274130" y="268334"/>
                  </a:cubicBezTo>
                  <a:cubicBezTo>
                    <a:pt x="270043" y="256608"/>
                    <a:pt x="262195" y="241854"/>
                    <a:pt x="255632" y="231319"/>
                  </a:cubicBezTo>
                  <a:cubicBezTo>
                    <a:pt x="248564" y="219975"/>
                    <a:pt x="237230" y="206107"/>
                    <a:pt x="228590" y="195906"/>
                  </a:cubicBezTo>
                  <a:cubicBezTo>
                    <a:pt x="223314" y="189667"/>
                    <a:pt x="216313" y="181189"/>
                    <a:pt x="210055" y="175941"/>
                  </a:cubicBezTo>
                  <a:cubicBezTo>
                    <a:pt x="203797" y="170674"/>
                    <a:pt x="194767" y="164140"/>
                    <a:pt x="187166" y="161111"/>
                  </a:cubicBezTo>
                  <a:cubicBezTo>
                    <a:pt x="182728" y="159349"/>
                    <a:pt x="176336" y="158348"/>
                    <a:pt x="171593" y="157920"/>
                  </a:cubicBezTo>
                  <a:cubicBezTo>
                    <a:pt x="166764" y="157491"/>
                    <a:pt x="160239" y="157567"/>
                    <a:pt x="155448" y="158301"/>
                  </a:cubicBezTo>
                  <a:cubicBezTo>
                    <a:pt x="150762" y="159006"/>
                    <a:pt x="144713" y="161015"/>
                    <a:pt x="140246" y="162616"/>
                  </a:cubicBezTo>
                  <a:cubicBezTo>
                    <a:pt x="129711" y="166388"/>
                    <a:pt x="116376" y="173207"/>
                    <a:pt x="106232" y="177922"/>
                  </a:cubicBezTo>
                  <a:cubicBezTo>
                    <a:pt x="95964" y="182704"/>
                    <a:pt x="81953" y="188486"/>
                    <a:pt x="72228" y="194277"/>
                  </a:cubicBezTo>
                  <a:cubicBezTo>
                    <a:pt x="63551" y="199449"/>
                    <a:pt x="52749" y="207602"/>
                    <a:pt x="44910" y="213974"/>
                  </a:cubicBezTo>
                  <a:cubicBezTo>
                    <a:pt x="37652" y="219870"/>
                    <a:pt x="28575" y="228452"/>
                    <a:pt x="21869" y="234968"/>
                  </a:cubicBezTo>
                  <a:cubicBezTo>
                    <a:pt x="17917" y="238816"/>
                    <a:pt x="12897" y="244207"/>
                    <a:pt x="9049" y="248160"/>
                  </a:cubicBezTo>
                  <a:cubicBezTo>
                    <a:pt x="9049" y="248160"/>
                    <a:pt x="14088" y="235263"/>
                    <a:pt x="17040" y="230138"/>
                  </a:cubicBezTo>
                  <a:cubicBezTo>
                    <a:pt x="21898" y="221718"/>
                    <a:pt x="29766" y="211269"/>
                    <a:pt x="36366" y="204126"/>
                  </a:cubicBezTo>
                  <a:cubicBezTo>
                    <a:pt x="43977" y="195886"/>
                    <a:pt x="55559" y="186238"/>
                    <a:pt x="64608" y="179599"/>
                  </a:cubicBezTo>
                  <a:cubicBezTo>
                    <a:pt x="70485" y="175284"/>
                    <a:pt x="78858" y="170283"/>
                    <a:pt x="85220" y="166730"/>
                  </a:cubicBezTo>
                  <a:cubicBezTo>
                    <a:pt x="90849" y="163597"/>
                    <a:pt x="98746" y="160149"/>
                    <a:pt x="104470" y="157186"/>
                  </a:cubicBezTo>
                  <a:cubicBezTo>
                    <a:pt x="109909" y="154367"/>
                    <a:pt x="117424" y="150976"/>
                    <a:pt x="122453" y="147461"/>
                  </a:cubicBezTo>
                  <a:cubicBezTo>
                    <a:pt x="124073" y="146337"/>
                    <a:pt x="126692" y="145023"/>
                    <a:pt x="127473" y="143204"/>
                  </a:cubicBezTo>
                  <a:cubicBezTo>
                    <a:pt x="128178" y="141575"/>
                    <a:pt x="127930" y="138898"/>
                    <a:pt x="127197" y="137279"/>
                  </a:cubicBezTo>
                  <a:cubicBezTo>
                    <a:pt x="126321" y="135355"/>
                    <a:pt x="123835" y="133602"/>
                    <a:pt x="122063" y="132450"/>
                  </a:cubicBezTo>
                  <a:cubicBezTo>
                    <a:pt x="118843" y="130364"/>
                    <a:pt x="113843" y="128840"/>
                    <a:pt x="110157" y="127792"/>
                  </a:cubicBezTo>
                  <a:cubicBezTo>
                    <a:pt x="102146" y="125525"/>
                    <a:pt x="90983" y="124649"/>
                    <a:pt x="82772" y="123277"/>
                  </a:cubicBezTo>
                  <a:cubicBezTo>
                    <a:pt x="76438" y="122220"/>
                    <a:pt x="68047" y="120534"/>
                    <a:pt x="61684" y="119715"/>
                  </a:cubicBezTo>
                  <a:cubicBezTo>
                    <a:pt x="52159" y="118486"/>
                    <a:pt x="39367" y="117648"/>
                    <a:pt x="29785" y="116981"/>
                  </a:cubicBezTo>
                  <a:cubicBezTo>
                    <a:pt x="20850" y="116353"/>
                    <a:pt x="8934" y="115848"/>
                    <a:pt x="0" y="115372"/>
                  </a:cubicBezTo>
                  <a:cubicBezTo>
                    <a:pt x="0" y="115372"/>
                    <a:pt x="25479" y="107904"/>
                    <a:pt x="36538" y="105237"/>
                  </a:cubicBezTo>
                  <a:cubicBezTo>
                    <a:pt x="46606" y="102808"/>
                    <a:pt x="60074" y="99684"/>
                    <a:pt x="70333" y="98274"/>
                  </a:cubicBezTo>
                  <a:cubicBezTo>
                    <a:pt x="81048" y="96798"/>
                    <a:pt x="95498" y="95760"/>
                    <a:pt x="106318" y="95760"/>
                  </a:cubicBezTo>
                  <a:cubicBezTo>
                    <a:pt x="117596" y="95769"/>
                    <a:pt x="132579" y="97465"/>
                    <a:pt x="143809" y="98436"/>
                  </a:cubicBezTo>
                  <a:cubicBezTo>
                    <a:pt x="150343" y="99008"/>
                    <a:pt x="159039" y="99960"/>
                    <a:pt x="165564" y="100617"/>
                  </a:cubicBezTo>
                  <a:cubicBezTo>
                    <a:pt x="165564" y="100617"/>
                    <a:pt x="164335" y="86044"/>
                    <a:pt x="162716" y="80024"/>
                  </a:cubicBezTo>
                  <a:cubicBezTo>
                    <a:pt x="160963" y="73538"/>
                    <a:pt x="157820" y="64975"/>
                    <a:pt x="154172" y="59336"/>
                  </a:cubicBezTo>
                  <a:cubicBezTo>
                    <a:pt x="151038" y="54469"/>
                    <a:pt x="145571" y="48811"/>
                    <a:pt x="141037" y="45210"/>
                  </a:cubicBezTo>
                  <a:cubicBezTo>
                    <a:pt x="135455" y="40781"/>
                    <a:pt x="126921" y="36295"/>
                    <a:pt x="120348" y="33552"/>
                  </a:cubicBezTo>
                  <a:cubicBezTo>
                    <a:pt x="117272" y="32266"/>
                    <a:pt x="112900" y="31294"/>
                    <a:pt x="109709" y="30332"/>
                  </a:cubicBezTo>
                  <a:cubicBezTo>
                    <a:pt x="109709" y="30332"/>
                    <a:pt x="107013" y="23227"/>
                    <a:pt x="106813" y="20017"/>
                  </a:cubicBezTo>
                  <a:cubicBezTo>
                    <a:pt x="106661" y="17397"/>
                    <a:pt x="106947" y="13730"/>
                    <a:pt x="108052" y="11359"/>
                  </a:cubicBezTo>
                  <a:cubicBezTo>
                    <a:pt x="109480" y="8301"/>
                    <a:pt x="112757" y="4767"/>
                    <a:pt x="115691" y="3101"/>
                  </a:cubicBezTo>
                  <a:cubicBezTo>
                    <a:pt x="120282" y="500"/>
                    <a:pt x="127730" y="110"/>
                    <a:pt x="133007" y="14"/>
                  </a:cubicBezTo>
                  <a:cubicBezTo>
                    <a:pt x="137627" y="-81"/>
                    <a:pt x="144018" y="262"/>
                    <a:pt x="148276" y="2072"/>
                  </a:cubicBezTo>
                  <a:cubicBezTo>
                    <a:pt x="153172" y="4158"/>
                    <a:pt x="158439" y="9339"/>
                    <a:pt x="162087" y="13206"/>
                  </a:cubicBezTo>
                  <a:cubicBezTo>
                    <a:pt x="168593" y="20103"/>
                    <a:pt x="175479" y="30885"/>
                    <a:pt x="180032" y="39200"/>
                  </a:cubicBezTo>
                  <a:cubicBezTo>
                    <a:pt x="187671" y="53135"/>
                    <a:pt x="194091" y="73519"/>
                    <a:pt x="200035" y="88264"/>
                  </a:cubicBezTo>
                  <a:cubicBezTo>
                    <a:pt x="201435" y="91731"/>
                    <a:pt x="203264" y="96350"/>
                    <a:pt x="204654" y="99817"/>
                  </a:cubicBezTo>
                  <a:cubicBezTo>
                    <a:pt x="204654" y="99817"/>
                    <a:pt x="229143" y="95960"/>
                    <a:pt x="239697" y="94712"/>
                  </a:cubicBezTo>
                  <a:cubicBezTo>
                    <a:pt x="250460" y="93436"/>
                    <a:pt x="264843" y="91721"/>
                    <a:pt x="275682" y="91426"/>
                  </a:cubicBezTo>
                  <a:cubicBezTo>
                    <a:pt x="289227" y="91054"/>
                    <a:pt x="307315" y="91950"/>
                    <a:pt x="320812" y="93188"/>
                  </a:cubicBezTo>
                  <a:cubicBezTo>
                    <a:pt x="332908" y="94312"/>
                    <a:pt x="348977" y="96607"/>
                    <a:pt x="360893" y="98989"/>
                  </a:cubicBezTo>
                  <a:cubicBezTo>
                    <a:pt x="377762" y="102360"/>
                    <a:pt x="400250" y="107504"/>
                    <a:pt x="416385" y="113457"/>
                  </a:cubicBezTo>
                  <a:cubicBezTo>
                    <a:pt x="426482" y="117181"/>
                    <a:pt x="439846" y="122849"/>
                    <a:pt x="448770" y="128850"/>
                  </a:cubicBezTo>
                  <a:cubicBezTo>
                    <a:pt x="450294" y="129869"/>
                    <a:pt x="452028" y="131602"/>
                    <a:pt x="453428" y="132783"/>
                  </a:cubicBezTo>
                  <a:cubicBezTo>
                    <a:pt x="443008" y="129773"/>
                    <a:pt x="429244" y="125221"/>
                    <a:pt x="418681" y="122754"/>
                  </a:cubicBezTo>
                  <a:cubicBezTo>
                    <a:pt x="405203" y="119610"/>
                    <a:pt x="387029" y="116057"/>
                    <a:pt x="373256" y="114724"/>
                  </a:cubicBezTo>
                  <a:cubicBezTo>
                    <a:pt x="356206" y="113076"/>
                    <a:pt x="333251" y="112457"/>
                    <a:pt x="316182" y="113886"/>
                  </a:cubicBezTo>
                  <a:cubicBezTo>
                    <a:pt x="303905" y="114924"/>
                    <a:pt x="287541" y="117543"/>
                    <a:pt x="275739" y="121096"/>
                  </a:cubicBezTo>
                  <a:cubicBezTo>
                    <a:pt x="269519" y="122963"/>
                    <a:pt x="261176" y="125859"/>
                    <a:pt x="255737" y="129430"/>
                  </a:cubicBezTo>
                  <a:cubicBezTo>
                    <a:pt x="252508" y="131564"/>
                    <a:pt x="247831" y="134679"/>
                    <a:pt x="246307" y="138241"/>
                  </a:cubicBezTo>
                  <a:cubicBezTo>
                    <a:pt x="245183" y="140842"/>
                    <a:pt x="245240" y="144994"/>
                    <a:pt x="246145" y="147680"/>
                  </a:cubicBezTo>
                  <a:cubicBezTo>
                    <a:pt x="247421" y="151452"/>
                    <a:pt x="252222" y="154729"/>
                    <a:pt x="254641" y="157901"/>
                  </a:cubicBezTo>
                  <a:cubicBezTo>
                    <a:pt x="260223" y="165207"/>
                    <a:pt x="267529" y="175122"/>
                    <a:pt x="272044" y="183142"/>
                  </a:cubicBezTo>
                  <a:cubicBezTo>
                    <a:pt x="276673" y="191372"/>
                    <a:pt x="281635" y="203011"/>
                    <a:pt x="284893" y="211869"/>
                  </a:cubicBezTo>
                  <a:cubicBezTo>
                    <a:pt x="287598" y="219242"/>
                    <a:pt x="290627" y="229310"/>
                    <a:pt x="292256" y="236996"/>
                  </a:cubicBezTo>
                  <a:cubicBezTo>
                    <a:pt x="293856" y="244588"/>
                    <a:pt x="295246" y="254894"/>
                    <a:pt x="295647" y="262647"/>
                  </a:cubicBezTo>
                  <a:cubicBezTo>
                    <a:pt x="296199" y="273163"/>
                    <a:pt x="295980" y="287298"/>
                    <a:pt x="294513" y="297728"/>
                  </a:cubicBezTo>
                  <a:cubicBezTo>
                    <a:pt x="293132" y="307548"/>
                    <a:pt x="289693" y="320426"/>
                    <a:pt x="286464" y="329808"/>
                  </a:cubicBezTo>
                  <a:moveTo>
                    <a:pt x="453428" y="132783"/>
                  </a:moveTo>
                  <a:cubicBezTo>
                    <a:pt x="453428" y="132783"/>
                    <a:pt x="453428" y="132783"/>
                    <a:pt x="453428" y="132783"/>
                  </a:cubicBezTo>
                  <a:close/>
                </a:path>
              </a:pathLst>
            </a:custGeom>
            <a:solidFill>
              <a:srgbClr val="01C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2" name="任意多边形: 形状 3351">
              <a:extLst>
                <a:ext uri="{FF2B5EF4-FFF2-40B4-BE49-F238E27FC236}">
                  <a16:creationId xmlns:a16="http://schemas.microsoft.com/office/drawing/2014/main" id="{2A0C9845-EFBA-0B69-F2C2-E56D4D79549D}"/>
                </a:ext>
              </a:extLst>
            </p:cNvPr>
            <p:cNvSpPr/>
            <p:nvPr/>
          </p:nvSpPr>
          <p:spPr>
            <a:xfrm>
              <a:off x="850963" y="1253942"/>
              <a:ext cx="453428" cy="334741"/>
            </a:xfrm>
            <a:custGeom>
              <a:avLst/>
              <a:gdLst>
                <a:gd name="connsiteX0" fmla="*/ 284417 w 453428"/>
                <a:gd name="connsiteY0" fmla="*/ 334742 h 334741"/>
                <a:gd name="connsiteX1" fmla="*/ 284417 w 453428"/>
                <a:gd name="connsiteY1" fmla="*/ 334742 h 334741"/>
                <a:gd name="connsiteX2" fmla="*/ 286464 w 453428"/>
                <a:gd name="connsiteY2" fmla="*/ 329808 h 334741"/>
                <a:gd name="connsiteX3" fmla="*/ 294513 w 453428"/>
                <a:gd name="connsiteY3" fmla="*/ 297728 h 334741"/>
                <a:gd name="connsiteX4" fmla="*/ 295647 w 453428"/>
                <a:gd name="connsiteY4" fmla="*/ 262647 h 334741"/>
                <a:gd name="connsiteX5" fmla="*/ 292256 w 453428"/>
                <a:gd name="connsiteY5" fmla="*/ 236996 h 334741"/>
                <a:gd name="connsiteX6" fmla="*/ 284893 w 453428"/>
                <a:gd name="connsiteY6" fmla="*/ 211869 h 334741"/>
                <a:gd name="connsiteX7" fmla="*/ 272044 w 453428"/>
                <a:gd name="connsiteY7" fmla="*/ 183142 h 334741"/>
                <a:gd name="connsiteX8" fmla="*/ 254641 w 453428"/>
                <a:gd name="connsiteY8" fmla="*/ 157901 h 334741"/>
                <a:gd name="connsiteX9" fmla="*/ 246145 w 453428"/>
                <a:gd name="connsiteY9" fmla="*/ 147680 h 334741"/>
                <a:gd name="connsiteX10" fmla="*/ 246307 w 453428"/>
                <a:gd name="connsiteY10" fmla="*/ 138241 h 334741"/>
                <a:gd name="connsiteX11" fmla="*/ 255737 w 453428"/>
                <a:gd name="connsiteY11" fmla="*/ 129430 h 334741"/>
                <a:gd name="connsiteX12" fmla="*/ 275739 w 453428"/>
                <a:gd name="connsiteY12" fmla="*/ 121096 h 334741"/>
                <a:gd name="connsiteX13" fmla="*/ 316182 w 453428"/>
                <a:gd name="connsiteY13" fmla="*/ 113886 h 334741"/>
                <a:gd name="connsiteX14" fmla="*/ 373256 w 453428"/>
                <a:gd name="connsiteY14" fmla="*/ 114724 h 334741"/>
                <a:gd name="connsiteX15" fmla="*/ 418681 w 453428"/>
                <a:gd name="connsiteY15" fmla="*/ 122754 h 334741"/>
                <a:gd name="connsiteX16" fmla="*/ 453428 w 453428"/>
                <a:gd name="connsiteY16" fmla="*/ 132783 h 334741"/>
                <a:gd name="connsiteX17" fmla="*/ 453428 w 453428"/>
                <a:gd name="connsiteY17" fmla="*/ 132783 h 334741"/>
                <a:gd name="connsiteX18" fmla="*/ 448770 w 453428"/>
                <a:gd name="connsiteY18" fmla="*/ 128850 h 334741"/>
                <a:gd name="connsiteX19" fmla="*/ 416385 w 453428"/>
                <a:gd name="connsiteY19" fmla="*/ 113457 h 334741"/>
                <a:gd name="connsiteX20" fmla="*/ 360893 w 453428"/>
                <a:gd name="connsiteY20" fmla="*/ 98989 h 334741"/>
                <a:gd name="connsiteX21" fmla="*/ 320812 w 453428"/>
                <a:gd name="connsiteY21" fmla="*/ 93188 h 334741"/>
                <a:gd name="connsiteX22" fmla="*/ 275682 w 453428"/>
                <a:gd name="connsiteY22" fmla="*/ 91426 h 334741"/>
                <a:gd name="connsiteX23" fmla="*/ 239697 w 453428"/>
                <a:gd name="connsiteY23" fmla="*/ 94712 h 334741"/>
                <a:gd name="connsiteX24" fmla="*/ 204654 w 453428"/>
                <a:gd name="connsiteY24" fmla="*/ 99817 h 334741"/>
                <a:gd name="connsiteX25" fmla="*/ 204654 w 453428"/>
                <a:gd name="connsiteY25" fmla="*/ 99817 h 334741"/>
                <a:gd name="connsiteX26" fmla="*/ 200035 w 453428"/>
                <a:gd name="connsiteY26" fmla="*/ 88264 h 334741"/>
                <a:gd name="connsiteX27" fmla="*/ 180032 w 453428"/>
                <a:gd name="connsiteY27" fmla="*/ 39200 h 334741"/>
                <a:gd name="connsiteX28" fmla="*/ 162087 w 453428"/>
                <a:gd name="connsiteY28" fmla="*/ 13206 h 334741"/>
                <a:gd name="connsiteX29" fmla="*/ 148276 w 453428"/>
                <a:gd name="connsiteY29" fmla="*/ 2072 h 334741"/>
                <a:gd name="connsiteX30" fmla="*/ 133007 w 453428"/>
                <a:gd name="connsiteY30" fmla="*/ 14 h 334741"/>
                <a:gd name="connsiteX31" fmla="*/ 115691 w 453428"/>
                <a:gd name="connsiteY31" fmla="*/ 3101 h 334741"/>
                <a:gd name="connsiteX32" fmla="*/ 108052 w 453428"/>
                <a:gd name="connsiteY32" fmla="*/ 11359 h 334741"/>
                <a:gd name="connsiteX33" fmla="*/ 106813 w 453428"/>
                <a:gd name="connsiteY33" fmla="*/ 20017 h 334741"/>
                <a:gd name="connsiteX34" fmla="*/ 109709 w 453428"/>
                <a:gd name="connsiteY34" fmla="*/ 30332 h 334741"/>
                <a:gd name="connsiteX35" fmla="*/ 109709 w 453428"/>
                <a:gd name="connsiteY35" fmla="*/ 30332 h 334741"/>
                <a:gd name="connsiteX36" fmla="*/ 120348 w 453428"/>
                <a:gd name="connsiteY36" fmla="*/ 33552 h 334741"/>
                <a:gd name="connsiteX37" fmla="*/ 141037 w 453428"/>
                <a:gd name="connsiteY37" fmla="*/ 45210 h 334741"/>
                <a:gd name="connsiteX38" fmla="*/ 154172 w 453428"/>
                <a:gd name="connsiteY38" fmla="*/ 59336 h 334741"/>
                <a:gd name="connsiteX39" fmla="*/ 162716 w 453428"/>
                <a:gd name="connsiteY39" fmla="*/ 80024 h 334741"/>
                <a:gd name="connsiteX40" fmla="*/ 165564 w 453428"/>
                <a:gd name="connsiteY40" fmla="*/ 100617 h 334741"/>
                <a:gd name="connsiteX41" fmla="*/ 165564 w 453428"/>
                <a:gd name="connsiteY41" fmla="*/ 100617 h 334741"/>
                <a:gd name="connsiteX42" fmla="*/ 143809 w 453428"/>
                <a:gd name="connsiteY42" fmla="*/ 98436 h 334741"/>
                <a:gd name="connsiteX43" fmla="*/ 106318 w 453428"/>
                <a:gd name="connsiteY43" fmla="*/ 95760 h 334741"/>
                <a:gd name="connsiteX44" fmla="*/ 70333 w 453428"/>
                <a:gd name="connsiteY44" fmla="*/ 98274 h 334741"/>
                <a:gd name="connsiteX45" fmla="*/ 36538 w 453428"/>
                <a:gd name="connsiteY45" fmla="*/ 105237 h 334741"/>
                <a:gd name="connsiteX46" fmla="*/ 0 w 453428"/>
                <a:gd name="connsiteY46" fmla="*/ 115372 h 334741"/>
                <a:gd name="connsiteX47" fmla="*/ 0 w 453428"/>
                <a:gd name="connsiteY47" fmla="*/ 115372 h 334741"/>
                <a:gd name="connsiteX48" fmla="*/ 29785 w 453428"/>
                <a:gd name="connsiteY48" fmla="*/ 116981 h 334741"/>
                <a:gd name="connsiteX49" fmla="*/ 61684 w 453428"/>
                <a:gd name="connsiteY49" fmla="*/ 119715 h 334741"/>
                <a:gd name="connsiteX50" fmla="*/ 82772 w 453428"/>
                <a:gd name="connsiteY50" fmla="*/ 123277 h 334741"/>
                <a:gd name="connsiteX51" fmla="*/ 110157 w 453428"/>
                <a:gd name="connsiteY51" fmla="*/ 127792 h 334741"/>
                <a:gd name="connsiteX52" fmla="*/ 122063 w 453428"/>
                <a:gd name="connsiteY52" fmla="*/ 132450 h 334741"/>
                <a:gd name="connsiteX53" fmla="*/ 127197 w 453428"/>
                <a:gd name="connsiteY53" fmla="*/ 137279 h 334741"/>
                <a:gd name="connsiteX54" fmla="*/ 127473 w 453428"/>
                <a:gd name="connsiteY54" fmla="*/ 143204 h 334741"/>
                <a:gd name="connsiteX55" fmla="*/ 122453 w 453428"/>
                <a:gd name="connsiteY55" fmla="*/ 147461 h 334741"/>
                <a:gd name="connsiteX56" fmla="*/ 104470 w 453428"/>
                <a:gd name="connsiteY56" fmla="*/ 157186 h 334741"/>
                <a:gd name="connsiteX57" fmla="*/ 85220 w 453428"/>
                <a:gd name="connsiteY57" fmla="*/ 166730 h 334741"/>
                <a:gd name="connsiteX58" fmla="*/ 64608 w 453428"/>
                <a:gd name="connsiteY58" fmla="*/ 179599 h 334741"/>
                <a:gd name="connsiteX59" fmla="*/ 36366 w 453428"/>
                <a:gd name="connsiteY59" fmla="*/ 204126 h 334741"/>
                <a:gd name="connsiteX60" fmla="*/ 17040 w 453428"/>
                <a:gd name="connsiteY60" fmla="*/ 230138 h 334741"/>
                <a:gd name="connsiteX61" fmla="*/ 9049 w 453428"/>
                <a:gd name="connsiteY61" fmla="*/ 248160 h 334741"/>
                <a:gd name="connsiteX62" fmla="*/ 9049 w 453428"/>
                <a:gd name="connsiteY62" fmla="*/ 248160 h 334741"/>
                <a:gd name="connsiteX63" fmla="*/ 21869 w 453428"/>
                <a:gd name="connsiteY63" fmla="*/ 234968 h 334741"/>
                <a:gd name="connsiteX64" fmla="*/ 44910 w 453428"/>
                <a:gd name="connsiteY64" fmla="*/ 213974 h 334741"/>
                <a:gd name="connsiteX65" fmla="*/ 72228 w 453428"/>
                <a:gd name="connsiteY65" fmla="*/ 194277 h 334741"/>
                <a:gd name="connsiteX66" fmla="*/ 106232 w 453428"/>
                <a:gd name="connsiteY66" fmla="*/ 177922 h 334741"/>
                <a:gd name="connsiteX67" fmla="*/ 140246 w 453428"/>
                <a:gd name="connsiteY67" fmla="*/ 162616 h 334741"/>
                <a:gd name="connsiteX68" fmla="*/ 155448 w 453428"/>
                <a:gd name="connsiteY68" fmla="*/ 158301 h 334741"/>
                <a:gd name="connsiteX69" fmla="*/ 171593 w 453428"/>
                <a:gd name="connsiteY69" fmla="*/ 157920 h 334741"/>
                <a:gd name="connsiteX70" fmla="*/ 187166 w 453428"/>
                <a:gd name="connsiteY70" fmla="*/ 161111 h 334741"/>
                <a:gd name="connsiteX71" fmla="*/ 210055 w 453428"/>
                <a:gd name="connsiteY71" fmla="*/ 175941 h 334741"/>
                <a:gd name="connsiteX72" fmla="*/ 228590 w 453428"/>
                <a:gd name="connsiteY72" fmla="*/ 195906 h 334741"/>
                <a:gd name="connsiteX73" fmla="*/ 255632 w 453428"/>
                <a:gd name="connsiteY73" fmla="*/ 231319 h 334741"/>
                <a:gd name="connsiteX74" fmla="*/ 274130 w 453428"/>
                <a:gd name="connsiteY74" fmla="*/ 268334 h 334741"/>
                <a:gd name="connsiteX75" fmla="*/ 282559 w 453428"/>
                <a:gd name="connsiteY75" fmla="*/ 308424 h 334741"/>
                <a:gd name="connsiteX76" fmla="*/ 284417 w 453428"/>
                <a:gd name="connsiteY76" fmla="*/ 334742 h 33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3428" h="334741">
                  <a:moveTo>
                    <a:pt x="284417" y="334742"/>
                  </a:moveTo>
                  <a:cubicBezTo>
                    <a:pt x="284417" y="334742"/>
                    <a:pt x="284417" y="334742"/>
                    <a:pt x="284417" y="334742"/>
                  </a:cubicBezTo>
                  <a:cubicBezTo>
                    <a:pt x="285026" y="333256"/>
                    <a:pt x="285950" y="331323"/>
                    <a:pt x="286464" y="329808"/>
                  </a:cubicBezTo>
                  <a:cubicBezTo>
                    <a:pt x="289693" y="320426"/>
                    <a:pt x="293132" y="307548"/>
                    <a:pt x="294513" y="297728"/>
                  </a:cubicBezTo>
                  <a:cubicBezTo>
                    <a:pt x="295980" y="287298"/>
                    <a:pt x="296199" y="273163"/>
                    <a:pt x="295647" y="262647"/>
                  </a:cubicBezTo>
                  <a:cubicBezTo>
                    <a:pt x="295246" y="254894"/>
                    <a:pt x="293856" y="244588"/>
                    <a:pt x="292256" y="236996"/>
                  </a:cubicBezTo>
                  <a:cubicBezTo>
                    <a:pt x="290627" y="229310"/>
                    <a:pt x="287598" y="219242"/>
                    <a:pt x="284893" y="211869"/>
                  </a:cubicBezTo>
                  <a:cubicBezTo>
                    <a:pt x="281635" y="203011"/>
                    <a:pt x="276673" y="191372"/>
                    <a:pt x="272044" y="183142"/>
                  </a:cubicBezTo>
                  <a:cubicBezTo>
                    <a:pt x="267529" y="175122"/>
                    <a:pt x="260223" y="165207"/>
                    <a:pt x="254641" y="157901"/>
                  </a:cubicBezTo>
                  <a:cubicBezTo>
                    <a:pt x="252222" y="154729"/>
                    <a:pt x="247421" y="151452"/>
                    <a:pt x="246145" y="147680"/>
                  </a:cubicBezTo>
                  <a:cubicBezTo>
                    <a:pt x="245240" y="144994"/>
                    <a:pt x="245183" y="140842"/>
                    <a:pt x="246307" y="138241"/>
                  </a:cubicBezTo>
                  <a:cubicBezTo>
                    <a:pt x="247831" y="134679"/>
                    <a:pt x="252508" y="131564"/>
                    <a:pt x="255737" y="129430"/>
                  </a:cubicBezTo>
                  <a:cubicBezTo>
                    <a:pt x="261176" y="125859"/>
                    <a:pt x="269519" y="122963"/>
                    <a:pt x="275739" y="121096"/>
                  </a:cubicBezTo>
                  <a:cubicBezTo>
                    <a:pt x="287541" y="117543"/>
                    <a:pt x="303905" y="114924"/>
                    <a:pt x="316182" y="113886"/>
                  </a:cubicBezTo>
                  <a:cubicBezTo>
                    <a:pt x="333251" y="112457"/>
                    <a:pt x="356206" y="113076"/>
                    <a:pt x="373256" y="114724"/>
                  </a:cubicBezTo>
                  <a:cubicBezTo>
                    <a:pt x="387029" y="116057"/>
                    <a:pt x="405203" y="119610"/>
                    <a:pt x="418681" y="122754"/>
                  </a:cubicBezTo>
                  <a:cubicBezTo>
                    <a:pt x="429244" y="125221"/>
                    <a:pt x="443008" y="129773"/>
                    <a:pt x="453428" y="132783"/>
                  </a:cubicBezTo>
                  <a:cubicBezTo>
                    <a:pt x="453428" y="132783"/>
                    <a:pt x="453428" y="132783"/>
                    <a:pt x="453428" y="132783"/>
                  </a:cubicBezTo>
                  <a:cubicBezTo>
                    <a:pt x="452028" y="131602"/>
                    <a:pt x="450294" y="129869"/>
                    <a:pt x="448770" y="128850"/>
                  </a:cubicBezTo>
                  <a:cubicBezTo>
                    <a:pt x="439846" y="122849"/>
                    <a:pt x="426482" y="117181"/>
                    <a:pt x="416385" y="113457"/>
                  </a:cubicBezTo>
                  <a:cubicBezTo>
                    <a:pt x="400250" y="107504"/>
                    <a:pt x="377762" y="102360"/>
                    <a:pt x="360893" y="98989"/>
                  </a:cubicBezTo>
                  <a:cubicBezTo>
                    <a:pt x="348977" y="96607"/>
                    <a:pt x="332908" y="94312"/>
                    <a:pt x="320812" y="93188"/>
                  </a:cubicBezTo>
                  <a:cubicBezTo>
                    <a:pt x="307315" y="91950"/>
                    <a:pt x="289227" y="91054"/>
                    <a:pt x="275682" y="91426"/>
                  </a:cubicBezTo>
                  <a:cubicBezTo>
                    <a:pt x="264843" y="91721"/>
                    <a:pt x="250460" y="93436"/>
                    <a:pt x="239697" y="94712"/>
                  </a:cubicBezTo>
                  <a:cubicBezTo>
                    <a:pt x="229143" y="95960"/>
                    <a:pt x="204654" y="99817"/>
                    <a:pt x="204654" y="99817"/>
                  </a:cubicBezTo>
                  <a:cubicBezTo>
                    <a:pt x="204654" y="99817"/>
                    <a:pt x="204654" y="99817"/>
                    <a:pt x="204654" y="99817"/>
                  </a:cubicBezTo>
                  <a:cubicBezTo>
                    <a:pt x="203264" y="96350"/>
                    <a:pt x="201435" y="91731"/>
                    <a:pt x="200035" y="88264"/>
                  </a:cubicBezTo>
                  <a:cubicBezTo>
                    <a:pt x="194091" y="73519"/>
                    <a:pt x="187671" y="53135"/>
                    <a:pt x="180032" y="39200"/>
                  </a:cubicBezTo>
                  <a:cubicBezTo>
                    <a:pt x="175479" y="30885"/>
                    <a:pt x="168593" y="20103"/>
                    <a:pt x="162087" y="13206"/>
                  </a:cubicBezTo>
                  <a:cubicBezTo>
                    <a:pt x="158439" y="9339"/>
                    <a:pt x="153172" y="4158"/>
                    <a:pt x="148276" y="2072"/>
                  </a:cubicBezTo>
                  <a:cubicBezTo>
                    <a:pt x="144018" y="262"/>
                    <a:pt x="137627" y="-81"/>
                    <a:pt x="133007" y="14"/>
                  </a:cubicBezTo>
                  <a:cubicBezTo>
                    <a:pt x="127730" y="110"/>
                    <a:pt x="120282" y="500"/>
                    <a:pt x="115691" y="3101"/>
                  </a:cubicBezTo>
                  <a:cubicBezTo>
                    <a:pt x="112757" y="4767"/>
                    <a:pt x="109480" y="8301"/>
                    <a:pt x="108052" y="11359"/>
                  </a:cubicBezTo>
                  <a:cubicBezTo>
                    <a:pt x="106947" y="13730"/>
                    <a:pt x="106661" y="17397"/>
                    <a:pt x="106813" y="20017"/>
                  </a:cubicBezTo>
                  <a:cubicBezTo>
                    <a:pt x="107013" y="23227"/>
                    <a:pt x="109709" y="30332"/>
                    <a:pt x="109709" y="30332"/>
                  </a:cubicBezTo>
                  <a:cubicBezTo>
                    <a:pt x="109709" y="30332"/>
                    <a:pt x="109709" y="30332"/>
                    <a:pt x="109709" y="30332"/>
                  </a:cubicBezTo>
                  <a:cubicBezTo>
                    <a:pt x="112900" y="31294"/>
                    <a:pt x="117272" y="32266"/>
                    <a:pt x="120348" y="33552"/>
                  </a:cubicBezTo>
                  <a:cubicBezTo>
                    <a:pt x="126921" y="36295"/>
                    <a:pt x="135455" y="40781"/>
                    <a:pt x="141037" y="45210"/>
                  </a:cubicBezTo>
                  <a:cubicBezTo>
                    <a:pt x="145571" y="48811"/>
                    <a:pt x="151038" y="54469"/>
                    <a:pt x="154172" y="59336"/>
                  </a:cubicBezTo>
                  <a:cubicBezTo>
                    <a:pt x="157820" y="64975"/>
                    <a:pt x="160963" y="73538"/>
                    <a:pt x="162716" y="80024"/>
                  </a:cubicBezTo>
                  <a:cubicBezTo>
                    <a:pt x="164335" y="86044"/>
                    <a:pt x="165564" y="100617"/>
                    <a:pt x="165564" y="100617"/>
                  </a:cubicBezTo>
                  <a:cubicBezTo>
                    <a:pt x="165564" y="100617"/>
                    <a:pt x="165564" y="100617"/>
                    <a:pt x="165564" y="100617"/>
                  </a:cubicBezTo>
                  <a:cubicBezTo>
                    <a:pt x="159039" y="99960"/>
                    <a:pt x="150343" y="99008"/>
                    <a:pt x="143809" y="98436"/>
                  </a:cubicBezTo>
                  <a:cubicBezTo>
                    <a:pt x="132579" y="97465"/>
                    <a:pt x="117596" y="95769"/>
                    <a:pt x="106318" y="95760"/>
                  </a:cubicBezTo>
                  <a:cubicBezTo>
                    <a:pt x="95498" y="95760"/>
                    <a:pt x="81048" y="96798"/>
                    <a:pt x="70333" y="98274"/>
                  </a:cubicBezTo>
                  <a:cubicBezTo>
                    <a:pt x="60074" y="99684"/>
                    <a:pt x="46606" y="102808"/>
                    <a:pt x="36538" y="105237"/>
                  </a:cubicBezTo>
                  <a:cubicBezTo>
                    <a:pt x="25479" y="107904"/>
                    <a:pt x="0" y="115372"/>
                    <a:pt x="0" y="115372"/>
                  </a:cubicBezTo>
                  <a:cubicBezTo>
                    <a:pt x="0" y="115372"/>
                    <a:pt x="0" y="115372"/>
                    <a:pt x="0" y="115372"/>
                  </a:cubicBezTo>
                  <a:cubicBezTo>
                    <a:pt x="8934" y="115848"/>
                    <a:pt x="20850" y="116353"/>
                    <a:pt x="29785" y="116981"/>
                  </a:cubicBezTo>
                  <a:cubicBezTo>
                    <a:pt x="39367" y="117648"/>
                    <a:pt x="52159" y="118486"/>
                    <a:pt x="61684" y="119715"/>
                  </a:cubicBezTo>
                  <a:cubicBezTo>
                    <a:pt x="68047" y="120534"/>
                    <a:pt x="76438" y="122220"/>
                    <a:pt x="82772" y="123277"/>
                  </a:cubicBezTo>
                  <a:cubicBezTo>
                    <a:pt x="90983" y="124649"/>
                    <a:pt x="102146" y="125525"/>
                    <a:pt x="110157" y="127792"/>
                  </a:cubicBezTo>
                  <a:cubicBezTo>
                    <a:pt x="113843" y="128840"/>
                    <a:pt x="118843" y="130364"/>
                    <a:pt x="122063" y="132450"/>
                  </a:cubicBezTo>
                  <a:cubicBezTo>
                    <a:pt x="123835" y="133602"/>
                    <a:pt x="126321" y="135355"/>
                    <a:pt x="127197" y="137279"/>
                  </a:cubicBezTo>
                  <a:cubicBezTo>
                    <a:pt x="127930" y="138898"/>
                    <a:pt x="128178" y="141575"/>
                    <a:pt x="127473" y="143204"/>
                  </a:cubicBezTo>
                  <a:cubicBezTo>
                    <a:pt x="126692" y="145023"/>
                    <a:pt x="124073" y="146337"/>
                    <a:pt x="122453" y="147461"/>
                  </a:cubicBezTo>
                  <a:cubicBezTo>
                    <a:pt x="117424" y="150976"/>
                    <a:pt x="109909" y="154367"/>
                    <a:pt x="104470" y="157186"/>
                  </a:cubicBezTo>
                  <a:cubicBezTo>
                    <a:pt x="98746" y="160149"/>
                    <a:pt x="90849" y="163597"/>
                    <a:pt x="85220" y="166730"/>
                  </a:cubicBezTo>
                  <a:cubicBezTo>
                    <a:pt x="78858" y="170283"/>
                    <a:pt x="70485" y="175284"/>
                    <a:pt x="64608" y="179599"/>
                  </a:cubicBezTo>
                  <a:cubicBezTo>
                    <a:pt x="55559" y="186238"/>
                    <a:pt x="43977" y="195886"/>
                    <a:pt x="36366" y="204126"/>
                  </a:cubicBezTo>
                  <a:cubicBezTo>
                    <a:pt x="29766" y="211269"/>
                    <a:pt x="21898" y="221718"/>
                    <a:pt x="17040" y="230138"/>
                  </a:cubicBezTo>
                  <a:cubicBezTo>
                    <a:pt x="14088" y="235263"/>
                    <a:pt x="9049" y="248160"/>
                    <a:pt x="9049" y="248160"/>
                  </a:cubicBezTo>
                  <a:cubicBezTo>
                    <a:pt x="9049" y="248160"/>
                    <a:pt x="9049" y="248160"/>
                    <a:pt x="9049" y="248160"/>
                  </a:cubicBezTo>
                  <a:cubicBezTo>
                    <a:pt x="12897" y="244207"/>
                    <a:pt x="17917" y="238816"/>
                    <a:pt x="21869" y="234968"/>
                  </a:cubicBezTo>
                  <a:cubicBezTo>
                    <a:pt x="28575" y="228452"/>
                    <a:pt x="37652" y="219870"/>
                    <a:pt x="44910" y="213974"/>
                  </a:cubicBezTo>
                  <a:cubicBezTo>
                    <a:pt x="52749" y="207602"/>
                    <a:pt x="63551" y="199449"/>
                    <a:pt x="72228" y="194277"/>
                  </a:cubicBezTo>
                  <a:cubicBezTo>
                    <a:pt x="81953" y="188486"/>
                    <a:pt x="95964" y="182704"/>
                    <a:pt x="106232" y="177922"/>
                  </a:cubicBezTo>
                  <a:cubicBezTo>
                    <a:pt x="116376" y="173207"/>
                    <a:pt x="129711" y="166388"/>
                    <a:pt x="140246" y="162616"/>
                  </a:cubicBezTo>
                  <a:cubicBezTo>
                    <a:pt x="144713" y="161015"/>
                    <a:pt x="150762" y="159006"/>
                    <a:pt x="155448" y="158301"/>
                  </a:cubicBezTo>
                  <a:cubicBezTo>
                    <a:pt x="160239" y="157567"/>
                    <a:pt x="166764" y="157491"/>
                    <a:pt x="171593" y="157920"/>
                  </a:cubicBezTo>
                  <a:cubicBezTo>
                    <a:pt x="176336" y="158348"/>
                    <a:pt x="182728" y="159349"/>
                    <a:pt x="187166" y="161111"/>
                  </a:cubicBezTo>
                  <a:cubicBezTo>
                    <a:pt x="194767" y="164140"/>
                    <a:pt x="203797" y="170674"/>
                    <a:pt x="210055" y="175941"/>
                  </a:cubicBezTo>
                  <a:cubicBezTo>
                    <a:pt x="216313" y="181189"/>
                    <a:pt x="223314" y="189667"/>
                    <a:pt x="228590" y="195906"/>
                  </a:cubicBezTo>
                  <a:cubicBezTo>
                    <a:pt x="237230" y="206107"/>
                    <a:pt x="248564" y="219975"/>
                    <a:pt x="255632" y="231319"/>
                  </a:cubicBezTo>
                  <a:cubicBezTo>
                    <a:pt x="262195" y="241854"/>
                    <a:pt x="270043" y="256608"/>
                    <a:pt x="274130" y="268334"/>
                  </a:cubicBezTo>
                  <a:cubicBezTo>
                    <a:pt x="278178" y="279935"/>
                    <a:pt x="280902" y="296242"/>
                    <a:pt x="282559" y="308424"/>
                  </a:cubicBezTo>
                  <a:cubicBezTo>
                    <a:pt x="283635" y="316263"/>
                    <a:pt x="284417" y="334732"/>
                    <a:pt x="284417" y="334742"/>
                  </a:cubicBezTo>
                </a:path>
              </a:pathLst>
            </a:custGeom>
            <a:noFill/>
            <a:ln w="0" cap="rnd">
              <a:solidFill>
                <a:srgbClr val="01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3" name="任意多边形: 形状 3352">
              <a:extLst>
                <a:ext uri="{FF2B5EF4-FFF2-40B4-BE49-F238E27FC236}">
                  <a16:creationId xmlns:a16="http://schemas.microsoft.com/office/drawing/2014/main" id="{9B527BF5-F57A-71C9-1B8B-BAB111591102}"/>
                </a:ext>
              </a:extLst>
            </p:cNvPr>
            <p:cNvSpPr/>
            <p:nvPr/>
          </p:nvSpPr>
          <p:spPr>
            <a:xfrm>
              <a:off x="999615" y="1260010"/>
              <a:ext cx="63526" cy="131594"/>
            </a:xfrm>
            <a:custGeom>
              <a:avLst/>
              <a:gdLst>
                <a:gd name="connsiteX0" fmla="*/ 53792 w 63526"/>
                <a:gd name="connsiteY0" fmla="*/ 87824 h 131594"/>
                <a:gd name="connsiteX1" fmla="*/ 63527 w 63526"/>
                <a:gd name="connsiteY1" fmla="*/ 116875 h 131594"/>
                <a:gd name="connsiteX2" fmla="*/ 51554 w 63526"/>
                <a:gd name="connsiteY2" fmla="*/ 127972 h 131594"/>
                <a:gd name="connsiteX3" fmla="*/ 36676 w 63526"/>
                <a:gd name="connsiteY3" fmla="*/ 131506 h 131594"/>
                <a:gd name="connsiteX4" fmla="*/ 23560 w 63526"/>
                <a:gd name="connsiteY4" fmla="*/ 130868 h 131594"/>
                <a:gd name="connsiteX5" fmla="*/ 36923 w 63526"/>
                <a:gd name="connsiteY5" fmla="*/ 123934 h 131594"/>
                <a:gd name="connsiteX6" fmla="*/ 43105 w 63526"/>
                <a:gd name="connsiteY6" fmla="*/ 110446 h 131594"/>
                <a:gd name="connsiteX7" fmla="*/ 40705 w 63526"/>
                <a:gd name="connsiteY7" fmla="*/ 81443 h 131594"/>
                <a:gd name="connsiteX8" fmla="*/ 37819 w 63526"/>
                <a:gd name="connsiteY8" fmla="*/ 69889 h 131594"/>
                <a:gd name="connsiteX9" fmla="*/ 31332 w 63526"/>
                <a:gd name="connsiteY9" fmla="*/ 57878 h 131594"/>
                <a:gd name="connsiteX10" fmla="*/ 19731 w 63526"/>
                <a:gd name="connsiteY10" fmla="*/ 43371 h 131594"/>
                <a:gd name="connsiteX11" fmla="*/ 10349 w 63526"/>
                <a:gd name="connsiteY11" fmla="*/ 29846 h 131594"/>
                <a:gd name="connsiteX12" fmla="*/ 4500 w 63526"/>
                <a:gd name="connsiteY12" fmla="*/ 19844 h 131594"/>
                <a:gd name="connsiteX13" fmla="*/ 1005 w 63526"/>
                <a:gd name="connsiteY13" fmla="*/ 12767 h 131594"/>
                <a:gd name="connsiteX14" fmla="*/ 14 w 63526"/>
                <a:gd name="connsiteY14" fmla="*/ 5776 h 131594"/>
                <a:gd name="connsiteX15" fmla="*/ 452 w 63526"/>
                <a:gd name="connsiteY15" fmla="*/ 1613 h 131594"/>
                <a:gd name="connsiteX16" fmla="*/ 1738 w 63526"/>
                <a:gd name="connsiteY16" fmla="*/ 223 h 131594"/>
                <a:gd name="connsiteX17" fmla="*/ 4891 w 63526"/>
                <a:gd name="connsiteY17" fmla="*/ 99 h 131594"/>
                <a:gd name="connsiteX18" fmla="*/ 15425 w 63526"/>
                <a:gd name="connsiteY18" fmla="*/ 9310 h 131594"/>
                <a:gd name="connsiteX19" fmla="*/ 25131 w 63526"/>
                <a:gd name="connsiteY19" fmla="*/ 22569 h 131594"/>
                <a:gd name="connsiteX20" fmla="*/ 34437 w 63526"/>
                <a:gd name="connsiteY20" fmla="*/ 38685 h 131594"/>
                <a:gd name="connsiteX21" fmla="*/ 44172 w 63526"/>
                <a:gd name="connsiteY21" fmla="*/ 62288 h 131594"/>
                <a:gd name="connsiteX22" fmla="*/ 53792 w 63526"/>
                <a:gd name="connsiteY22" fmla="*/ 87824 h 13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526" h="131594">
                  <a:moveTo>
                    <a:pt x="53792" y="87824"/>
                  </a:moveTo>
                  <a:cubicBezTo>
                    <a:pt x="56878" y="96483"/>
                    <a:pt x="60612" y="108160"/>
                    <a:pt x="63527" y="116875"/>
                  </a:cubicBezTo>
                  <a:cubicBezTo>
                    <a:pt x="63527" y="116875"/>
                    <a:pt x="55878" y="125677"/>
                    <a:pt x="51554" y="127972"/>
                  </a:cubicBezTo>
                  <a:cubicBezTo>
                    <a:pt x="47496" y="130125"/>
                    <a:pt x="41238" y="131087"/>
                    <a:pt x="36676" y="131506"/>
                  </a:cubicBezTo>
                  <a:cubicBezTo>
                    <a:pt x="32751" y="131858"/>
                    <a:pt x="27494" y="131058"/>
                    <a:pt x="23560" y="130868"/>
                  </a:cubicBezTo>
                  <a:cubicBezTo>
                    <a:pt x="23560" y="130868"/>
                    <a:pt x="33809" y="127210"/>
                    <a:pt x="36923" y="123934"/>
                  </a:cubicBezTo>
                  <a:cubicBezTo>
                    <a:pt x="39990" y="120714"/>
                    <a:pt x="42257" y="114818"/>
                    <a:pt x="43105" y="110446"/>
                  </a:cubicBezTo>
                  <a:cubicBezTo>
                    <a:pt x="44753" y="101874"/>
                    <a:pt x="42191" y="90044"/>
                    <a:pt x="40705" y="81443"/>
                  </a:cubicBezTo>
                  <a:cubicBezTo>
                    <a:pt x="40105" y="77918"/>
                    <a:pt x="39105" y="73222"/>
                    <a:pt x="37819" y="69889"/>
                  </a:cubicBezTo>
                  <a:cubicBezTo>
                    <a:pt x="36352" y="66069"/>
                    <a:pt x="33590" y="61297"/>
                    <a:pt x="31332" y="57878"/>
                  </a:cubicBezTo>
                  <a:cubicBezTo>
                    <a:pt x="28275" y="53220"/>
                    <a:pt x="23064" y="47838"/>
                    <a:pt x="19731" y="43371"/>
                  </a:cubicBezTo>
                  <a:cubicBezTo>
                    <a:pt x="16788" y="39418"/>
                    <a:pt x="12997" y="34018"/>
                    <a:pt x="10349" y="29846"/>
                  </a:cubicBezTo>
                  <a:cubicBezTo>
                    <a:pt x="8482" y="26912"/>
                    <a:pt x="6139" y="22911"/>
                    <a:pt x="4500" y="19844"/>
                  </a:cubicBezTo>
                  <a:cubicBezTo>
                    <a:pt x="3376" y="17758"/>
                    <a:pt x="1700" y="15034"/>
                    <a:pt x="1005" y="12767"/>
                  </a:cubicBezTo>
                  <a:cubicBezTo>
                    <a:pt x="385" y="10738"/>
                    <a:pt x="43" y="7891"/>
                    <a:pt x="14" y="5776"/>
                  </a:cubicBezTo>
                  <a:cubicBezTo>
                    <a:pt x="4" y="4519"/>
                    <a:pt x="-100" y="2747"/>
                    <a:pt x="452" y="1613"/>
                  </a:cubicBezTo>
                  <a:cubicBezTo>
                    <a:pt x="700" y="1109"/>
                    <a:pt x="1738" y="223"/>
                    <a:pt x="1738" y="223"/>
                  </a:cubicBezTo>
                  <a:cubicBezTo>
                    <a:pt x="2681" y="185"/>
                    <a:pt x="3986" y="-168"/>
                    <a:pt x="4891" y="99"/>
                  </a:cubicBezTo>
                  <a:cubicBezTo>
                    <a:pt x="8920" y="1290"/>
                    <a:pt x="12577" y="6224"/>
                    <a:pt x="15425" y="9310"/>
                  </a:cubicBezTo>
                  <a:cubicBezTo>
                    <a:pt x="18759" y="12939"/>
                    <a:pt x="22436" y="18444"/>
                    <a:pt x="25131" y="22569"/>
                  </a:cubicBezTo>
                  <a:cubicBezTo>
                    <a:pt x="28179" y="27245"/>
                    <a:pt x="31961" y="33684"/>
                    <a:pt x="34437" y="38685"/>
                  </a:cubicBezTo>
                  <a:cubicBezTo>
                    <a:pt x="37838" y="45552"/>
                    <a:pt x="41362" y="55163"/>
                    <a:pt x="44172" y="62288"/>
                  </a:cubicBezTo>
                  <a:cubicBezTo>
                    <a:pt x="47172" y="69908"/>
                    <a:pt x="51049" y="80119"/>
                    <a:pt x="53792" y="87824"/>
                  </a:cubicBezTo>
                  <a:close/>
                </a:path>
              </a:pathLst>
            </a:custGeom>
            <a:solidFill>
              <a:srgbClr val="0298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4" name="任意多边形: 形状 3353">
              <a:extLst>
                <a:ext uri="{FF2B5EF4-FFF2-40B4-BE49-F238E27FC236}">
                  <a16:creationId xmlns:a16="http://schemas.microsoft.com/office/drawing/2014/main" id="{F493E87F-9069-9279-7373-1AA5B025CFD3}"/>
                </a:ext>
              </a:extLst>
            </p:cNvPr>
            <p:cNvSpPr/>
            <p:nvPr/>
          </p:nvSpPr>
          <p:spPr>
            <a:xfrm>
              <a:off x="999615" y="1260010"/>
              <a:ext cx="63526" cy="131594"/>
            </a:xfrm>
            <a:custGeom>
              <a:avLst/>
              <a:gdLst>
                <a:gd name="connsiteX0" fmla="*/ 63527 w 63526"/>
                <a:gd name="connsiteY0" fmla="*/ 116875 h 131594"/>
                <a:gd name="connsiteX1" fmla="*/ 63527 w 63526"/>
                <a:gd name="connsiteY1" fmla="*/ 116875 h 131594"/>
                <a:gd name="connsiteX2" fmla="*/ 53792 w 63526"/>
                <a:gd name="connsiteY2" fmla="*/ 87824 h 131594"/>
                <a:gd name="connsiteX3" fmla="*/ 44172 w 63526"/>
                <a:gd name="connsiteY3" fmla="*/ 62288 h 131594"/>
                <a:gd name="connsiteX4" fmla="*/ 34437 w 63526"/>
                <a:gd name="connsiteY4" fmla="*/ 38685 h 131594"/>
                <a:gd name="connsiteX5" fmla="*/ 25131 w 63526"/>
                <a:gd name="connsiteY5" fmla="*/ 22569 h 131594"/>
                <a:gd name="connsiteX6" fmla="*/ 15425 w 63526"/>
                <a:gd name="connsiteY6" fmla="*/ 9310 h 131594"/>
                <a:gd name="connsiteX7" fmla="*/ 4891 w 63526"/>
                <a:gd name="connsiteY7" fmla="*/ 99 h 131594"/>
                <a:gd name="connsiteX8" fmla="*/ 1738 w 63526"/>
                <a:gd name="connsiteY8" fmla="*/ 223 h 131594"/>
                <a:gd name="connsiteX9" fmla="*/ 452 w 63526"/>
                <a:gd name="connsiteY9" fmla="*/ 1613 h 131594"/>
                <a:gd name="connsiteX10" fmla="*/ 14 w 63526"/>
                <a:gd name="connsiteY10" fmla="*/ 5776 h 131594"/>
                <a:gd name="connsiteX11" fmla="*/ 1005 w 63526"/>
                <a:gd name="connsiteY11" fmla="*/ 12767 h 131594"/>
                <a:gd name="connsiteX12" fmla="*/ 4500 w 63526"/>
                <a:gd name="connsiteY12" fmla="*/ 19844 h 131594"/>
                <a:gd name="connsiteX13" fmla="*/ 10349 w 63526"/>
                <a:gd name="connsiteY13" fmla="*/ 29846 h 131594"/>
                <a:gd name="connsiteX14" fmla="*/ 19731 w 63526"/>
                <a:gd name="connsiteY14" fmla="*/ 43371 h 131594"/>
                <a:gd name="connsiteX15" fmla="*/ 31332 w 63526"/>
                <a:gd name="connsiteY15" fmla="*/ 57878 h 131594"/>
                <a:gd name="connsiteX16" fmla="*/ 37819 w 63526"/>
                <a:gd name="connsiteY16" fmla="*/ 69889 h 131594"/>
                <a:gd name="connsiteX17" fmla="*/ 40705 w 63526"/>
                <a:gd name="connsiteY17" fmla="*/ 81443 h 131594"/>
                <a:gd name="connsiteX18" fmla="*/ 43105 w 63526"/>
                <a:gd name="connsiteY18" fmla="*/ 110446 h 131594"/>
                <a:gd name="connsiteX19" fmla="*/ 36923 w 63526"/>
                <a:gd name="connsiteY19" fmla="*/ 123934 h 131594"/>
                <a:gd name="connsiteX20" fmla="*/ 23560 w 63526"/>
                <a:gd name="connsiteY20" fmla="*/ 130868 h 131594"/>
                <a:gd name="connsiteX21" fmla="*/ 23560 w 63526"/>
                <a:gd name="connsiteY21" fmla="*/ 130868 h 131594"/>
                <a:gd name="connsiteX22" fmla="*/ 36676 w 63526"/>
                <a:gd name="connsiteY22" fmla="*/ 131506 h 131594"/>
                <a:gd name="connsiteX23" fmla="*/ 51554 w 63526"/>
                <a:gd name="connsiteY23" fmla="*/ 127972 h 131594"/>
                <a:gd name="connsiteX24" fmla="*/ 63527 w 63526"/>
                <a:gd name="connsiteY24" fmla="*/ 116875 h 13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3526" h="131594">
                  <a:moveTo>
                    <a:pt x="63527" y="116875"/>
                  </a:moveTo>
                  <a:cubicBezTo>
                    <a:pt x="63527" y="116875"/>
                    <a:pt x="63527" y="116875"/>
                    <a:pt x="63527" y="116875"/>
                  </a:cubicBezTo>
                  <a:cubicBezTo>
                    <a:pt x="60612" y="108160"/>
                    <a:pt x="56878" y="96483"/>
                    <a:pt x="53792" y="87824"/>
                  </a:cubicBezTo>
                  <a:cubicBezTo>
                    <a:pt x="51049" y="80119"/>
                    <a:pt x="47172" y="69908"/>
                    <a:pt x="44172" y="62288"/>
                  </a:cubicBezTo>
                  <a:cubicBezTo>
                    <a:pt x="41362" y="55163"/>
                    <a:pt x="37838" y="45552"/>
                    <a:pt x="34437" y="38685"/>
                  </a:cubicBezTo>
                  <a:cubicBezTo>
                    <a:pt x="31961" y="33684"/>
                    <a:pt x="28179" y="27245"/>
                    <a:pt x="25131" y="22569"/>
                  </a:cubicBezTo>
                  <a:cubicBezTo>
                    <a:pt x="22436" y="18444"/>
                    <a:pt x="18759" y="12939"/>
                    <a:pt x="15425" y="9310"/>
                  </a:cubicBezTo>
                  <a:cubicBezTo>
                    <a:pt x="12577" y="6224"/>
                    <a:pt x="8920" y="1290"/>
                    <a:pt x="4891" y="99"/>
                  </a:cubicBezTo>
                  <a:cubicBezTo>
                    <a:pt x="3986" y="-168"/>
                    <a:pt x="2681" y="185"/>
                    <a:pt x="1738" y="223"/>
                  </a:cubicBezTo>
                  <a:cubicBezTo>
                    <a:pt x="1738" y="223"/>
                    <a:pt x="700" y="1109"/>
                    <a:pt x="452" y="1613"/>
                  </a:cubicBezTo>
                  <a:cubicBezTo>
                    <a:pt x="-100" y="2747"/>
                    <a:pt x="4" y="4519"/>
                    <a:pt x="14" y="5776"/>
                  </a:cubicBezTo>
                  <a:cubicBezTo>
                    <a:pt x="43" y="7891"/>
                    <a:pt x="385" y="10738"/>
                    <a:pt x="1005" y="12767"/>
                  </a:cubicBezTo>
                  <a:cubicBezTo>
                    <a:pt x="1700" y="15034"/>
                    <a:pt x="3376" y="17758"/>
                    <a:pt x="4500" y="19844"/>
                  </a:cubicBezTo>
                  <a:cubicBezTo>
                    <a:pt x="6139" y="22911"/>
                    <a:pt x="8482" y="26912"/>
                    <a:pt x="10349" y="29846"/>
                  </a:cubicBezTo>
                  <a:cubicBezTo>
                    <a:pt x="12997" y="34018"/>
                    <a:pt x="16788" y="39418"/>
                    <a:pt x="19731" y="43371"/>
                  </a:cubicBezTo>
                  <a:cubicBezTo>
                    <a:pt x="23064" y="47838"/>
                    <a:pt x="28275" y="53220"/>
                    <a:pt x="31332" y="57878"/>
                  </a:cubicBezTo>
                  <a:cubicBezTo>
                    <a:pt x="33590" y="61297"/>
                    <a:pt x="36352" y="66069"/>
                    <a:pt x="37819" y="69889"/>
                  </a:cubicBezTo>
                  <a:cubicBezTo>
                    <a:pt x="39105" y="73222"/>
                    <a:pt x="40105" y="77918"/>
                    <a:pt x="40705" y="81443"/>
                  </a:cubicBezTo>
                  <a:cubicBezTo>
                    <a:pt x="42191" y="90044"/>
                    <a:pt x="44753" y="101874"/>
                    <a:pt x="43105" y="110446"/>
                  </a:cubicBezTo>
                  <a:cubicBezTo>
                    <a:pt x="42257" y="114818"/>
                    <a:pt x="39990" y="120714"/>
                    <a:pt x="36923" y="123934"/>
                  </a:cubicBezTo>
                  <a:cubicBezTo>
                    <a:pt x="33809" y="127210"/>
                    <a:pt x="23560" y="130868"/>
                    <a:pt x="23560" y="130868"/>
                  </a:cubicBezTo>
                  <a:cubicBezTo>
                    <a:pt x="23560" y="130868"/>
                    <a:pt x="23560" y="130868"/>
                    <a:pt x="23560" y="130868"/>
                  </a:cubicBezTo>
                  <a:cubicBezTo>
                    <a:pt x="27494" y="131058"/>
                    <a:pt x="32751" y="131858"/>
                    <a:pt x="36676" y="131506"/>
                  </a:cubicBezTo>
                  <a:cubicBezTo>
                    <a:pt x="41238" y="131087"/>
                    <a:pt x="47496" y="130125"/>
                    <a:pt x="51554" y="127972"/>
                  </a:cubicBezTo>
                  <a:cubicBezTo>
                    <a:pt x="55878" y="125677"/>
                    <a:pt x="63527" y="116875"/>
                    <a:pt x="63527" y="116875"/>
                  </a:cubicBezTo>
                </a:path>
              </a:pathLst>
            </a:custGeom>
            <a:noFill/>
            <a:ln w="0" cap="rnd">
              <a:solidFill>
                <a:srgbClr val="0298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7800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泪滴形 2">
            <a:extLst>
              <a:ext uri="{FF2B5EF4-FFF2-40B4-BE49-F238E27FC236}">
                <a16:creationId xmlns:a16="http://schemas.microsoft.com/office/drawing/2014/main" id="{712D81B8-BE3A-6014-9E2D-F42239A191D0}"/>
              </a:ext>
            </a:extLst>
          </p:cNvPr>
          <p:cNvSpPr/>
          <p:nvPr/>
        </p:nvSpPr>
        <p:spPr>
          <a:xfrm rot="8100000">
            <a:off x="1966113" y="2289992"/>
            <a:ext cx="1660254" cy="166076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99">
              <a:cs typeface="+mn-ea"/>
              <a:sym typeface="+mn-lt"/>
            </a:endParaRP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AB551FB9-ABF9-D49B-93B4-75FFDDD34BCA}"/>
              </a:ext>
            </a:extLst>
          </p:cNvPr>
          <p:cNvSpPr/>
          <p:nvPr/>
        </p:nvSpPr>
        <p:spPr>
          <a:xfrm rot="8100000">
            <a:off x="5000747" y="1208709"/>
            <a:ext cx="2190512" cy="2191188"/>
          </a:xfrm>
          <a:prstGeom prst="teardrop">
            <a:avLst/>
          </a:prstGeom>
          <a:noFill/>
          <a:ln>
            <a:solidFill>
              <a:srgbClr val="3B7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6C3F484C-7683-09CE-68A7-62386986C79B}"/>
              </a:ext>
            </a:extLst>
          </p:cNvPr>
          <p:cNvSpPr/>
          <p:nvPr/>
        </p:nvSpPr>
        <p:spPr>
          <a:xfrm rot="8100000">
            <a:off x="8565637" y="2314614"/>
            <a:ext cx="1660254" cy="166076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99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333E643-ED53-0AB3-E3C7-AF18FC922DBB}"/>
              </a:ext>
            </a:extLst>
          </p:cNvPr>
          <p:cNvGrpSpPr/>
          <p:nvPr/>
        </p:nvGrpSpPr>
        <p:grpSpPr>
          <a:xfrm>
            <a:off x="4546835" y="3990843"/>
            <a:ext cx="3098334" cy="1336438"/>
            <a:chOff x="5503853" y="1292085"/>
            <a:chExt cx="3098334" cy="133643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6159D69-1148-98E2-6C1E-E67825A25B5C}"/>
                </a:ext>
              </a:extLst>
            </p:cNvPr>
            <p:cNvSpPr txBox="1"/>
            <p:nvPr/>
          </p:nvSpPr>
          <p:spPr>
            <a:xfrm>
              <a:off x="5503853" y="1633186"/>
              <a:ext cx="3098334" cy="995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分钟之内。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2A2BAB2-3997-B8B5-6C18-42DAEAD16EDC}"/>
                </a:ext>
              </a:extLst>
            </p:cNvPr>
            <p:cNvSpPr txBox="1"/>
            <p:nvPr/>
          </p:nvSpPr>
          <p:spPr>
            <a:xfrm>
              <a:off x="6287622" y="129208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5" name="图形 1">
            <a:extLst>
              <a:ext uri="{FF2B5EF4-FFF2-40B4-BE49-F238E27FC236}">
                <a16:creationId xmlns:a16="http://schemas.microsoft.com/office/drawing/2014/main" id="{39C8851C-2C85-3D19-6AE2-26143138230F}"/>
              </a:ext>
            </a:extLst>
          </p:cNvPr>
          <p:cNvGrpSpPr/>
          <p:nvPr/>
        </p:nvGrpSpPr>
        <p:grpSpPr>
          <a:xfrm>
            <a:off x="2548797" y="2763538"/>
            <a:ext cx="514703" cy="665938"/>
            <a:chOff x="825044" y="2474252"/>
            <a:chExt cx="514703" cy="665938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D2DDC1F-4ED4-3488-8420-63302B47549F}"/>
                </a:ext>
              </a:extLst>
            </p:cNvPr>
            <p:cNvSpPr/>
            <p:nvPr/>
          </p:nvSpPr>
          <p:spPr>
            <a:xfrm>
              <a:off x="942738" y="2474252"/>
              <a:ext cx="352440" cy="168373"/>
            </a:xfrm>
            <a:custGeom>
              <a:avLst/>
              <a:gdLst>
                <a:gd name="connsiteX0" fmla="*/ 20429 w 352440"/>
                <a:gd name="connsiteY0" fmla="*/ 6048 h 168373"/>
                <a:gd name="connsiteX1" fmla="*/ 20429 w 352440"/>
                <a:gd name="connsiteY1" fmla="*/ 6048 h 168373"/>
                <a:gd name="connsiteX2" fmla="*/ 12228 w 352440"/>
                <a:gd name="connsiteY2" fmla="*/ 14678 h 168373"/>
                <a:gd name="connsiteX3" fmla="*/ 570 w 352440"/>
                <a:gd name="connsiteY3" fmla="*/ 49654 h 168373"/>
                <a:gd name="connsiteX4" fmla="*/ 1008 w 352440"/>
                <a:gd name="connsiteY4" fmla="*/ 81601 h 168373"/>
                <a:gd name="connsiteX5" fmla="*/ 1008 w 352440"/>
                <a:gd name="connsiteY5" fmla="*/ 81601 h 168373"/>
                <a:gd name="connsiteX6" fmla="*/ 39422 w 352440"/>
                <a:gd name="connsiteY6" fmla="*/ 136855 h 168373"/>
                <a:gd name="connsiteX7" fmla="*/ 140882 w 352440"/>
                <a:gd name="connsiteY7" fmla="*/ 148514 h 168373"/>
                <a:gd name="connsiteX8" fmla="*/ 287234 w 352440"/>
                <a:gd name="connsiteY8" fmla="*/ 168373 h 168373"/>
                <a:gd name="connsiteX9" fmla="*/ 287234 w 352440"/>
                <a:gd name="connsiteY9" fmla="*/ 168373 h 168373"/>
                <a:gd name="connsiteX10" fmla="*/ 343784 w 352440"/>
                <a:gd name="connsiteY10" fmla="*/ 114405 h 168373"/>
                <a:gd name="connsiteX11" fmla="*/ 352423 w 352440"/>
                <a:gd name="connsiteY11" fmla="*/ 85049 h 168373"/>
                <a:gd name="connsiteX12" fmla="*/ 351128 w 352440"/>
                <a:gd name="connsiteY12" fmla="*/ 74686 h 168373"/>
                <a:gd name="connsiteX13" fmla="*/ 347670 w 352440"/>
                <a:gd name="connsiteY13" fmla="*/ 92392 h 168373"/>
                <a:gd name="connsiteX14" fmla="*/ 331697 w 352440"/>
                <a:gd name="connsiteY14" fmla="*/ 116567 h 168373"/>
                <a:gd name="connsiteX15" fmla="*/ 306656 w 352440"/>
                <a:gd name="connsiteY15" fmla="*/ 129950 h 168373"/>
                <a:gd name="connsiteX16" fmla="*/ 301912 w 352440"/>
                <a:gd name="connsiteY16" fmla="*/ 92392 h 168373"/>
                <a:gd name="connsiteX17" fmla="*/ 292416 w 352440"/>
                <a:gd name="connsiteY17" fmla="*/ 45768 h 168373"/>
                <a:gd name="connsiteX18" fmla="*/ 292416 w 352440"/>
                <a:gd name="connsiteY18" fmla="*/ 45768 h 168373"/>
                <a:gd name="connsiteX19" fmla="*/ 263060 w 352440"/>
                <a:gd name="connsiteY19" fmla="*/ 68647 h 168373"/>
                <a:gd name="connsiteX20" fmla="*/ 246219 w 352440"/>
                <a:gd name="connsiteY20" fmla="*/ 84191 h 168373"/>
                <a:gd name="connsiteX21" fmla="*/ 218587 w 352440"/>
                <a:gd name="connsiteY21" fmla="*/ 110519 h 168373"/>
                <a:gd name="connsiteX22" fmla="*/ 198299 w 352440"/>
                <a:gd name="connsiteY22" fmla="*/ 133836 h 168373"/>
                <a:gd name="connsiteX23" fmla="*/ 205633 w 352440"/>
                <a:gd name="connsiteY23" fmla="*/ 73828 h 168373"/>
                <a:gd name="connsiteX24" fmla="*/ 200461 w 352440"/>
                <a:gd name="connsiteY24" fmla="*/ 51806 h 168373"/>
                <a:gd name="connsiteX25" fmla="*/ 190955 w 352440"/>
                <a:gd name="connsiteY25" fmla="*/ 42739 h 168373"/>
                <a:gd name="connsiteX26" fmla="*/ 162037 w 352440"/>
                <a:gd name="connsiteY26" fmla="*/ 11230 h 168373"/>
                <a:gd name="connsiteX27" fmla="*/ 164190 w 352440"/>
                <a:gd name="connsiteY27" fmla="*/ 22450 h 168373"/>
                <a:gd name="connsiteX28" fmla="*/ 161171 w 352440"/>
                <a:gd name="connsiteY28" fmla="*/ 46196 h 168373"/>
                <a:gd name="connsiteX29" fmla="*/ 156418 w 352440"/>
                <a:gd name="connsiteY29" fmla="*/ 95412 h 168373"/>
                <a:gd name="connsiteX30" fmla="*/ 136996 w 352440"/>
                <a:gd name="connsiteY30" fmla="*/ 118720 h 168373"/>
                <a:gd name="connsiteX31" fmla="*/ 136996 w 352440"/>
                <a:gd name="connsiteY31" fmla="*/ 78572 h 168373"/>
                <a:gd name="connsiteX32" fmla="*/ 124909 w 352440"/>
                <a:gd name="connsiteY32" fmla="*/ 46625 h 168373"/>
                <a:gd name="connsiteX33" fmla="*/ 115413 w 352440"/>
                <a:gd name="connsiteY33" fmla="*/ 28499 h 168373"/>
                <a:gd name="connsiteX34" fmla="*/ 109793 w 352440"/>
                <a:gd name="connsiteY34" fmla="*/ 0 h 168373"/>
                <a:gd name="connsiteX35" fmla="*/ 98144 w 352440"/>
                <a:gd name="connsiteY35" fmla="*/ 12954 h 168373"/>
                <a:gd name="connsiteX36" fmla="*/ 89076 w 352440"/>
                <a:gd name="connsiteY36" fmla="*/ 53540 h 168373"/>
                <a:gd name="connsiteX37" fmla="*/ 90800 w 352440"/>
                <a:gd name="connsiteY37" fmla="*/ 108795 h 168373"/>
                <a:gd name="connsiteX38" fmla="*/ 74398 w 352440"/>
                <a:gd name="connsiteY38" fmla="*/ 104480 h 168373"/>
                <a:gd name="connsiteX39" fmla="*/ 56262 w 352440"/>
                <a:gd name="connsiteY39" fmla="*/ 83325 h 168373"/>
                <a:gd name="connsiteX40" fmla="*/ 35545 w 352440"/>
                <a:gd name="connsiteY40" fmla="*/ 67780 h 168373"/>
                <a:gd name="connsiteX41" fmla="*/ 21725 w 352440"/>
                <a:gd name="connsiteY41" fmla="*/ 40586 h 168373"/>
                <a:gd name="connsiteX42" fmla="*/ 20429 w 352440"/>
                <a:gd name="connsiteY42" fmla="*/ 6048 h 168373"/>
                <a:gd name="connsiteX43" fmla="*/ 20429 w 352440"/>
                <a:gd name="connsiteY43" fmla="*/ 6048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52440" h="168373">
                  <a:moveTo>
                    <a:pt x="20429" y="6048"/>
                  </a:moveTo>
                  <a:cubicBezTo>
                    <a:pt x="20429" y="6048"/>
                    <a:pt x="20429" y="6048"/>
                    <a:pt x="20429" y="6048"/>
                  </a:cubicBezTo>
                  <a:cubicBezTo>
                    <a:pt x="17972" y="8639"/>
                    <a:pt x="14133" y="11659"/>
                    <a:pt x="12228" y="14678"/>
                  </a:cubicBezTo>
                  <a:cubicBezTo>
                    <a:pt x="6323" y="24031"/>
                    <a:pt x="2246" y="38719"/>
                    <a:pt x="570" y="49654"/>
                  </a:cubicBezTo>
                  <a:cubicBezTo>
                    <a:pt x="-878" y="59122"/>
                    <a:pt x="874" y="72009"/>
                    <a:pt x="1008" y="81601"/>
                  </a:cubicBezTo>
                  <a:cubicBezTo>
                    <a:pt x="1008" y="81601"/>
                    <a:pt x="1008" y="81601"/>
                    <a:pt x="1008" y="81601"/>
                  </a:cubicBezTo>
                  <a:cubicBezTo>
                    <a:pt x="12533" y="98174"/>
                    <a:pt x="39422" y="136855"/>
                    <a:pt x="39422" y="136855"/>
                  </a:cubicBezTo>
                  <a:cubicBezTo>
                    <a:pt x="69864" y="140351"/>
                    <a:pt x="110479" y="144713"/>
                    <a:pt x="140882" y="148514"/>
                  </a:cubicBezTo>
                  <a:cubicBezTo>
                    <a:pt x="184850" y="154000"/>
                    <a:pt x="243324" y="162411"/>
                    <a:pt x="287234" y="168373"/>
                  </a:cubicBezTo>
                  <a:cubicBezTo>
                    <a:pt x="287234" y="168373"/>
                    <a:pt x="287234" y="168373"/>
                    <a:pt x="287234" y="168373"/>
                  </a:cubicBezTo>
                  <a:cubicBezTo>
                    <a:pt x="304198" y="152181"/>
                    <a:pt x="332049" y="134712"/>
                    <a:pt x="343784" y="114405"/>
                  </a:cubicBezTo>
                  <a:cubicBezTo>
                    <a:pt x="348385" y="106461"/>
                    <a:pt x="351871" y="94212"/>
                    <a:pt x="352423" y="85049"/>
                  </a:cubicBezTo>
                  <a:cubicBezTo>
                    <a:pt x="352614" y="81924"/>
                    <a:pt x="351128" y="74686"/>
                    <a:pt x="351128" y="74686"/>
                  </a:cubicBezTo>
                  <a:cubicBezTo>
                    <a:pt x="350089" y="80000"/>
                    <a:pt x="349680" y="87363"/>
                    <a:pt x="347670" y="92392"/>
                  </a:cubicBezTo>
                  <a:cubicBezTo>
                    <a:pt x="344460" y="100470"/>
                    <a:pt x="338126" y="110719"/>
                    <a:pt x="331697" y="116567"/>
                  </a:cubicBezTo>
                  <a:cubicBezTo>
                    <a:pt x="325401" y="122301"/>
                    <a:pt x="306665" y="129950"/>
                    <a:pt x="306656" y="129950"/>
                  </a:cubicBezTo>
                  <a:cubicBezTo>
                    <a:pt x="305236" y="118681"/>
                    <a:pt x="303750" y="103594"/>
                    <a:pt x="301912" y="92392"/>
                  </a:cubicBezTo>
                  <a:cubicBezTo>
                    <a:pt x="299598" y="78305"/>
                    <a:pt x="295264" y="59750"/>
                    <a:pt x="292416" y="45768"/>
                  </a:cubicBezTo>
                  <a:cubicBezTo>
                    <a:pt x="292416" y="45768"/>
                    <a:pt x="292416" y="45768"/>
                    <a:pt x="292416" y="45768"/>
                  </a:cubicBezTo>
                  <a:cubicBezTo>
                    <a:pt x="283605" y="52626"/>
                    <a:pt x="271556" y="61408"/>
                    <a:pt x="263060" y="68647"/>
                  </a:cubicBezTo>
                  <a:cubicBezTo>
                    <a:pt x="257821" y="73104"/>
                    <a:pt x="251239" y="79486"/>
                    <a:pt x="246219" y="84191"/>
                  </a:cubicBezTo>
                  <a:cubicBezTo>
                    <a:pt x="237866" y="92021"/>
                    <a:pt x="226493" y="102232"/>
                    <a:pt x="218587" y="110519"/>
                  </a:cubicBezTo>
                  <a:cubicBezTo>
                    <a:pt x="212187" y="117234"/>
                    <a:pt x="198299" y="133836"/>
                    <a:pt x="198299" y="133836"/>
                  </a:cubicBezTo>
                  <a:cubicBezTo>
                    <a:pt x="200499" y="115833"/>
                    <a:pt x="206919" y="91916"/>
                    <a:pt x="205633" y="73828"/>
                  </a:cubicBezTo>
                  <a:cubicBezTo>
                    <a:pt x="205157" y="67056"/>
                    <a:pt x="203919" y="57645"/>
                    <a:pt x="200461" y="51806"/>
                  </a:cubicBezTo>
                  <a:cubicBezTo>
                    <a:pt x="198452" y="48425"/>
                    <a:pt x="193727" y="45548"/>
                    <a:pt x="190955" y="42739"/>
                  </a:cubicBezTo>
                  <a:cubicBezTo>
                    <a:pt x="181945" y="33614"/>
                    <a:pt x="162037" y="11230"/>
                    <a:pt x="162037" y="11230"/>
                  </a:cubicBezTo>
                  <a:cubicBezTo>
                    <a:pt x="162685" y="14592"/>
                    <a:pt x="164047" y="19021"/>
                    <a:pt x="164190" y="22450"/>
                  </a:cubicBezTo>
                  <a:cubicBezTo>
                    <a:pt x="164504" y="29623"/>
                    <a:pt x="161980" y="39062"/>
                    <a:pt x="161171" y="46196"/>
                  </a:cubicBezTo>
                  <a:cubicBezTo>
                    <a:pt x="159504" y="60931"/>
                    <a:pt x="162342" y="81810"/>
                    <a:pt x="156418" y="95412"/>
                  </a:cubicBezTo>
                  <a:cubicBezTo>
                    <a:pt x="152789" y="103756"/>
                    <a:pt x="136996" y="118720"/>
                    <a:pt x="136996" y="118720"/>
                  </a:cubicBezTo>
                  <a:cubicBezTo>
                    <a:pt x="136996" y="106680"/>
                    <a:pt x="139196" y="90421"/>
                    <a:pt x="136996" y="78572"/>
                  </a:cubicBezTo>
                  <a:cubicBezTo>
                    <a:pt x="135120" y="68504"/>
                    <a:pt x="129138" y="55959"/>
                    <a:pt x="124909" y="46625"/>
                  </a:cubicBezTo>
                  <a:cubicBezTo>
                    <a:pt x="122375" y="41034"/>
                    <a:pt x="117479" y="34280"/>
                    <a:pt x="115413" y="28499"/>
                  </a:cubicBezTo>
                  <a:cubicBezTo>
                    <a:pt x="112479" y="20288"/>
                    <a:pt x="109793" y="10"/>
                    <a:pt x="109793" y="0"/>
                  </a:cubicBezTo>
                  <a:cubicBezTo>
                    <a:pt x="106297" y="3886"/>
                    <a:pt x="100639" y="8363"/>
                    <a:pt x="98144" y="12954"/>
                  </a:cubicBezTo>
                  <a:cubicBezTo>
                    <a:pt x="92181" y="23917"/>
                    <a:pt x="90295" y="41119"/>
                    <a:pt x="89076" y="53540"/>
                  </a:cubicBezTo>
                  <a:cubicBezTo>
                    <a:pt x="87457" y="70037"/>
                    <a:pt x="90800" y="108785"/>
                    <a:pt x="90800" y="108795"/>
                  </a:cubicBezTo>
                  <a:cubicBezTo>
                    <a:pt x="85876" y="107499"/>
                    <a:pt x="78751" y="107118"/>
                    <a:pt x="74398" y="104480"/>
                  </a:cubicBezTo>
                  <a:cubicBezTo>
                    <a:pt x="67245" y="100146"/>
                    <a:pt x="62368" y="89030"/>
                    <a:pt x="56262" y="83325"/>
                  </a:cubicBezTo>
                  <a:cubicBezTo>
                    <a:pt x="50585" y="78019"/>
                    <a:pt x="40565" y="73714"/>
                    <a:pt x="35545" y="67780"/>
                  </a:cubicBezTo>
                  <a:cubicBezTo>
                    <a:pt x="29630" y="60798"/>
                    <a:pt x="24049" y="49435"/>
                    <a:pt x="21725" y="40586"/>
                  </a:cubicBezTo>
                  <a:cubicBezTo>
                    <a:pt x="19096" y="30556"/>
                    <a:pt x="20429" y="6048"/>
                    <a:pt x="20429" y="6048"/>
                  </a:cubicBezTo>
                  <a:cubicBezTo>
                    <a:pt x="20429" y="6048"/>
                    <a:pt x="20429" y="6048"/>
                    <a:pt x="20429" y="6048"/>
                  </a:cubicBezTo>
                  <a:close/>
                </a:path>
              </a:pathLst>
            </a:custGeom>
            <a:solidFill>
              <a:srgbClr val="9ACC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05570E5-30FC-F572-7D6E-DD351B7DF68F}"/>
                </a:ext>
              </a:extLst>
            </p:cNvPr>
            <p:cNvSpPr/>
            <p:nvPr/>
          </p:nvSpPr>
          <p:spPr>
            <a:xfrm>
              <a:off x="942738" y="2474252"/>
              <a:ext cx="352440" cy="168373"/>
            </a:xfrm>
            <a:custGeom>
              <a:avLst/>
              <a:gdLst>
                <a:gd name="connsiteX0" fmla="*/ 162037 w 352440"/>
                <a:gd name="connsiteY0" fmla="*/ 11230 h 168373"/>
                <a:gd name="connsiteX1" fmla="*/ 162037 w 352440"/>
                <a:gd name="connsiteY1" fmla="*/ 11230 h 168373"/>
                <a:gd name="connsiteX2" fmla="*/ 190955 w 352440"/>
                <a:gd name="connsiteY2" fmla="*/ 42739 h 168373"/>
                <a:gd name="connsiteX3" fmla="*/ 200461 w 352440"/>
                <a:gd name="connsiteY3" fmla="*/ 51806 h 168373"/>
                <a:gd name="connsiteX4" fmla="*/ 205633 w 352440"/>
                <a:gd name="connsiteY4" fmla="*/ 73828 h 168373"/>
                <a:gd name="connsiteX5" fmla="*/ 198299 w 352440"/>
                <a:gd name="connsiteY5" fmla="*/ 133836 h 168373"/>
                <a:gd name="connsiteX6" fmla="*/ 198299 w 352440"/>
                <a:gd name="connsiteY6" fmla="*/ 133836 h 168373"/>
                <a:gd name="connsiteX7" fmla="*/ 218587 w 352440"/>
                <a:gd name="connsiteY7" fmla="*/ 110519 h 168373"/>
                <a:gd name="connsiteX8" fmla="*/ 246219 w 352440"/>
                <a:gd name="connsiteY8" fmla="*/ 84191 h 168373"/>
                <a:gd name="connsiteX9" fmla="*/ 263060 w 352440"/>
                <a:gd name="connsiteY9" fmla="*/ 68647 h 168373"/>
                <a:gd name="connsiteX10" fmla="*/ 292416 w 352440"/>
                <a:gd name="connsiteY10" fmla="*/ 45768 h 168373"/>
                <a:gd name="connsiteX11" fmla="*/ 301912 w 352440"/>
                <a:gd name="connsiteY11" fmla="*/ 92392 h 168373"/>
                <a:gd name="connsiteX12" fmla="*/ 306656 w 352440"/>
                <a:gd name="connsiteY12" fmla="*/ 129950 h 168373"/>
                <a:gd name="connsiteX13" fmla="*/ 306656 w 352440"/>
                <a:gd name="connsiteY13" fmla="*/ 129950 h 168373"/>
                <a:gd name="connsiteX14" fmla="*/ 331697 w 352440"/>
                <a:gd name="connsiteY14" fmla="*/ 116567 h 168373"/>
                <a:gd name="connsiteX15" fmla="*/ 347670 w 352440"/>
                <a:gd name="connsiteY15" fmla="*/ 92392 h 168373"/>
                <a:gd name="connsiteX16" fmla="*/ 351128 w 352440"/>
                <a:gd name="connsiteY16" fmla="*/ 74686 h 168373"/>
                <a:gd name="connsiteX17" fmla="*/ 351128 w 352440"/>
                <a:gd name="connsiteY17" fmla="*/ 74686 h 168373"/>
                <a:gd name="connsiteX18" fmla="*/ 352423 w 352440"/>
                <a:gd name="connsiteY18" fmla="*/ 85049 h 168373"/>
                <a:gd name="connsiteX19" fmla="*/ 343784 w 352440"/>
                <a:gd name="connsiteY19" fmla="*/ 114405 h 168373"/>
                <a:gd name="connsiteX20" fmla="*/ 287234 w 352440"/>
                <a:gd name="connsiteY20" fmla="*/ 168373 h 168373"/>
                <a:gd name="connsiteX21" fmla="*/ 140882 w 352440"/>
                <a:gd name="connsiteY21" fmla="*/ 148514 h 168373"/>
                <a:gd name="connsiteX22" fmla="*/ 39422 w 352440"/>
                <a:gd name="connsiteY22" fmla="*/ 136855 h 168373"/>
                <a:gd name="connsiteX23" fmla="*/ 39422 w 352440"/>
                <a:gd name="connsiteY23" fmla="*/ 136855 h 168373"/>
                <a:gd name="connsiteX24" fmla="*/ 1008 w 352440"/>
                <a:gd name="connsiteY24" fmla="*/ 81601 h 168373"/>
                <a:gd name="connsiteX25" fmla="*/ 570 w 352440"/>
                <a:gd name="connsiteY25" fmla="*/ 49654 h 168373"/>
                <a:gd name="connsiteX26" fmla="*/ 12228 w 352440"/>
                <a:gd name="connsiteY26" fmla="*/ 14678 h 168373"/>
                <a:gd name="connsiteX27" fmla="*/ 20429 w 352440"/>
                <a:gd name="connsiteY27" fmla="*/ 6048 h 168373"/>
                <a:gd name="connsiteX28" fmla="*/ 20429 w 352440"/>
                <a:gd name="connsiteY28" fmla="*/ 6048 h 168373"/>
                <a:gd name="connsiteX29" fmla="*/ 21725 w 352440"/>
                <a:gd name="connsiteY29" fmla="*/ 40586 h 168373"/>
                <a:gd name="connsiteX30" fmla="*/ 35545 w 352440"/>
                <a:gd name="connsiteY30" fmla="*/ 67780 h 168373"/>
                <a:gd name="connsiteX31" fmla="*/ 56262 w 352440"/>
                <a:gd name="connsiteY31" fmla="*/ 83325 h 168373"/>
                <a:gd name="connsiteX32" fmla="*/ 74398 w 352440"/>
                <a:gd name="connsiteY32" fmla="*/ 104480 h 168373"/>
                <a:gd name="connsiteX33" fmla="*/ 90800 w 352440"/>
                <a:gd name="connsiteY33" fmla="*/ 108795 h 168373"/>
                <a:gd name="connsiteX34" fmla="*/ 90800 w 352440"/>
                <a:gd name="connsiteY34" fmla="*/ 108795 h 168373"/>
                <a:gd name="connsiteX35" fmla="*/ 89076 w 352440"/>
                <a:gd name="connsiteY35" fmla="*/ 53540 h 168373"/>
                <a:gd name="connsiteX36" fmla="*/ 98144 w 352440"/>
                <a:gd name="connsiteY36" fmla="*/ 12954 h 168373"/>
                <a:gd name="connsiteX37" fmla="*/ 109793 w 352440"/>
                <a:gd name="connsiteY37" fmla="*/ 0 h 168373"/>
                <a:gd name="connsiteX38" fmla="*/ 109793 w 352440"/>
                <a:gd name="connsiteY38" fmla="*/ 0 h 168373"/>
                <a:gd name="connsiteX39" fmla="*/ 115413 w 352440"/>
                <a:gd name="connsiteY39" fmla="*/ 28499 h 168373"/>
                <a:gd name="connsiteX40" fmla="*/ 124909 w 352440"/>
                <a:gd name="connsiteY40" fmla="*/ 46625 h 168373"/>
                <a:gd name="connsiteX41" fmla="*/ 136996 w 352440"/>
                <a:gd name="connsiteY41" fmla="*/ 78572 h 168373"/>
                <a:gd name="connsiteX42" fmla="*/ 136996 w 352440"/>
                <a:gd name="connsiteY42" fmla="*/ 118720 h 168373"/>
                <a:gd name="connsiteX43" fmla="*/ 136996 w 352440"/>
                <a:gd name="connsiteY43" fmla="*/ 118720 h 168373"/>
                <a:gd name="connsiteX44" fmla="*/ 156418 w 352440"/>
                <a:gd name="connsiteY44" fmla="*/ 95412 h 168373"/>
                <a:gd name="connsiteX45" fmla="*/ 161171 w 352440"/>
                <a:gd name="connsiteY45" fmla="*/ 46196 h 168373"/>
                <a:gd name="connsiteX46" fmla="*/ 164190 w 352440"/>
                <a:gd name="connsiteY46" fmla="*/ 22450 h 168373"/>
                <a:gd name="connsiteX47" fmla="*/ 162037 w 352440"/>
                <a:gd name="connsiteY47" fmla="*/ 11230 h 168373"/>
                <a:gd name="connsiteX48" fmla="*/ 1008 w 352440"/>
                <a:gd name="connsiteY48" fmla="*/ 81601 h 168373"/>
                <a:gd name="connsiteX49" fmla="*/ 1008 w 352440"/>
                <a:gd name="connsiteY49" fmla="*/ 81601 h 168373"/>
                <a:gd name="connsiteX50" fmla="*/ 287234 w 352440"/>
                <a:gd name="connsiteY50" fmla="*/ 168373 h 168373"/>
                <a:gd name="connsiteX51" fmla="*/ 287234 w 352440"/>
                <a:gd name="connsiteY51" fmla="*/ 168373 h 168373"/>
                <a:gd name="connsiteX52" fmla="*/ 292416 w 352440"/>
                <a:gd name="connsiteY52" fmla="*/ 45768 h 168373"/>
                <a:gd name="connsiteX53" fmla="*/ 292416 w 352440"/>
                <a:gd name="connsiteY53" fmla="*/ 45768 h 168373"/>
                <a:gd name="connsiteX54" fmla="*/ 20429 w 352440"/>
                <a:gd name="connsiteY54" fmla="*/ 6048 h 168373"/>
                <a:gd name="connsiteX55" fmla="*/ 20429 w 352440"/>
                <a:gd name="connsiteY55" fmla="*/ 6048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52440" h="168373">
                  <a:moveTo>
                    <a:pt x="162037" y="11230"/>
                  </a:moveTo>
                  <a:cubicBezTo>
                    <a:pt x="162037" y="11230"/>
                    <a:pt x="162037" y="11230"/>
                    <a:pt x="162037" y="11230"/>
                  </a:cubicBezTo>
                  <a:cubicBezTo>
                    <a:pt x="162037" y="11230"/>
                    <a:pt x="181945" y="33614"/>
                    <a:pt x="190955" y="42739"/>
                  </a:cubicBezTo>
                  <a:cubicBezTo>
                    <a:pt x="193727" y="45548"/>
                    <a:pt x="198452" y="48425"/>
                    <a:pt x="200461" y="51806"/>
                  </a:cubicBezTo>
                  <a:cubicBezTo>
                    <a:pt x="203919" y="57645"/>
                    <a:pt x="205157" y="67056"/>
                    <a:pt x="205633" y="73828"/>
                  </a:cubicBezTo>
                  <a:cubicBezTo>
                    <a:pt x="206919" y="91916"/>
                    <a:pt x="200499" y="115833"/>
                    <a:pt x="198299" y="133836"/>
                  </a:cubicBezTo>
                  <a:cubicBezTo>
                    <a:pt x="198299" y="133836"/>
                    <a:pt x="198299" y="133836"/>
                    <a:pt x="198299" y="133836"/>
                  </a:cubicBezTo>
                  <a:cubicBezTo>
                    <a:pt x="198299" y="133836"/>
                    <a:pt x="212187" y="117234"/>
                    <a:pt x="218587" y="110519"/>
                  </a:cubicBezTo>
                  <a:cubicBezTo>
                    <a:pt x="226493" y="102232"/>
                    <a:pt x="237866" y="92021"/>
                    <a:pt x="246219" y="84191"/>
                  </a:cubicBezTo>
                  <a:cubicBezTo>
                    <a:pt x="251239" y="79486"/>
                    <a:pt x="257821" y="73104"/>
                    <a:pt x="263060" y="68647"/>
                  </a:cubicBezTo>
                  <a:cubicBezTo>
                    <a:pt x="271556" y="61408"/>
                    <a:pt x="283605" y="52626"/>
                    <a:pt x="292416" y="45768"/>
                  </a:cubicBezTo>
                  <a:cubicBezTo>
                    <a:pt x="295264" y="59750"/>
                    <a:pt x="299598" y="78305"/>
                    <a:pt x="301912" y="92392"/>
                  </a:cubicBezTo>
                  <a:cubicBezTo>
                    <a:pt x="303750" y="103594"/>
                    <a:pt x="305236" y="118681"/>
                    <a:pt x="306656" y="129950"/>
                  </a:cubicBezTo>
                  <a:cubicBezTo>
                    <a:pt x="306656" y="129950"/>
                    <a:pt x="306656" y="129950"/>
                    <a:pt x="306656" y="129950"/>
                  </a:cubicBezTo>
                  <a:cubicBezTo>
                    <a:pt x="306665" y="129950"/>
                    <a:pt x="325401" y="122301"/>
                    <a:pt x="331697" y="116567"/>
                  </a:cubicBezTo>
                  <a:cubicBezTo>
                    <a:pt x="338126" y="110719"/>
                    <a:pt x="344460" y="100470"/>
                    <a:pt x="347670" y="92392"/>
                  </a:cubicBezTo>
                  <a:cubicBezTo>
                    <a:pt x="349680" y="87363"/>
                    <a:pt x="350089" y="80000"/>
                    <a:pt x="351128" y="74686"/>
                  </a:cubicBezTo>
                  <a:cubicBezTo>
                    <a:pt x="351128" y="74686"/>
                    <a:pt x="351128" y="74686"/>
                    <a:pt x="351128" y="74686"/>
                  </a:cubicBezTo>
                  <a:cubicBezTo>
                    <a:pt x="351128" y="74686"/>
                    <a:pt x="352614" y="81924"/>
                    <a:pt x="352423" y="85049"/>
                  </a:cubicBezTo>
                  <a:cubicBezTo>
                    <a:pt x="351871" y="94212"/>
                    <a:pt x="348385" y="106461"/>
                    <a:pt x="343784" y="114405"/>
                  </a:cubicBezTo>
                  <a:cubicBezTo>
                    <a:pt x="332049" y="134712"/>
                    <a:pt x="304198" y="152181"/>
                    <a:pt x="287234" y="168373"/>
                  </a:cubicBezTo>
                  <a:cubicBezTo>
                    <a:pt x="243324" y="162411"/>
                    <a:pt x="184850" y="154000"/>
                    <a:pt x="140882" y="148514"/>
                  </a:cubicBezTo>
                  <a:cubicBezTo>
                    <a:pt x="110479" y="144713"/>
                    <a:pt x="69864" y="140351"/>
                    <a:pt x="39422" y="136855"/>
                  </a:cubicBezTo>
                  <a:cubicBezTo>
                    <a:pt x="39422" y="136855"/>
                    <a:pt x="39422" y="136855"/>
                    <a:pt x="39422" y="136855"/>
                  </a:cubicBezTo>
                  <a:cubicBezTo>
                    <a:pt x="39422" y="136855"/>
                    <a:pt x="12533" y="98174"/>
                    <a:pt x="1008" y="81601"/>
                  </a:cubicBezTo>
                  <a:cubicBezTo>
                    <a:pt x="874" y="72009"/>
                    <a:pt x="-878" y="59122"/>
                    <a:pt x="570" y="49654"/>
                  </a:cubicBezTo>
                  <a:cubicBezTo>
                    <a:pt x="2246" y="38719"/>
                    <a:pt x="6323" y="24031"/>
                    <a:pt x="12228" y="14678"/>
                  </a:cubicBezTo>
                  <a:cubicBezTo>
                    <a:pt x="14133" y="11659"/>
                    <a:pt x="17972" y="8639"/>
                    <a:pt x="20429" y="6048"/>
                  </a:cubicBezTo>
                  <a:cubicBezTo>
                    <a:pt x="20429" y="6048"/>
                    <a:pt x="20429" y="6048"/>
                    <a:pt x="20429" y="6048"/>
                  </a:cubicBezTo>
                  <a:cubicBezTo>
                    <a:pt x="20429" y="6048"/>
                    <a:pt x="19096" y="30556"/>
                    <a:pt x="21725" y="40586"/>
                  </a:cubicBezTo>
                  <a:cubicBezTo>
                    <a:pt x="24049" y="49435"/>
                    <a:pt x="29630" y="60798"/>
                    <a:pt x="35545" y="67780"/>
                  </a:cubicBezTo>
                  <a:cubicBezTo>
                    <a:pt x="40565" y="73714"/>
                    <a:pt x="50585" y="78019"/>
                    <a:pt x="56262" y="83325"/>
                  </a:cubicBezTo>
                  <a:cubicBezTo>
                    <a:pt x="62368" y="89030"/>
                    <a:pt x="67245" y="100146"/>
                    <a:pt x="74398" y="104480"/>
                  </a:cubicBezTo>
                  <a:cubicBezTo>
                    <a:pt x="78751" y="107118"/>
                    <a:pt x="85876" y="107499"/>
                    <a:pt x="90800" y="108795"/>
                  </a:cubicBezTo>
                  <a:cubicBezTo>
                    <a:pt x="90800" y="108795"/>
                    <a:pt x="90800" y="108795"/>
                    <a:pt x="90800" y="108795"/>
                  </a:cubicBezTo>
                  <a:cubicBezTo>
                    <a:pt x="90800" y="108785"/>
                    <a:pt x="87457" y="70037"/>
                    <a:pt x="89076" y="53540"/>
                  </a:cubicBezTo>
                  <a:cubicBezTo>
                    <a:pt x="90295" y="41119"/>
                    <a:pt x="92181" y="23917"/>
                    <a:pt x="98144" y="12954"/>
                  </a:cubicBezTo>
                  <a:cubicBezTo>
                    <a:pt x="100639" y="8363"/>
                    <a:pt x="106297" y="3886"/>
                    <a:pt x="109793" y="0"/>
                  </a:cubicBezTo>
                  <a:cubicBezTo>
                    <a:pt x="109793" y="0"/>
                    <a:pt x="109793" y="0"/>
                    <a:pt x="109793" y="0"/>
                  </a:cubicBezTo>
                  <a:cubicBezTo>
                    <a:pt x="109793" y="10"/>
                    <a:pt x="112479" y="20288"/>
                    <a:pt x="115413" y="28499"/>
                  </a:cubicBezTo>
                  <a:cubicBezTo>
                    <a:pt x="117479" y="34280"/>
                    <a:pt x="122375" y="41034"/>
                    <a:pt x="124909" y="46625"/>
                  </a:cubicBezTo>
                  <a:cubicBezTo>
                    <a:pt x="129138" y="55959"/>
                    <a:pt x="135120" y="68504"/>
                    <a:pt x="136996" y="78572"/>
                  </a:cubicBezTo>
                  <a:cubicBezTo>
                    <a:pt x="139196" y="90421"/>
                    <a:pt x="136996" y="106680"/>
                    <a:pt x="136996" y="118720"/>
                  </a:cubicBezTo>
                  <a:cubicBezTo>
                    <a:pt x="136996" y="118720"/>
                    <a:pt x="136996" y="118720"/>
                    <a:pt x="136996" y="118720"/>
                  </a:cubicBezTo>
                  <a:cubicBezTo>
                    <a:pt x="136996" y="118720"/>
                    <a:pt x="152789" y="103756"/>
                    <a:pt x="156418" y="95412"/>
                  </a:cubicBezTo>
                  <a:cubicBezTo>
                    <a:pt x="162342" y="81810"/>
                    <a:pt x="159504" y="60931"/>
                    <a:pt x="161171" y="46196"/>
                  </a:cubicBezTo>
                  <a:cubicBezTo>
                    <a:pt x="161980" y="39062"/>
                    <a:pt x="164504" y="29623"/>
                    <a:pt x="164190" y="22450"/>
                  </a:cubicBezTo>
                  <a:cubicBezTo>
                    <a:pt x="164047" y="19021"/>
                    <a:pt x="162685" y="14592"/>
                    <a:pt x="162037" y="11230"/>
                  </a:cubicBezTo>
                  <a:moveTo>
                    <a:pt x="1008" y="81601"/>
                  </a:moveTo>
                  <a:cubicBezTo>
                    <a:pt x="1008" y="81601"/>
                    <a:pt x="1008" y="81601"/>
                    <a:pt x="1008" y="81601"/>
                  </a:cubicBezTo>
                  <a:moveTo>
                    <a:pt x="287234" y="168373"/>
                  </a:moveTo>
                  <a:cubicBezTo>
                    <a:pt x="287234" y="168373"/>
                    <a:pt x="287234" y="168373"/>
                    <a:pt x="287234" y="168373"/>
                  </a:cubicBezTo>
                  <a:moveTo>
                    <a:pt x="292416" y="45768"/>
                  </a:moveTo>
                  <a:cubicBezTo>
                    <a:pt x="292416" y="45768"/>
                    <a:pt x="292416" y="45768"/>
                    <a:pt x="292416" y="45768"/>
                  </a:cubicBezTo>
                  <a:moveTo>
                    <a:pt x="20429" y="6048"/>
                  </a:moveTo>
                  <a:cubicBezTo>
                    <a:pt x="20429" y="6048"/>
                    <a:pt x="20429" y="6048"/>
                    <a:pt x="20429" y="6048"/>
                  </a:cubicBezTo>
                </a:path>
              </a:pathLst>
            </a:custGeom>
            <a:noFill/>
            <a:ln w="0" cap="rnd">
              <a:solidFill>
                <a:srgbClr val="9ACC5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50E4488-F6BF-ED42-8FBC-4F658FFED283}"/>
                </a:ext>
              </a:extLst>
            </p:cNvPr>
            <p:cNvSpPr/>
            <p:nvPr/>
          </p:nvSpPr>
          <p:spPr>
            <a:xfrm>
              <a:off x="940555" y="2528611"/>
              <a:ext cx="41765" cy="81553"/>
            </a:xfrm>
            <a:custGeom>
              <a:avLst/>
              <a:gdLst>
                <a:gd name="connsiteX0" fmla="*/ 11097 w 41765"/>
                <a:gd name="connsiteY0" fmla="*/ 14088 h 81553"/>
                <a:gd name="connsiteX1" fmla="*/ 0 w 41765"/>
                <a:gd name="connsiteY1" fmla="*/ 0 h 81553"/>
                <a:gd name="connsiteX2" fmla="*/ 6001 w 41765"/>
                <a:gd name="connsiteY2" fmla="*/ 47063 h 81553"/>
                <a:gd name="connsiteX3" fmla="*/ 21593 w 41765"/>
                <a:gd name="connsiteY3" fmla="*/ 70152 h 81553"/>
                <a:gd name="connsiteX4" fmla="*/ 36281 w 41765"/>
                <a:gd name="connsiteY4" fmla="*/ 80943 h 81553"/>
                <a:gd name="connsiteX5" fmla="*/ 37481 w 41765"/>
                <a:gd name="connsiteY5" fmla="*/ 81544 h 81553"/>
                <a:gd name="connsiteX6" fmla="*/ 41672 w 41765"/>
                <a:gd name="connsiteY6" fmla="*/ 65056 h 81553"/>
                <a:gd name="connsiteX7" fmla="*/ 35376 w 41765"/>
                <a:gd name="connsiteY7" fmla="*/ 44967 h 81553"/>
                <a:gd name="connsiteX8" fmla="*/ 24289 w 41765"/>
                <a:gd name="connsiteY8" fmla="*/ 30280 h 81553"/>
                <a:gd name="connsiteX9" fmla="*/ 11097 w 41765"/>
                <a:gd name="connsiteY9" fmla="*/ 14088 h 8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765" h="81553">
                  <a:moveTo>
                    <a:pt x="11097" y="14088"/>
                  </a:moveTo>
                  <a:cubicBezTo>
                    <a:pt x="7734" y="9887"/>
                    <a:pt x="0" y="0"/>
                    <a:pt x="0" y="0"/>
                  </a:cubicBezTo>
                  <a:cubicBezTo>
                    <a:pt x="1800" y="14116"/>
                    <a:pt x="819" y="33814"/>
                    <a:pt x="6001" y="47063"/>
                  </a:cubicBezTo>
                  <a:cubicBezTo>
                    <a:pt x="9039" y="54845"/>
                    <a:pt x="15754" y="64170"/>
                    <a:pt x="21593" y="70152"/>
                  </a:cubicBezTo>
                  <a:cubicBezTo>
                    <a:pt x="25403" y="74066"/>
                    <a:pt x="31575" y="78162"/>
                    <a:pt x="36281" y="80943"/>
                  </a:cubicBezTo>
                  <a:cubicBezTo>
                    <a:pt x="36624" y="81153"/>
                    <a:pt x="37090" y="81629"/>
                    <a:pt x="37481" y="81544"/>
                  </a:cubicBezTo>
                  <a:cubicBezTo>
                    <a:pt x="42462" y="80429"/>
                    <a:pt x="41786" y="70161"/>
                    <a:pt x="41672" y="65056"/>
                  </a:cubicBezTo>
                  <a:cubicBezTo>
                    <a:pt x="41539" y="58741"/>
                    <a:pt x="38281" y="50578"/>
                    <a:pt x="35376" y="44967"/>
                  </a:cubicBezTo>
                  <a:cubicBezTo>
                    <a:pt x="32842" y="40062"/>
                    <a:pt x="27699" y="34623"/>
                    <a:pt x="24289" y="30280"/>
                  </a:cubicBezTo>
                  <a:cubicBezTo>
                    <a:pt x="20422" y="25346"/>
                    <a:pt x="15011" y="18983"/>
                    <a:pt x="11097" y="14088"/>
                  </a:cubicBezTo>
                  <a:close/>
                </a:path>
              </a:pathLst>
            </a:custGeom>
            <a:solidFill>
              <a:srgbClr val="82B0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DE46B23-C438-7F82-9CBF-43D0D5CFEC6F}"/>
                </a:ext>
              </a:extLst>
            </p:cNvPr>
            <p:cNvSpPr/>
            <p:nvPr/>
          </p:nvSpPr>
          <p:spPr>
            <a:xfrm>
              <a:off x="940555" y="2528611"/>
              <a:ext cx="41765" cy="81553"/>
            </a:xfrm>
            <a:custGeom>
              <a:avLst/>
              <a:gdLst>
                <a:gd name="connsiteX0" fmla="*/ 11097 w 41765"/>
                <a:gd name="connsiteY0" fmla="*/ 14088 h 81553"/>
                <a:gd name="connsiteX1" fmla="*/ 0 w 41765"/>
                <a:gd name="connsiteY1" fmla="*/ 0 h 81553"/>
                <a:gd name="connsiteX2" fmla="*/ 6001 w 41765"/>
                <a:gd name="connsiteY2" fmla="*/ 47063 h 81553"/>
                <a:gd name="connsiteX3" fmla="*/ 21593 w 41765"/>
                <a:gd name="connsiteY3" fmla="*/ 70152 h 81553"/>
                <a:gd name="connsiteX4" fmla="*/ 36281 w 41765"/>
                <a:gd name="connsiteY4" fmla="*/ 80943 h 81553"/>
                <a:gd name="connsiteX5" fmla="*/ 37481 w 41765"/>
                <a:gd name="connsiteY5" fmla="*/ 81544 h 81553"/>
                <a:gd name="connsiteX6" fmla="*/ 41672 w 41765"/>
                <a:gd name="connsiteY6" fmla="*/ 65056 h 81553"/>
                <a:gd name="connsiteX7" fmla="*/ 35376 w 41765"/>
                <a:gd name="connsiteY7" fmla="*/ 44967 h 81553"/>
                <a:gd name="connsiteX8" fmla="*/ 24289 w 41765"/>
                <a:gd name="connsiteY8" fmla="*/ 30280 h 81553"/>
                <a:gd name="connsiteX9" fmla="*/ 11097 w 41765"/>
                <a:gd name="connsiteY9" fmla="*/ 14088 h 81553"/>
                <a:gd name="connsiteX10" fmla="*/ 0 w 41765"/>
                <a:gd name="connsiteY10" fmla="*/ 0 h 81553"/>
                <a:gd name="connsiteX11" fmla="*/ 0 w 41765"/>
                <a:gd name="connsiteY11" fmla="*/ 0 h 8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765" h="81553">
                  <a:moveTo>
                    <a:pt x="11097" y="14088"/>
                  </a:moveTo>
                  <a:cubicBezTo>
                    <a:pt x="7734" y="9887"/>
                    <a:pt x="0" y="0"/>
                    <a:pt x="0" y="0"/>
                  </a:cubicBezTo>
                  <a:cubicBezTo>
                    <a:pt x="1800" y="14116"/>
                    <a:pt x="819" y="33814"/>
                    <a:pt x="6001" y="47063"/>
                  </a:cubicBezTo>
                  <a:cubicBezTo>
                    <a:pt x="9039" y="54845"/>
                    <a:pt x="15754" y="64170"/>
                    <a:pt x="21593" y="70152"/>
                  </a:cubicBezTo>
                  <a:cubicBezTo>
                    <a:pt x="25403" y="74066"/>
                    <a:pt x="31575" y="78162"/>
                    <a:pt x="36281" y="80943"/>
                  </a:cubicBezTo>
                  <a:cubicBezTo>
                    <a:pt x="36624" y="81153"/>
                    <a:pt x="37090" y="81629"/>
                    <a:pt x="37481" y="81544"/>
                  </a:cubicBezTo>
                  <a:cubicBezTo>
                    <a:pt x="42462" y="80429"/>
                    <a:pt x="41786" y="70161"/>
                    <a:pt x="41672" y="65056"/>
                  </a:cubicBezTo>
                  <a:cubicBezTo>
                    <a:pt x="41539" y="58741"/>
                    <a:pt x="38281" y="50578"/>
                    <a:pt x="35376" y="44967"/>
                  </a:cubicBezTo>
                  <a:cubicBezTo>
                    <a:pt x="32842" y="40062"/>
                    <a:pt x="27699" y="34623"/>
                    <a:pt x="24289" y="30280"/>
                  </a:cubicBezTo>
                  <a:cubicBezTo>
                    <a:pt x="20422" y="25346"/>
                    <a:pt x="15011" y="18983"/>
                    <a:pt x="11097" y="1408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0" cap="rnd">
              <a:solidFill>
                <a:srgbClr val="82B0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506A8F9-7772-BC39-6C10-BE2D9A6CB7C7}"/>
                </a:ext>
              </a:extLst>
            </p:cNvPr>
            <p:cNvSpPr/>
            <p:nvPr/>
          </p:nvSpPr>
          <p:spPr>
            <a:xfrm>
              <a:off x="1011174" y="2478700"/>
              <a:ext cx="51787" cy="130226"/>
            </a:xfrm>
            <a:custGeom>
              <a:avLst/>
              <a:gdLst>
                <a:gd name="connsiteX0" fmla="*/ 0 w 51787"/>
                <a:gd name="connsiteY0" fmla="*/ 48111 h 130226"/>
                <a:gd name="connsiteX1" fmla="*/ 0 w 51787"/>
                <a:gd name="connsiteY1" fmla="*/ 48111 h 130226"/>
                <a:gd name="connsiteX2" fmla="*/ 619 w 51787"/>
                <a:gd name="connsiteY2" fmla="*/ 66189 h 130226"/>
                <a:gd name="connsiteX3" fmla="*/ 10725 w 51787"/>
                <a:gd name="connsiteY3" fmla="*/ 102346 h 130226"/>
                <a:gd name="connsiteX4" fmla="*/ 27270 w 51787"/>
                <a:gd name="connsiteY4" fmla="*/ 129302 h 130226"/>
                <a:gd name="connsiteX5" fmla="*/ 27270 w 51787"/>
                <a:gd name="connsiteY5" fmla="*/ 129302 h 130226"/>
                <a:gd name="connsiteX6" fmla="*/ 51787 w 51787"/>
                <a:gd name="connsiteY6" fmla="*/ 130226 h 130226"/>
                <a:gd name="connsiteX7" fmla="*/ 34928 w 51787"/>
                <a:gd name="connsiteY7" fmla="*/ 96212 h 130226"/>
                <a:gd name="connsiteX8" fmla="*/ 31252 w 51787"/>
                <a:gd name="connsiteY8" fmla="*/ 63732 h 130226"/>
                <a:gd name="connsiteX9" fmla="*/ 26051 w 51787"/>
                <a:gd name="connsiteY9" fmla="*/ 48416 h 130226"/>
                <a:gd name="connsiteX10" fmla="*/ 25432 w 51787"/>
                <a:gd name="connsiteY10" fmla="*/ 0 h 130226"/>
                <a:gd name="connsiteX11" fmla="*/ 12259 w 51787"/>
                <a:gd name="connsiteY11" fmla="*/ 26356 h 130226"/>
                <a:gd name="connsiteX12" fmla="*/ 8277 w 51787"/>
                <a:gd name="connsiteY12" fmla="*/ 56074 h 130226"/>
                <a:gd name="connsiteX13" fmla="*/ 0 w 51787"/>
                <a:gd name="connsiteY13" fmla="*/ 48111 h 130226"/>
                <a:gd name="connsiteX14" fmla="*/ 0 w 51787"/>
                <a:gd name="connsiteY14" fmla="*/ 48111 h 130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787" h="130226">
                  <a:moveTo>
                    <a:pt x="0" y="48111"/>
                  </a:moveTo>
                  <a:cubicBezTo>
                    <a:pt x="0" y="48111"/>
                    <a:pt x="0" y="48111"/>
                    <a:pt x="0" y="48111"/>
                  </a:cubicBezTo>
                  <a:cubicBezTo>
                    <a:pt x="190" y="53531"/>
                    <a:pt x="-172" y="60817"/>
                    <a:pt x="619" y="66189"/>
                  </a:cubicBezTo>
                  <a:cubicBezTo>
                    <a:pt x="2238" y="77334"/>
                    <a:pt x="6201" y="92031"/>
                    <a:pt x="10725" y="102346"/>
                  </a:cubicBezTo>
                  <a:cubicBezTo>
                    <a:pt x="14545" y="111033"/>
                    <a:pt x="22308" y="121215"/>
                    <a:pt x="27270" y="129302"/>
                  </a:cubicBezTo>
                  <a:cubicBezTo>
                    <a:pt x="27270" y="129302"/>
                    <a:pt x="27270" y="129302"/>
                    <a:pt x="27270" y="129302"/>
                  </a:cubicBezTo>
                  <a:cubicBezTo>
                    <a:pt x="34623" y="129578"/>
                    <a:pt x="51787" y="130226"/>
                    <a:pt x="51787" y="130226"/>
                  </a:cubicBezTo>
                  <a:cubicBezTo>
                    <a:pt x="46730" y="120025"/>
                    <a:pt x="38119" y="107147"/>
                    <a:pt x="34928" y="96212"/>
                  </a:cubicBezTo>
                  <a:cubicBezTo>
                    <a:pt x="32185" y="86801"/>
                    <a:pt x="33471" y="73285"/>
                    <a:pt x="31252" y="63732"/>
                  </a:cubicBezTo>
                  <a:cubicBezTo>
                    <a:pt x="30166" y="59007"/>
                    <a:pt x="26946" y="53188"/>
                    <a:pt x="26051" y="48416"/>
                  </a:cubicBezTo>
                  <a:cubicBezTo>
                    <a:pt x="23365" y="34138"/>
                    <a:pt x="25432" y="10"/>
                    <a:pt x="25432" y="0"/>
                  </a:cubicBezTo>
                  <a:cubicBezTo>
                    <a:pt x="21479" y="7906"/>
                    <a:pt x="14859" y="17907"/>
                    <a:pt x="12259" y="26356"/>
                  </a:cubicBezTo>
                  <a:cubicBezTo>
                    <a:pt x="9611" y="34947"/>
                    <a:pt x="8277" y="56074"/>
                    <a:pt x="8277" y="56074"/>
                  </a:cubicBezTo>
                  <a:cubicBezTo>
                    <a:pt x="5791" y="53683"/>
                    <a:pt x="0" y="48111"/>
                    <a:pt x="0" y="48111"/>
                  </a:cubicBezTo>
                  <a:cubicBezTo>
                    <a:pt x="0" y="48111"/>
                    <a:pt x="0" y="48111"/>
                    <a:pt x="0" y="48111"/>
                  </a:cubicBezTo>
                  <a:close/>
                </a:path>
              </a:pathLst>
            </a:custGeom>
            <a:solidFill>
              <a:srgbClr val="82B0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EFBB852-99E6-8903-38C9-8CA1EAB43361}"/>
                </a:ext>
              </a:extLst>
            </p:cNvPr>
            <p:cNvSpPr/>
            <p:nvPr/>
          </p:nvSpPr>
          <p:spPr>
            <a:xfrm>
              <a:off x="1011174" y="2478700"/>
              <a:ext cx="51787" cy="130226"/>
            </a:xfrm>
            <a:custGeom>
              <a:avLst/>
              <a:gdLst>
                <a:gd name="connsiteX0" fmla="*/ 51787 w 51787"/>
                <a:gd name="connsiteY0" fmla="*/ 130226 h 130226"/>
                <a:gd name="connsiteX1" fmla="*/ 51787 w 51787"/>
                <a:gd name="connsiteY1" fmla="*/ 130226 h 130226"/>
                <a:gd name="connsiteX2" fmla="*/ 27270 w 51787"/>
                <a:gd name="connsiteY2" fmla="*/ 129302 h 130226"/>
                <a:gd name="connsiteX3" fmla="*/ 10725 w 51787"/>
                <a:gd name="connsiteY3" fmla="*/ 102346 h 130226"/>
                <a:gd name="connsiteX4" fmla="*/ 619 w 51787"/>
                <a:gd name="connsiteY4" fmla="*/ 66189 h 130226"/>
                <a:gd name="connsiteX5" fmla="*/ 0 w 51787"/>
                <a:gd name="connsiteY5" fmla="*/ 48111 h 130226"/>
                <a:gd name="connsiteX6" fmla="*/ 0 w 51787"/>
                <a:gd name="connsiteY6" fmla="*/ 48111 h 130226"/>
                <a:gd name="connsiteX7" fmla="*/ 8277 w 51787"/>
                <a:gd name="connsiteY7" fmla="*/ 56074 h 130226"/>
                <a:gd name="connsiteX8" fmla="*/ 8277 w 51787"/>
                <a:gd name="connsiteY8" fmla="*/ 56074 h 130226"/>
                <a:gd name="connsiteX9" fmla="*/ 12259 w 51787"/>
                <a:gd name="connsiteY9" fmla="*/ 26356 h 130226"/>
                <a:gd name="connsiteX10" fmla="*/ 25432 w 51787"/>
                <a:gd name="connsiteY10" fmla="*/ 0 h 130226"/>
                <a:gd name="connsiteX11" fmla="*/ 25432 w 51787"/>
                <a:gd name="connsiteY11" fmla="*/ 0 h 130226"/>
                <a:gd name="connsiteX12" fmla="*/ 26051 w 51787"/>
                <a:gd name="connsiteY12" fmla="*/ 48416 h 130226"/>
                <a:gd name="connsiteX13" fmla="*/ 31252 w 51787"/>
                <a:gd name="connsiteY13" fmla="*/ 63732 h 130226"/>
                <a:gd name="connsiteX14" fmla="*/ 34928 w 51787"/>
                <a:gd name="connsiteY14" fmla="*/ 96212 h 130226"/>
                <a:gd name="connsiteX15" fmla="*/ 51787 w 51787"/>
                <a:gd name="connsiteY15" fmla="*/ 130226 h 130226"/>
                <a:gd name="connsiteX16" fmla="*/ 27270 w 51787"/>
                <a:gd name="connsiteY16" fmla="*/ 129302 h 130226"/>
                <a:gd name="connsiteX17" fmla="*/ 27270 w 51787"/>
                <a:gd name="connsiteY17" fmla="*/ 129302 h 130226"/>
                <a:gd name="connsiteX18" fmla="*/ 0 w 51787"/>
                <a:gd name="connsiteY18" fmla="*/ 48111 h 130226"/>
                <a:gd name="connsiteX19" fmla="*/ 0 w 51787"/>
                <a:gd name="connsiteY19" fmla="*/ 48111 h 130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787" h="130226">
                  <a:moveTo>
                    <a:pt x="51787" y="130226"/>
                  </a:moveTo>
                  <a:cubicBezTo>
                    <a:pt x="51787" y="130226"/>
                    <a:pt x="51787" y="130226"/>
                    <a:pt x="51787" y="130226"/>
                  </a:cubicBezTo>
                  <a:cubicBezTo>
                    <a:pt x="51787" y="130226"/>
                    <a:pt x="34623" y="129578"/>
                    <a:pt x="27270" y="129302"/>
                  </a:cubicBezTo>
                  <a:cubicBezTo>
                    <a:pt x="22308" y="121215"/>
                    <a:pt x="14545" y="111033"/>
                    <a:pt x="10725" y="102346"/>
                  </a:cubicBezTo>
                  <a:cubicBezTo>
                    <a:pt x="6201" y="92031"/>
                    <a:pt x="2238" y="77334"/>
                    <a:pt x="619" y="66189"/>
                  </a:cubicBezTo>
                  <a:cubicBezTo>
                    <a:pt x="-172" y="60817"/>
                    <a:pt x="190" y="53531"/>
                    <a:pt x="0" y="48111"/>
                  </a:cubicBezTo>
                  <a:cubicBezTo>
                    <a:pt x="0" y="48111"/>
                    <a:pt x="0" y="48111"/>
                    <a:pt x="0" y="48111"/>
                  </a:cubicBezTo>
                  <a:cubicBezTo>
                    <a:pt x="0" y="48111"/>
                    <a:pt x="5791" y="53683"/>
                    <a:pt x="8277" y="56074"/>
                  </a:cubicBezTo>
                  <a:cubicBezTo>
                    <a:pt x="8277" y="56074"/>
                    <a:pt x="8277" y="56074"/>
                    <a:pt x="8277" y="56074"/>
                  </a:cubicBezTo>
                  <a:cubicBezTo>
                    <a:pt x="8277" y="56074"/>
                    <a:pt x="9611" y="34947"/>
                    <a:pt x="12259" y="26356"/>
                  </a:cubicBezTo>
                  <a:cubicBezTo>
                    <a:pt x="14859" y="17907"/>
                    <a:pt x="21479" y="7906"/>
                    <a:pt x="25432" y="0"/>
                  </a:cubicBezTo>
                  <a:cubicBezTo>
                    <a:pt x="25432" y="0"/>
                    <a:pt x="25432" y="0"/>
                    <a:pt x="25432" y="0"/>
                  </a:cubicBezTo>
                  <a:cubicBezTo>
                    <a:pt x="25432" y="10"/>
                    <a:pt x="23365" y="34138"/>
                    <a:pt x="26051" y="48416"/>
                  </a:cubicBezTo>
                  <a:cubicBezTo>
                    <a:pt x="26946" y="53188"/>
                    <a:pt x="30166" y="59007"/>
                    <a:pt x="31252" y="63732"/>
                  </a:cubicBezTo>
                  <a:cubicBezTo>
                    <a:pt x="33471" y="73285"/>
                    <a:pt x="32185" y="86801"/>
                    <a:pt x="34928" y="96212"/>
                  </a:cubicBezTo>
                  <a:cubicBezTo>
                    <a:pt x="38119" y="107147"/>
                    <a:pt x="46730" y="120025"/>
                    <a:pt x="51787" y="130226"/>
                  </a:cubicBezTo>
                  <a:moveTo>
                    <a:pt x="27270" y="129302"/>
                  </a:moveTo>
                  <a:cubicBezTo>
                    <a:pt x="27270" y="129302"/>
                    <a:pt x="27270" y="129302"/>
                    <a:pt x="27270" y="129302"/>
                  </a:cubicBezTo>
                  <a:moveTo>
                    <a:pt x="0" y="48111"/>
                  </a:moveTo>
                  <a:cubicBezTo>
                    <a:pt x="0" y="48111"/>
                    <a:pt x="0" y="48111"/>
                    <a:pt x="0" y="48111"/>
                  </a:cubicBezTo>
                </a:path>
              </a:pathLst>
            </a:custGeom>
            <a:noFill/>
            <a:ln w="0" cap="rnd">
              <a:solidFill>
                <a:srgbClr val="82B0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FD64FCC-0412-70D1-7E6C-980E614BDE60}"/>
                </a:ext>
              </a:extLst>
            </p:cNvPr>
            <p:cNvSpPr/>
            <p:nvPr/>
          </p:nvSpPr>
          <p:spPr>
            <a:xfrm>
              <a:off x="1086014" y="2502065"/>
              <a:ext cx="72166" cy="115757"/>
            </a:xfrm>
            <a:custGeom>
              <a:avLst/>
              <a:gdLst>
                <a:gd name="connsiteX0" fmla="*/ 19305 w 72166"/>
                <a:gd name="connsiteY0" fmla="*/ 9735 h 115757"/>
                <a:gd name="connsiteX1" fmla="*/ 19305 w 72166"/>
                <a:gd name="connsiteY1" fmla="*/ 9735 h 115757"/>
                <a:gd name="connsiteX2" fmla="*/ 14685 w 72166"/>
                <a:gd name="connsiteY2" fmla="*/ 27851 h 115757"/>
                <a:gd name="connsiteX3" fmla="*/ 5265 w 72166"/>
                <a:gd name="connsiteY3" fmla="*/ 59722 h 115757"/>
                <a:gd name="connsiteX4" fmla="*/ 55 w 72166"/>
                <a:gd name="connsiteY4" fmla="*/ 96403 h 115757"/>
                <a:gd name="connsiteX5" fmla="*/ 2760 w 72166"/>
                <a:gd name="connsiteY5" fmla="*/ 109642 h 115757"/>
                <a:gd name="connsiteX6" fmla="*/ 2760 w 72166"/>
                <a:gd name="connsiteY6" fmla="*/ 109642 h 115757"/>
                <a:gd name="connsiteX7" fmla="*/ 45803 w 72166"/>
                <a:gd name="connsiteY7" fmla="*/ 115757 h 115757"/>
                <a:gd name="connsiteX8" fmla="*/ 68463 w 72166"/>
                <a:gd name="connsiteY8" fmla="*/ 83363 h 115757"/>
                <a:gd name="connsiteX9" fmla="*/ 71625 w 72166"/>
                <a:gd name="connsiteY9" fmla="*/ 51416 h 115757"/>
                <a:gd name="connsiteX10" fmla="*/ 63253 w 72166"/>
                <a:gd name="connsiteY10" fmla="*/ 29451 h 115757"/>
                <a:gd name="connsiteX11" fmla="*/ 58490 w 72166"/>
                <a:gd name="connsiteY11" fmla="*/ 31937 h 115757"/>
                <a:gd name="connsiteX12" fmla="*/ 42184 w 72166"/>
                <a:gd name="connsiteY12" fmla="*/ 13811 h 115757"/>
                <a:gd name="connsiteX13" fmla="*/ 24286 w 72166"/>
                <a:gd name="connsiteY13" fmla="*/ 0 h 115757"/>
                <a:gd name="connsiteX14" fmla="*/ 34478 w 72166"/>
                <a:gd name="connsiteY14" fmla="*/ 20612 h 115757"/>
                <a:gd name="connsiteX15" fmla="*/ 34707 w 72166"/>
                <a:gd name="connsiteY15" fmla="*/ 33528 h 115757"/>
                <a:gd name="connsiteX16" fmla="*/ 31535 w 72166"/>
                <a:gd name="connsiteY16" fmla="*/ 35109 h 115757"/>
                <a:gd name="connsiteX17" fmla="*/ 19305 w 72166"/>
                <a:gd name="connsiteY17" fmla="*/ 9735 h 115757"/>
                <a:gd name="connsiteX18" fmla="*/ 19305 w 72166"/>
                <a:gd name="connsiteY18" fmla="*/ 9735 h 11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166" h="115757">
                  <a:moveTo>
                    <a:pt x="19305" y="9735"/>
                  </a:moveTo>
                  <a:cubicBezTo>
                    <a:pt x="19305" y="9735"/>
                    <a:pt x="19305" y="9735"/>
                    <a:pt x="19305" y="9735"/>
                  </a:cubicBezTo>
                  <a:cubicBezTo>
                    <a:pt x="17914" y="15173"/>
                    <a:pt x="16161" y="22450"/>
                    <a:pt x="14685" y="27851"/>
                  </a:cubicBezTo>
                  <a:cubicBezTo>
                    <a:pt x="12046" y="37472"/>
                    <a:pt x="7389" y="49987"/>
                    <a:pt x="5265" y="59722"/>
                  </a:cubicBezTo>
                  <a:cubicBezTo>
                    <a:pt x="2893" y="70580"/>
                    <a:pt x="-469" y="85297"/>
                    <a:pt x="55" y="96403"/>
                  </a:cubicBezTo>
                  <a:cubicBezTo>
                    <a:pt x="236" y="100451"/>
                    <a:pt x="1950" y="105671"/>
                    <a:pt x="2760" y="109642"/>
                  </a:cubicBezTo>
                  <a:cubicBezTo>
                    <a:pt x="2760" y="109642"/>
                    <a:pt x="2760" y="109642"/>
                    <a:pt x="2760" y="109642"/>
                  </a:cubicBezTo>
                  <a:cubicBezTo>
                    <a:pt x="15676" y="111471"/>
                    <a:pt x="45803" y="115757"/>
                    <a:pt x="45803" y="115757"/>
                  </a:cubicBezTo>
                  <a:cubicBezTo>
                    <a:pt x="52604" y="106032"/>
                    <a:pt x="64405" y="94507"/>
                    <a:pt x="68463" y="83363"/>
                  </a:cubicBezTo>
                  <a:cubicBezTo>
                    <a:pt x="71749" y="74314"/>
                    <a:pt x="72978" y="60960"/>
                    <a:pt x="71625" y="51416"/>
                  </a:cubicBezTo>
                  <a:cubicBezTo>
                    <a:pt x="70644" y="44434"/>
                    <a:pt x="63253" y="29451"/>
                    <a:pt x="63253" y="29451"/>
                  </a:cubicBezTo>
                  <a:cubicBezTo>
                    <a:pt x="61824" y="30194"/>
                    <a:pt x="58490" y="31937"/>
                    <a:pt x="58490" y="31937"/>
                  </a:cubicBezTo>
                  <a:cubicBezTo>
                    <a:pt x="53595" y="26499"/>
                    <a:pt x="47546" y="18783"/>
                    <a:pt x="42184" y="13811"/>
                  </a:cubicBezTo>
                  <a:cubicBezTo>
                    <a:pt x="37202" y="9211"/>
                    <a:pt x="24286" y="0"/>
                    <a:pt x="24286" y="0"/>
                  </a:cubicBezTo>
                  <a:cubicBezTo>
                    <a:pt x="27344" y="6182"/>
                    <a:pt x="32935" y="13888"/>
                    <a:pt x="34478" y="20612"/>
                  </a:cubicBezTo>
                  <a:cubicBezTo>
                    <a:pt x="35345" y="24384"/>
                    <a:pt x="36945" y="30366"/>
                    <a:pt x="34707" y="33528"/>
                  </a:cubicBezTo>
                  <a:cubicBezTo>
                    <a:pt x="34087" y="34395"/>
                    <a:pt x="31535" y="35109"/>
                    <a:pt x="31535" y="35109"/>
                  </a:cubicBezTo>
                  <a:cubicBezTo>
                    <a:pt x="27868" y="27499"/>
                    <a:pt x="19305" y="9744"/>
                    <a:pt x="19305" y="9735"/>
                  </a:cubicBezTo>
                  <a:cubicBezTo>
                    <a:pt x="19305" y="9735"/>
                    <a:pt x="19305" y="9735"/>
                    <a:pt x="19305" y="9735"/>
                  </a:cubicBezTo>
                  <a:close/>
                </a:path>
              </a:pathLst>
            </a:custGeom>
            <a:solidFill>
              <a:srgbClr val="82B0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C44DE64-D03B-56F5-E0F5-64BE0522BD41}"/>
                </a:ext>
              </a:extLst>
            </p:cNvPr>
            <p:cNvSpPr/>
            <p:nvPr/>
          </p:nvSpPr>
          <p:spPr>
            <a:xfrm>
              <a:off x="1086014" y="2502065"/>
              <a:ext cx="72166" cy="115757"/>
            </a:xfrm>
            <a:custGeom>
              <a:avLst/>
              <a:gdLst>
                <a:gd name="connsiteX0" fmla="*/ 24286 w 72166"/>
                <a:gd name="connsiteY0" fmla="*/ 0 h 115757"/>
                <a:gd name="connsiteX1" fmla="*/ 24286 w 72166"/>
                <a:gd name="connsiteY1" fmla="*/ 0 h 115757"/>
                <a:gd name="connsiteX2" fmla="*/ 42184 w 72166"/>
                <a:gd name="connsiteY2" fmla="*/ 13811 h 115757"/>
                <a:gd name="connsiteX3" fmla="*/ 58490 w 72166"/>
                <a:gd name="connsiteY3" fmla="*/ 31937 h 115757"/>
                <a:gd name="connsiteX4" fmla="*/ 58490 w 72166"/>
                <a:gd name="connsiteY4" fmla="*/ 31937 h 115757"/>
                <a:gd name="connsiteX5" fmla="*/ 63253 w 72166"/>
                <a:gd name="connsiteY5" fmla="*/ 29451 h 115757"/>
                <a:gd name="connsiteX6" fmla="*/ 63253 w 72166"/>
                <a:gd name="connsiteY6" fmla="*/ 29451 h 115757"/>
                <a:gd name="connsiteX7" fmla="*/ 71625 w 72166"/>
                <a:gd name="connsiteY7" fmla="*/ 51416 h 115757"/>
                <a:gd name="connsiteX8" fmla="*/ 68463 w 72166"/>
                <a:gd name="connsiteY8" fmla="*/ 83363 h 115757"/>
                <a:gd name="connsiteX9" fmla="*/ 45803 w 72166"/>
                <a:gd name="connsiteY9" fmla="*/ 115757 h 115757"/>
                <a:gd name="connsiteX10" fmla="*/ 45803 w 72166"/>
                <a:gd name="connsiteY10" fmla="*/ 115757 h 115757"/>
                <a:gd name="connsiteX11" fmla="*/ 2760 w 72166"/>
                <a:gd name="connsiteY11" fmla="*/ 109642 h 115757"/>
                <a:gd name="connsiteX12" fmla="*/ 55 w 72166"/>
                <a:gd name="connsiteY12" fmla="*/ 96403 h 115757"/>
                <a:gd name="connsiteX13" fmla="*/ 5265 w 72166"/>
                <a:gd name="connsiteY13" fmla="*/ 59722 h 115757"/>
                <a:gd name="connsiteX14" fmla="*/ 14685 w 72166"/>
                <a:gd name="connsiteY14" fmla="*/ 27851 h 115757"/>
                <a:gd name="connsiteX15" fmla="*/ 19305 w 72166"/>
                <a:gd name="connsiteY15" fmla="*/ 9735 h 115757"/>
                <a:gd name="connsiteX16" fmla="*/ 19305 w 72166"/>
                <a:gd name="connsiteY16" fmla="*/ 9735 h 115757"/>
                <a:gd name="connsiteX17" fmla="*/ 31535 w 72166"/>
                <a:gd name="connsiteY17" fmla="*/ 35109 h 115757"/>
                <a:gd name="connsiteX18" fmla="*/ 31535 w 72166"/>
                <a:gd name="connsiteY18" fmla="*/ 35109 h 115757"/>
                <a:gd name="connsiteX19" fmla="*/ 34707 w 72166"/>
                <a:gd name="connsiteY19" fmla="*/ 33528 h 115757"/>
                <a:gd name="connsiteX20" fmla="*/ 34478 w 72166"/>
                <a:gd name="connsiteY20" fmla="*/ 20612 h 115757"/>
                <a:gd name="connsiteX21" fmla="*/ 24286 w 72166"/>
                <a:gd name="connsiteY21" fmla="*/ 0 h 115757"/>
                <a:gd name="connsiteX22" fmla="*/ 2760 w 72166"/>
                <a:gd name="connsiteY22" fmla="*/ 109642 h 115757"/>
                <a:gd name="connsiteX23" fmla="*/ 2760 w 72166"/>
                <a:gd name="connsiteY23" fmla="*/ 109642 h 115757"/>
                <a:gd name="connsiteX24" fmla="*/ 19305 w 72166"/>
                <a:gd name="connsiteY24" fmla="*/ 9735 h 115757"/>
                <a:gd name="connsiteX25" fmla="*/ 19305 w 72166"/>
                <a:gd name="connsiteY25" fmla="*/ 9735 h 11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2166" h="115757">
                  <a:moveTo>
                    <a:pt x="24286" y="0"/>
                  </a:moveTo>
                  <a:cubicBezTo>
                    <a:pt x="24286" y="0"/>
                    <a:pt x="24286" y="0"/>
                    <a:pt x="24286" y="0"/>
                  </a:cubicBezTo>
                  <a:cubicBezTo>
                    <a:pt x="24286" y="0"/>
                    <a:pt x="37202" y="9211"/>
                    <a:pt x="42184" y="13811"/>
                  </a:cubicBezTo>
                  <a:cubicBezTo>
                    <a:pt x="47546" y="18783"/>
                    <a:pt x="53595" y="26499"/>
                    <a:pt x="58490" y="31937"/>
                  </a:cubicBezTo>
                  <a:cubicBezTo>
                    <a:pt x="58490" y="31937"/>
                    <a:pt x="58490" y="31937"/>
                    <a:pt x="58490" y="31937"/>
                  </a:cubicBezTo>
                  <a:cubicBezTo>
                    <a:pt x="58490" y="31937"/>
                    <a:pt x="61824" y="30194"/>
                    <a:pt x="63253" y="29451"/>
                  </a:cubicBezTo>
                  <a:cubicBezTo>
                    <a:pt x="63253" y="29451"/>
                    <a:pt x="63253" y="29451"/>
                    <a:pt x="63253" y="29451"/>
                  </a:cubicBezTo>
                  <a:cubicBezTo>
                    <a:pt x="63253" y="29451"/>
                    <a:pt x="70644" y="44434"/>
                    <a:pt x="71625" y="51416"/>
                  </a:cubicBezTo>
                  <a:cubicBezTo>
                    <a:pt x="72978" y="60960"/>
                    <a:pt x="71749" y="74314"/>
                    <a:pt x="68463" y="83363"/>
                  </a:cubicBezTo>
                  <a:cubicBezTo>
                    <a:pt x="64405" y="94507"/>
                    <a:pt x="52604" y="106032"/>
                    <a:pt x="45803" y="115757"/>
                  </a:cubicBezTo>
                  <a:cubicBezTo>
                    <a:pt x="45803" y="115757"/>
                    <a:pt x="45803" y="115757"/>
                    <a:pt x="45803" y="115757"/>
                  </a:cubicBezTo>
                  <a:cubicBezTo>
                    <a:pt x="45803" y="115757"/>
                    <a:pt x="15676" y="111471"/>
                    <a:pt x="2760" y="109642"/>
                  </a:cubicBezTo>
                  <a:cubicBezTo>
                    <a:pt x="1950" y="105671"/>
                    <a:pt x="236" y="100451"/>
                    <a:pt x="55" y="96403"/>
                  </a:cubicBezTo>
                  <a:cubicBezTo>
                    <a:pt x="-469" y="85297"/>
                    <a:pt x="2893" y="70580"/>
                    <a:pt x="5265" y="59722"/>
                  </a:cubicBezTo>
                  <a:cubicBezTo>
                    <a:pt x="7389" y="49987"/>
                    <a:pt x="12046" y="37472"/>
                    <a:pt x="14685" y="27851"/>
                  </a:cubicBezTo>
                  <a:cubicBezTo>
                    <a:pt x="16161" y="22450"/>
                    <a:pt x="17914" y="15173"/>
                    <a:pt x="19305" y="9735"/>
                  </a:cubicBezTo>
                  <a:cubicBezTo>
                    <a:pt x="19305" y="9735"/>
                    <a:pt x="19305" y="9735"/>
                    <a:pt x="19305" y="9735"/>
                  </a:cubicBezTo>
                  <a:cubicBezTo>
                    <a:pt x="19305" y="9744"/>
                    <a:pt x="27868" y="27499"/>
                    <a:pt x="31535" y="35109"/>
                  </a:cubicBezTo>
                  <a:cubicBezTo>
                    <a:pt x="31535" y="35109"/>
                    <a:pt x="31535" y="35109"/>
                    <a:pt x="31535" y="35109"/>
                  </a:cubicBezTo>
                  <a:cubicBezTo>
                    <a:pt x="31535" y="35109"/>
                    <a:pt x="34087" y="34395"/>
                    <a:pt x="34707" y="33528"/>
                  </a:cubicBezTo>
                  <a:cubicBezTo>
                    <a:pt x="36945" y="30366"/>
                    <a:pt x="35345" y="24384"/>
                    <a:pt x="34478" y="20612"/>
                  </a:cubicBezTo>
                  <a:cubicBezTo>
                    <a:pt x="32935" y="13888"/>
                    <a:pt x="27344" y="6182"/>
                    <a:pt x="24286" y="0"/>
                  </a:cubicBezTo>
                  <a:moveTo>
                    <a:pt x="2760" y="109642"/>
                  </a:moveTo>
                  <a:cubicBezTo>
                    <a:pt x="2760" y="109642"/>
                    <a:pt x="2760" y="109642"/>
                    <a:pt x="2760" y="109642"/>
                  </a:cubicBezTo>
                  <a:moveTo>
                    <a:pt x="19305" y="9735"/>
                  </a:moveTo>
                  <a:cubicBezTo>
                    <a:pt x="19305" y="9735"/>
                    <a:pt x="19305" y="9735"/>
                    <a:pt x="19305" y="9735"/>
                  </a:cubicBezTo>
                </a:path>
              </a:pathLst>
            </a:custGeom>
            <a:noFill/>
            <a:ln w="0" cap="rnd">
              <a:solidFill>
                <a:srgbClr val="82B0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101BC60-856B-62FF-895F-2C79D0E1906A}"/>
                </a:ext>
              </a:extLst>
            </p:cNvPr>
            <p:cNvSpPr/>
            <p:nvPr/>
          </p:nvSpPr>
          <p:spPr>
            <a:xfrm>
              <a:off x="1159297" y="2515800"/>
              <a:ext cx="93629" cy="122910"/>
            </a:xfrm>
            <a:custGeom>
              <a:avLst/>
              <a:gdLst>
                <a:gd name="connsiteX0" fmla="*/ 54235 w 93629"/>
                <a:gd name="connsiteY0" fmla="*/ 55788 h 122910"/>
                <a:gd name="connsiteX1" fmla="*/ 54235 w 93629"/>
                <a:gd name="connsiteY1" fmla="*/ 55788 h 122910"/>
                <a:gd name="connsiteX2" fmla="*/ 32899 w 93629"/>
                <a:gd name="connsiteY2" fmla="*/ 86011 h 122910"/>
                <a:gd name="connsiteX3" fmla="*/ 0 w 93629"/>
                <a:gd name="connsiteY3" fmla="*/ 106242 h 122910"/>
                <a:gd name="connsiteX4" fmla="*/ 0 w 93629"/>
                <a:gd name="connsiteY4" fmla="*/ 106242 h 122910"/>
                <a:gd name="connsiteX5" fmla="*/ 60903 w 93629"/>
                <a:gd name="connsiteY5" fmla="*/ 122911 h 122910"/>
                <a:gd name="connsiteX6" fmla="*/ 74238 w 93629"/>
                <a:gd name="connsiteY6" fmla="*/ 118243 h 122910"/>
                <a:gd name="connsiteX7" fmla="*/ 92240 w 93629"/>
                <a:gd name="connsiteY7" fmla="*/ 97793 h 122910"/>
                <a:gd name="connsiteX8" fmla="*/ 92688 w 93629"/>
                <a:gd name="connsiteY8" fmla="*/ 74676 h 122910"/>
                <a:gd name="connsiteX9" fmla="*/ 89354 w 93629"/>
                <a:gd name="connsiteY9" fmla="*/ 56236 h 122910"/>
                <a:gd name="connsiteX10" fmla="*/ 89125 w 93629"/>
                <a:gd name="connsiteY10" fmla="*/ 58893 h 122910"/>
                <a:gd name="connsiteX11" fmla="*/ 81124 w 93629"/>
                <a:gd name="connsiteY11" fmla="*/ 62674 h 122910"/>
                <a:gd name="connsiteX12" fmla="*/ 82010 w 93629"/>
                <a:gd name="connsiteY12" fmla="*/ 28670 h 122910"/>
                <a:gd name="connsiteX13" fmla="*/ 79124 w 93629"/>
                <a:gd name="connsiteY13" fmla="*/ 5782 h 122910"/>
                <a:gd name="connsiteX14" fmla="*/ 73342 w 93629"/>
                <a:gd name="connsiteY14" fmla="*/ 0 h 122910"/>
                <a:gd name="connsiteX15" fmla="*/ 73342 w 93629"/>
                <a:gd name="connsiteY15" fmla="*/ 0 h 122910"/>
                <a:gd name="connsiteX16" fmla="*/ 59122 w 93629"/>
                <a:gd name="connsiteY16" fmla="*/ 59569 h 122910"/>
                <a:gd name="connsiteX17" fmla="*/ 54235 w 93629"/>
                <a:gd name="connsiteY17" fmla="*/ 55788 h 122910"/>
                <a:gd name="connsiteX18" fmla="*/ 54235 w 93629"/>
                <a:gd name="connsiteY18" fmla="*/ 55788 h 12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3629" h="122910">
                  <a:moveTo>
                    <a:pt x="54235" y="55788"/>
                  </a:moveTo>
                  <a:cubicBezTo>
                    <a:pt x="54235" y="55788"/>
                    <a:pt x="54235" y="55788"/>
                    <a:pt x="54235" y="55788"/>
                  </a:cubicBezTo>
                  <a:cubicBezTo>
                    <a:pt x="47835" y="64856"/>
                    <a:pt x="40986" y="78410"/>
                    <a:pt x="32899" y="86011"/>
                  </a:cubicBezTo>
                  <a:cubicBezTo>
                    <a:pt x="24451" y="93945"/>
                    <a:pt x="9868" y="100174"/>
                    <a:pt x="0" y="106242"/>
                  </a:cubicBezTo>
                  <a:cubicBezTo>
                    <a:pt x="0" y="106242"/>
                    <a:pt x="0" y="106242"/>
                    <a:pt x="0" y="106242"/>
                  </a:cubicBezTo>
                  <a:cubicBezTo>
                    <a:pt x="18269" y="111242"/>
                    <a:pt x="60893" y="122911"/>
                    <a:pt x="60903" y="122911"/>
                  </a:cubicBezTo>
                  <a:cubicBezTo>
                    <a:pt x="64903" y="121510"/>
                    <a:pt x="70685" y="120548"/>
                    <a:pt x="74238" y="118243"/>
                  </a:cubicBezTo>
                  <a:cubicBezTo>
                    <a:pt x="81086" y="113786"/>
                    <a:pt x="89326" y="105432"/>
                    <a:pt x="92240" y="97793"/>
                  </a:cubicBezTo>
                  <a:cubicBezTo>
                    <a:pt x="94707" y="91316"/>
                    <a:pt x="93250" y="81591"/>
                    <a:pt x="92688" y="74676"/>
                  </a:cubicBezTo>
                  <a:cubicBezTo>
                    <a:pt x="92221" y="69075"/>
                    <a:pt x="89354" y="56236"/>
                    <a:pt x="89354" y="56236"/>
                  </a:cubicBezTo>
                  <a:cubicBezTo>
                    <a:pt x="89287" y="57026"/>
                    <a:pt x="89545" y="58207"/>
                    <a:pt x="89125" y="58893"/>
                  </a:cubicBezTo>
                  <a:cubicBezTo>
                    <a:pt x="87754" y="61170"/>
                    <a:pt x="81124" y="62674"/>
                    <a:pt x="81124" y="62674"/>
                  </a:cubicBezTo>
                  <a:cubicBezTo>
                    <a:pt x="81391" y="52473"/>
                    <a:pt x="82553" y="38862"/>
                    <a:pt x="82010" y="28670"/>
                  </a:cubicBezTo>
                  <a:cubicBezTo>
                    <a:pt x="81648" y="21755"/>
                    <a:pt x="82372" y="11887"/>
                    <a:pt x="79124" y="5782"/>
                  </a:cubicBezTo>
                  <a:cubicBezTo>
                    <a:pt x="77972" y="3610"/>
                    <a:pt x="75076" y="1734"/>
                    <a:pt x="73342" y="0"/>
                  </a:cubicBezTo>
                  <a:cubicBezTo>
                    <a:pt x="73342" y="0"/>
                    <a:pt x="73342" y="0"/>
                    <a:pt x="73342" y="0"/>
                  </a:cubicBezTo>
                  <a:cubicBezTo>
                    <a:pt x="69075" y="17869"/>
                    <a:pt x="59122" y="59560"/>
                    <a:pt x="59122" y="59569"/>
                  </a:cubicBezTo>
                  <a:cubicBezTo>
                    <a:pt x="57655" y="58436"/>
                    <a:pt x="54235" y="55788"/>
                    <a:pt x="54235" y="55788"/>
                  </a:cubicBezTo>
                  <a:cubicBezTo>
                    <a:pt x="54235" y="55788"/>
                    <a:pt x="54235" y="55788"/>
                    <a:pt x="54235" y="55788"/>
                  </a:cubicBezTo>
                  <a:close/>
                </a:path>
              </a:pathLst>
            </a:custGeom>
            <a:solidFill>
              <a:srgbClr val="82B0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BFD3464-CAE1-DEA7-7288-96A362B05793}"/>
                </a:ext>
              </a:extLst>
            </p:cNvPr>
            <p:cNvSpPr/>
            <p:nvPr/>
          </p:nvSpPr>
          <p:spPr>
            <a:xfrm>
              <a:off x="1159297" y="2515800"/>
              <a:ext cx="93629" cy="122910"/>
            </a:xfrm>
            <a:custGeom>
              <a:avLst/>
              <a:gdLst>
                <a:gd name="connsiteX0" fmla="*/ 81124 w 93629"/>
                <a:gd name="connsiteY0" fmla="*/ 62674 h 122910"/>
                <a:gd name="connsiteX1" fmla="*/ 81124 w 93629"/>
                <a:gd name="connsiteY1" fmla="*/ 62674 h 122910"/>
                <a:gd name="connsiteX2" fmla="*/ 89125 w 93629"/>
                <a:gd name="connsiteY2" fmla="*/ 58893 h 122910"/>
                <a:gd name="connsiteX3" fmla="*/ 89354 w 93629"/>
                <a:gd name="connsiteY3" fmla="*/ 56236 h 122910"/>
                <a:gd name="connsiteX4" fmla="*/ 89354 w 93629"/>
                <a:gd name="connsiteY4" fmla="*/ 56236 h 122910"/>
                <a:gd name="connsiteX5" fmla="*/ 92688 w 93629"/>
                <a:gd name="connsiteY5" fmla="*/ 74676 h 122910"/>
                <a:gd name="connsiteX6" fmla="*/ 92240 w 93629"/>
                <a:gd name="connsiteY6" fmla="*/ 97793 h 122910"/>
                <a:gd name="connsiteX7" fmla="*/ 74238 w 93629"/>
                <a:gd name="connsiteY7" fmla="*/ 118243 h 122910"/>
                <a:gd name="connsiteX8" fmla="*/ 60903 w 93629"/>
                <a:gd name="connsiteY8" fmla="*/ 122911 h 122910"/>
                <a:gd name="connsiteX9" fmla="*/ 60903 w 93629"/>
                <a:gd name="connsiteY9" fmla="*/ 122911 h 122910"/>
                <a:gd name="connsiteX10" fmla="*/ 0 w 93629"/>
                <a:gd name="connsiteY10" fmla="*/ 106242 h 122910"/>
                <a:gd name="connsiteX11" fmla="*/ 32899 w 93629"/>
                <a:gd name="connsiteY11" fmla="*/ 86011 h 122910"/>
                <a:gd name="connsiteX12" fmla="*/ 54235 w 93629"/>
                <a:gd name="connsiteY12" fmla="*/ 55788 h 122910"/>
                <a:gd name="connsiteX13" fmla="*/ 54235 w 93629"/>
                <a:gd name="connsiteY13" fmla="*/ 55788 h 122910"/>
                <a:gd name="connsiteX14" fmla="*/ 59122 w 93629"/>
                <a:gd name="connsiteY14" fmla="*/ 59569 h 122910"/>
                <a:gd name="connsiteX15" fmla="*/ 59122 w 93629"/>
                <a:gd name="connsiteY15" fmla="*/ 59569 h 122910"/>
                <a:gd name="connsiteX16" fmla="*/ 73342 w 93629"/>
                <a:gd name="connsiteY16" fmla="*/ 0 h 122910"/>
                <a:gd name="connsiteX17" fmla="*/ 79124 w 93629"/>
                <a:gd name="connsiteY17" fmla="*/ 5782 h 122910"/>
                <a:gd name="connsiteX18" fmla="*/ 82010 w 93629"/>
                <a:gd name="connsiteY18" fmla="*/ 28670 h 122910"/>
                <a:gd name="connsiteX19" fmla="*/ 81124 w 93629"/>
                <a:gd name="connsiteY19" fmla="*/ 62674 h 122910"/>
                <a:gd name="connsiteX20" fmla="*/ 0 w 93629"/>
                <a:gd name="connsiteY20" fmla="*/ 106242 h 122910"/>
                <a:gd name="connsiteX21" fmla="*/ 0 w 93629"/>
                <a:gd name="connsiteY21" fmla="*/ 106242 h 122910"/>
                <a:gd name="connsiteX22" fmla="*/ 73342 w 93629"/>
                <a:gd name="connsiteY22" fmla="*/ 0 h 122910"/>
                <a:gd name="connsiteX23" fmla="*/ 73342 w 93629"/>
                <a:gd name="connsiteY23" fmla="*/ 0 h 122910"/>
                <a:gd name="connsiteX24" fmla="*/ 54235 w 93629"/>
                <a:gd name="connsiteY24" fmla="*/ 55788 h 122910"/>
                <a:gd name="connsiteX25" fmla="*/ 54235 w 93629"/>
                <a:gd name="connsiteY25" fmla="*/ 55788 h 12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3629" h="122910">
                  <a:moveTo>
                    <a:pt x="81124" y="62674"/>
                  </a:moveTo>
                  <a:cubicBezTo>
                    <a:pt x="81124" y="62674"/>
                    <a:pt x="81124" y="62674"/>
                    <a:pt x="81124" y="62674"/>
                  </a:cubicBezTo>
                  <a:cubicBezTo>
                    <a:pt x="81124" y="62674"/>
                    <a:pt x="87754" y="61170"/>
                    <a:pt x="89125" y="58893"/>
                  </a:cubicBezTo>
                  <a:cubicBezTo>
                    <a:pt x="89545" y="58207"/>
                    <a:pt x="89287" y="57026"/>
                    <a:pt x="89354" y="56236"/>
                  </a:cubicBezTo>
                  <a:cubicBezTo>
                    <a:pt x="89354" y="56236"/>
                    <a:pt x="89354" y="56236"/>
                    <a:pt x="89354" y="56236"/>
                  </a:cubicBezTo>
                  <a:cubicBezTo>
                    <a:pt x="89354" y="56236"/>
                    <a:pt x="92221" y="69075"/>
                    <a:pt x="92688" y="74676"/>
                  </a:cubicBezTo>
                  <a:cubicBezTo>
                    <a:pt x="93250" y="81591"/>
                    <a:pt x="94707" y="91316"/>
                    <a:pt x="92240" y="97793"/>
                  </a:cubicBezTo>
                  <a:cubicBezTo>
                    <a:pt x="89326" y="105432"/>
                    <a:pt x="81086" y="113786"/>
                    <a:pt x="74238" y="118243"/>
                  </a:cubicBezTo>
                  <a:cubicBezTo>
                    <a:pt x="70685" y="120548"/>
                    <a:pt x="64903" y="121510"/>
                    <a:pt x="60903" y="122911"/>
                  </a:cubicBezTo>
                  <a:cubicBezTo>
                    <a:pt x="60903" y="122911"/>
                    <a:pt x="60903" y="122911"/>
                    <a:pt x="60903" y="122911"/>
                  </a:cubicBezTo>
                  <a:cubicBezTo>
                    <a:pt x="60893" y="122911"/>
                    <a:pt x="18269" y="111242"/>
                    <a:pt x="0" y="106242"/>
                  </a:cubicBezTo>
                  <a:cubicBezTo>
                    <a:pt x="9868" y="100174"/>
                    <a:pt x="24451" y="93945"/>
                    <a:pt x="32899" y="86011"/>
                  </a:cubicBezTo>
                  <a:cubicBezTo>
                    <a:pt x="40986" y="78410"/>
                    <a:pt x="47835" y="64856"/>
                    <a:pt x="54235" y="55788"/>
                  </a:cubicBezTo>
                  <a:cubicBezTo>
                    <a:pt x="54235" y="55788"/>
                    <a:pt x="54235" y="55788"/>
                    <a:pt x="54235" y="55788"/>
                  </a:cubicBezTo>
                  <a:cubicBezTo>
                    <a:pt x="54235" y="55788"/>
                    <a:pt x="57655" y="58436"/>
                    <a:pt x="59122" y="59569"/>
                  </a:cubicBezTo>
                  <a:cubicBezTo>
                    <a:pt x="59122" y="59569"/>
                    <a:pt x="59122" y="59569"/>
                    <a:pt x="59122" y="59569"/>
                  </a:cubicBezTo>
                  <a:cubicBezTo>
                    <a:pt x="59122" y="59560"/>
                    <a:pt x="69075" y="17869"/>
                    <a:pt x="73342" y="0"/>
                  </a:cubicBezTo>
                  <a:cubicBezTo>
                    <a:pt x="75076" y="1734"/>
                    <a:pt x="77972" y="3610"/>
                    <a:pt x="79124" y="5782"/>
                  </a:cubicBezTo>
                  <a:cubicBezTo>
                    <a:pt x="82372" y="11887"/>
                    <a:pt x="81648" y="21755"/>
                    <a:pt x="82010" y="28670"/>
                  </a:cubicBezTo>
                  <a:cubicBezTo>
                    <a:pt x="82553" y="38862"/>
                    <a:pt x="81391" y="52473"/>
                    <a:pt x="81124" y="62674"/>
                  </a:cubicBezTo>
                  <a:moveTo>
                    <a:pt x="0" y="106242"/>
                  </a:moveTo>
                  <a:cubicBezTo>
                    <a:pt x="0" y="106242"/>
                    <a:pt x="0" y="106242"/>
                    <a:pt x="0" y="106242"/>
                  </a:cubicBezTo>
                  <a:moveTo>
                    <a:pt x="73342" y="0"/>
                  </a:moveTo>
                  <a:cubicBezTo>
                    <a:pt x="73342" y="0"/>
                    <a:pt x="73342" y="0"/>
                    <a:pt x="73342" y="0"/>
                  </a:cubicBezTo>
                  <a:moveTo>
                    <a:pt x="54235" y="55788"/>
                  </a:moveTo>
                  <a:cubicBezTo>
                    <a:pt x="54235" y="55788"/>
                    <a:pt x="54235" y="55788"/>
                    <a:pt x="54235" y="55788"/>
                  </a:cubicBezTo>
                </a:path>
              </a:pathLst>
            </a:custGeom>
            <a:noFill/>
            <a:ln w="0" cap="rnd">
              <a:solidFill>
                <a:srgbClr val="82B0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A478FD5-995E-3351-8F7F-475E404CEA8F}"/>
                </a:ext>
              </a:extLst>
            </p:cNvPr>
            <p:cNvSpPr/>
            <p:nvPr/>
          </p:nvSpPr>
          <p:spPr>
            <a:xfrm>
              <a:off x="1227305" y="2577617"/>
              <a:ext cx="64760" cy="67151"/>
            </a:xfrm>
            <a:custGeom>
              <a:avLst/>
              <a:gdLst>
                <a:gd name="connsiteX0" fmla="*/ 64760 w 64760"/>
                <a:gd name="connsiteY0" fmla="*/ 0 h 67151"/>
                <a:gd name="connsiteX1" fmla="*/ 64760 w 64760"/>
                <a:gd name="connsiteY1" fmla="*/ 0 h 67151"/>
                <a:gd name="connsiteX2" fmla="*/ 55664 w 64760"/>
                <a:gd name="connsiteY2" fmla="*/ 11325 h 67151"/>
                <a:gd name="connsiteX3" fmla="*/ 44501 w 64760"/>
                <a:gd name="connsiteY3" fmla="*/ 22012 h 67151"/>
                <a:gd name="connsiteX4" fmla="*/ 31423 w 64760"/>
                <a:gd name="connsiteY4" fmla="*/ 28708 h 67151"/>
                <a:gd name="connsiteX5" fmla="*/ 27908 w 64760"/>
                <a:gd name="connsiteY5" fmla="*/ 36043 h 67151"/>
                <a:gd name="connsiteX6" fmla="*/ 16907 w 64760"/>
                <a:gd name="connsiteY6" fmla="*/ 53273 h 67151"/>
                <a:gd name="connsiteX7" fmla="*/ 0 w 64760"/>
                <a:gd name="connsiteY7" fmla="*/ 63484 h 67151"/>
                <a:gd name="connsiteX8" fmla="*/ 0 w 64760"/>
                <a:gd name="connsiteY8" fmla="*/ 63484 h 67151"/>
                <a:gd name="connsiteX9" fmla="*/ 2553 w 64760"/>
                <a:gd name="connsiteY9" fmla="*/ 67151 h 67151"/>
                <a:gd name="connsiteX10" fmla="*/ 2553 w 64760"/>
                <a:gd name="connsiteY10" fmla="*/ 67151 h 67151"/>
                <a:gd name="connsiteX11" fmla="*/ 12125 w 64760"/>
                <a:gd name="connsiteY11" fmla="*/ 63484 h 67151"/>
                <a:gd name="connsiteX12" fmla="*/ 39234 w 64760"/>
                <a:gd name="connsiteY12" fmla="*/ 41310 h 67151"/>
                <a:gd name="connsiteX13" fmla="*/ 59169 w 64760"/>
                <a:gd name="connsiteY13" fmla="*/ 14354 h 67151"/>
                <a:gd name="connsiteX14" fmla="*/ 64760 w 64760"/>
                <a:gd name="connsiteY14" fmla="*/ 0 h 67151"/>
                <a:gd name="connsiteX15" fmla="*/ 64760 w 64760"/>
                <a:gd name="connsiteY15" fmla="*/ 0 h 67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760" h="67151">
                  <a:moveTo>
                    <a:pt x="64760" y="0"/>
                  </a:moveTo>
                  <a:cubicBezTo>
                    <a:pt x="64760" y="0"/>
                    <a:pt x="64760" y="0"/>
                    <a:pt x="64760" y="0"/>
                  </a:cubicBezTo>
                  <a:cubicBezTo>
                    <a:pt x="62027" y="3400"/>
                    <a:pt x="58607" y="8106"/>
                    <a:pt x="55664" y="11325"/>
                  </a:cubicBezTo>
                  <a:cubicBezTo>
                    <a:pt x="52530" y="14745"/>
                    <a:pt x="48282" y="19326"/>
                    <a:pt x="44501" y="22012"/>
                  </a:cubicBezTo>
                  <a:cubicBezTo>
                    <a:pt x="40910" y="24565"/>
                    <a:pt x="34433" y="25489"/>
                    <a:pt x="31423" y="28708"/>
                  </a:cubicBezTo>
                  <a:cubicBezTo>
                    <a:pt x="29756" y="30489"/>
                    <a:pt x="29089" y="33909"/>
                    <a:pt x="27908" y="36043"/>
                  </a:cubicBezTo>
                  <a:cubicBezTo>
                    <a:pt x="24955" y="41424"/>
                    <a:pt x="21298" y="48997"/>
                    <a:pt x="16907" y="53273"/>
                  </a:cubicBezTo>
                  <a:cubicBezTo>
                    <a:pt x="12659" y="57407"/>
                    <a:pt x="5067" y="60417"/>
                    <a:pt x="0" y="63484"/>
                  </a:cubicBezTo>
                  <a:cubicBezTo>
                    <a:pt x="0" y="63484"/>
                    <a:pt x="0" y="63484"/>
                    <a:pt x="0" y="63484"/>
                  </a:cubicBezTo>
                  <a:cubicBezTo>
                    <a:pt x="762" y="64579"/>
                    <a:pt x="1781" y="66046"/>
                    <a:pt x="2553" y="67151"/>
                  </a:cubicBezTo>
                  <a:cubicBezTo>
                    <a:pt x="2553" y="67151"/>
                    <a:pt x="2553" y="67151"/>
                    <a:pt x="2553" y="67151"/>
                  </a:cubicBezTo>
                  <a:cubicBezTo>
                    <a:pt x="5420" y="66046"/>
                    <a:pt x="9430" y="64979"/>
                    <a:pt x="12125" y="63484"/>
                  </a:cubicBezTo>
                  <a:cubicBezTo>
                    <a:pt x="21298" y="58369"/>
                    <a:pt x="31995" y="48921"/>
                    <a:pt x="39234" y="41310"/>
                  </a:cubicBezTo>
                  <a:cubicBezTo>
                    <a:pt x="46168" y="34023"/>
                    <a:pt x="54407" y="23213"/>
                    <a:pt x="59169" y="14354"/>
                  </a:cubicBezTo>
                  <a:cubicBezTo>
                    <a:pt x="61360" y="10287"/>
                    <a:pt x="64751" y="0"/>
                    <a:pt x="64760" y="0"/>
                  </a:cubicBezTo>
                  <a:cubicBezTo>
                    <a:pt x="64760" y="0"/>
                    <a:pt x="64760" y="0"/>
                    <a:pt x="64760" y="0"/>
                  </a:cubicBezTo>
                  <a:close/>
                </a:path>
              </a:pathLst>
            </a:custGeom>
            <a:solidFill>
              <a:srgbClr val="82B044"/>
            </a:solidFill>
            <a:ln w="0" cap="rnd">
              <a:solidFill>
                <a:srgbClr val="82B04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ECBD828-72F7-06C0-3719-C5AF3C151763}"/>
                </a:ext>
              </a:extLst>
            </p:cNvPr>
            <p:cNvSpPr/>
            <p:nvPr/>
          </p:nvSpPr>
          <p:spPr>
            <a:xfrm>
              <a:off x="825044" y="2605625"/>
              <a:ext cx="514703" cy="534565"/>
            </a:xfrm>
            <a:custGeom>
              <a:avLst/>
              <a:gdLst>
                <a:gd name="connsiteX0" fmla="*/ 250728 w 514703"/>
                <a:gd name="connsiteY0" fmla="*/ 481 h 534565"/>
                <a:gd name="connsiteX1" fmla="*/ 345358 w 514703"/>
                <a:gd name="connsiteY1" fmla="*/ 13769 h 534565"/>
                <a:gd name="connsiteX2" fmla="*/ 399480 w 514703"/>
                <a:gd name="connsiteY2" fmla="*/ 28666 h 534565"/>
                <a:gd name="connsiteX3" fmla="*/ 443952 w 514703"/>
                <a:gd name="connsiteY3" fmla="*/ 57308 h 534565"/>
                <a:gd name="connsiteX4" fmla="*/ 477861 w 514703"/>
                <a:gd name="connsiteY4" fmla="*/ 91598 h 534565"/>
                <a:gd name="connsiteX5" fmla="*/ 500102 w 514703"/>
                <a:gd name="connsiteY5" fmla="*/ 131174 h 534565"/>
                <a:gd name="connsiteX6" fmla="*/ 510465 w 514703"/>
                <a:gd name="connsiteY6" fmla="*/ 161311 h 534565"/>
                <a:gd name="connsiteX7" fmla="*/ 514703 w 514703"/>
                <a:gd name="connsiteY7" fmla="*/ 204821 h 534565"/>
                <a:gd name="connsiteX8" fmla="*/ 512056 w 514703"/>
                <a:gd name="connsiteY8" fmla="*/ 235063 h 534565"/>
                <a:gd name="connsiteX9" fmla="*/ 500378 w 514703"/>
                <a:gd name="connsiteY9" fmla="*/ 276973 h 534565"/>
                <a:gd name="connsiteX10" fmla="*/ 469536 w 514703"/>
                <a:gd name="connsiteY10" fmla="*/ 336447 h 534565"/>
                <a:gd name="connsiteX11" fmla="*/ 417939 w 514703"/>
                <a:gd name="connsiteY11" fmla="*/ 399350 h 534565"/>
                <a:gd name="connsiteX12" fmla="*/ 355160 w 514703"/>
                <a:gd name="connsiteY12" fmla="*/ 460691 h 534565"/>
                <a:gd name="connsiteX13" fmla="*/ 303677 w 514703"/>
                <a:gd name="connsiteY13" fmla="*/ 507164 h 534565"/>
                <a:gd name="connsiteX14" fmla="*/ 272864 w 514703"/>
                <a:gd name="connsiteY14" fmla="*/ 526242 h 534565"/>
                <a:gd name="connsiteX15" fmla="*/ 240583 w 514703"/>
                <a:gd name="connsiteY15" fmla="*/ 532110 h 534565"/>
                <a:gd name="connsiteX16" fmla="*/ 188929 w 514703"/>
                <a:gd name="connsiteY16" fmla="*/ 534158 h 534565"/>
                <a:gd name="connsiteX17" fmla="*/ 163698 w 514703"/>
                <a:gd name="connsiteY17" fmla="*/ 529757 h 534565"/>
                <a:gd name="connsiteX18" fmla="*/ 132294 w 514703"/>
                <a:gd name="connsiteY18" fmla="*/ 511269 h 534565"/>
                <a:gd name="connsiteX19" fmla="*/ 110586 w 514703"/>
                <a:gd name="connsiteY19" fmla="*/ 491124 h 534565"/>
                <a:gd name="connsiteX20" fmla="*/ 91146 w 514703"/>
                <a:gd name="connsiteY20" fmla="*/ 463349 h 534565"/>
                <a:gd name="connsiteX21" fmla="*/ 70553 w 514703"/>
                <a:gd name="connsiteY21" fmla="*/ 421001 h 534565"/>
                <a:gd name="connsiteX22" fmla="*/ 59123 w 514703"/>
                <a:gd name="connsiteY22" fmla="*/ 387206 h 534565"/>
                <a:gd name="connsiteX23" fmla="*/ 45607 w 514703"/>
                <a:gd name="connsiteY23" fmla="*/ 352850 h 534565"/>
                <a:gd name="connsiteX24" fmla="*/ 29843 w 514703"/>
                <a:gd name="connsiteY24" fmla="*/ 317369 h 534565"/>
                <a:gd name="connsiteX25" fmla="*/ 17041 w 514703"/>
                <a:gd name="connsiteY25" fmla="*/ 280088 h 534565"/>
                <a:gd name="connsiteX26" fmla="*/ 6554 w 514703"/>
                <a:gd name="connsiteY26" fmla="*/ 236625 h 534565"/>
                <a:gd name="connsiteX27" fmla="*/ 934 w 514703"/>
                <a:gd name="connsiteY27" fmla="*/ 187905 h 534565"/>
                <a:gd name="connsiteX28" fmla="*/ 553 w 514703"/>
                <a:gd name="connsiteY28" fmla="*/ 146690 h 534565"/>
                <a:gd name="connsiteX29" fmla="*/ 8040 w 514703"/>
                <a:gd name="connsiteY29" fmla="*/ 106304 h 534565"/>
                <a:gd name="connsiteX30" fmla="*/ 20908 w 514703"/>
                <a:gd name="connsiteY30" fmla="*/ 76148 h 534565"/>
                <a:gd name="connsiteX31" fmla="*/ 38406 w 514703"/>
                <a:gd name="connsiteY31" fmla="*/ 50192 h 534565"/>
                <a:gd name="connsiteX32" fmla="*/ 64076 w 514703"/>
                <a:gd name="connsiteY32" fmla="*/ 28895 h 534565"/>
                <a:gd name="connsiteX33" fmla="*/ 94232 w 514703"/>
                <a:gd name="connsiteY33" fmla="*/ 14702 h 534565"/>
                <a:gd name="connsiteX34" fmla="*/ 120864 w 514703"/>
                <a:gd name="connsiteY34" fmla="*/ 6187 h 534565"/>
                <a:gd name="connsiteX35" fmla="*/ 138180 w 514703"/>
                <a:gd name="connsiteY35" fmla="*/ 3301 h 534565"/>
                <a:gd name="connsiteX36" fmla="*/ 138180 w 514703"/>
                <a:gd name="connsiteY36" fmla="*/ 3301 h 534565"/>
                <a:gd name="connsiteX37" fmla="*/ 250728 w 514703"/>
                <a:gd name="connsiteY37" fmla="*/ 481 h 534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4703" h="534565">
                  <a:moveTo>
                    <a:pt x="250728" y="481"/>
                  </a:moveTo>
                  <a:cubicBezTo>
                    <a:pt x="279350" y="2158"/>
                    <a:pt x="317307" y="7873"/>
                    <a:pt x="345358" y="13769"/>
                  </a:cubicBezTo>
                  <a:cubicBezTo>
                    <a:pt x="361837" y="17246"/>
                    <a:pt x="384116" y="21779"/>
                    <a:pt x="399480" y="28666"/>
                  </a:cubicBezTo>
                  <a:cubicBezTo>
                    <a:pt x="413957" y="35153"/>
                    <a:pt x="431636" y="47297"/>
                    <a:pt x="443952" y="57308"/>
                  </a:cubicBezTo>
                  <a:cubicBezTo>
                    <a:pt x="455172" y="66433"/>
                    <a:pt x="469164" y="80044"/>
                    <a:pt x="477861" y="91598"/>
                  </a:cubicBezTo>
                  <a:cubicBezTo>
                    <a:pt x="486052" y="102485"/>
                    <a:pt x="494568" y="118725"/>
                    <a:pt x="500102" y="131174"/>
                  </a:cubicBezTo>
                  <a:cubicBezTo>
                    <a:pt x="503978" y="139908"/>
                    <a:pt x="508398" y="151977"/>
                    <a:pt x="510465" y="161311"/>
                  </a:cubicBezTo>
                  <a:cubicBezTo>
                    <a:pt x="513294" y="174113"/>
                    <a:pt x="514684" y="191706"/>
                    <a:pt x="514703" y="204821"/>
                  </a:cubicBezTo>
                  <a:cubicBezTo>
                    <a:pt x="514723" y="213927"/>
                    <a:pt x="513646" y="226091"/>
                    <a:pt x="512056" y="235063"/>
                  </a:cubicBezTo>
                  <a:cubicBezTo>
                    <a:pt x="509760" y="247913"/>
                    <a:pt x="505102" y="264810"/>
                    <a:pt x="500378" y="276973"/>
                  </a:cubicBezTo>
                  <a:cubicBezTo>
                    <a:pt x="493101" y="295709"/>
                    <a:pt x="480556" y="319645"/>
                    <a:pt x="469536" y="336447"/>
                  </a:cubicBezTo>
                  <a:cubicBezTo>
                    <a:pt x="456144" y="356850"/>
                    <a:pt x="434427" y="381348"/>
                    <a:pt x="417939" y="399350"/>
                  </a:cubicBezTo>
                  <a:cubicBezTo>
                    <a:pt x="400156" y="418762"/>
                    <a:pt x="374362" y="442670"/>
                    <a:pt x="355160" y="460691"/>
                  </a:cubicBezTo>
                  <a:cubicBezTo>
                    <a:pt x="339986" y="474931"/>
                    <a:pt x="320384" y="494762"/>
                    <a:pt x="303677" y="507164"/>
                  </a:cubicBezTo>
                  <a:cubicBezTo>
                    <a:pt x="294952" y="513641"/>
                    <a:pt x="283017" y="522356"/>
                    <a:pt x="272864" y="526242"/>
                  </a:cubicBezTo>
                  <a:cubicBezTo>
                    <a:pt x="263672" y="529757"/>
                    <a:pt x="250366" y="530995"/>
                    <a:pt x="240583" y="532110"/>
                  </a:cubicBezTo>
                  <a:cubicBezTo>
                    <a:pt x="225172" y="533853"/>
                    <a:pt x="204398" y="535301"/>
                    <a:pt x="188929" y="534158"/>
                  </a:cubicBezTo>
                  <a:cubicBezTo>
                    <a:pt x="181271" y="533596"/>
                    <a:pt x="170927" y="532367"/>
                    <a:pt x="163698" y="529757"/>
                  </a:cubicBezTo>
                  <a:cubicBezTo>
                    <a:pt x="153411" y="526052"/>
                    <a:pt x="141047" y="517822"/>
                    <a:pt x="132294" y="511269"/>
                  </a:cubicBezTo>
                  <a:cubicBezTo>
                    <a:pt x="125179" y="505945"/>
                    <a:pt x="116435" y="497810"/>
                    <a:pt x="110586" y="491124"/>
                  </a:cubicBezTo>
                  <a:cubicBezTo>
                    <a:pt x="103900" y="483466"/>
                    <a:pt x="96327" y="472102"/>
                    <a:pt x="91146" y="463349"/>
                  </a:cubicBezTo>
                  <a:cubicBezTo>
                    <a:pt x="83954" y="451195"/>
                    <a:pt x="75887" y="434079"/>
                    <a:pt x="70553" y="421001"/>
                  </a:cubicBezTo>
                  <a:cubicBezTo>
                    <a:pt x="66505" y="411095"/>
                    <a:pt x="62799" y="397255"/>
                    <a:pt x="59123" y="387206"/>
                  </a:cubicBezTo>
                  <a:cubicBezTo>
                    <a:pt x="55322" y="376805"/>
                    <a:pt x="49883" y="363070"/>
                    <a:pt x="45607" y="352850"/>
                  </a:cubicBezTo>
                  <a:cubicBezTo>
                    <a:pt x="41111" y="342105"/>
                    <a:pt x="34100" y="328208"/>
                    <a:pt x="29843" y="317369"/>
                  </a:cubicBezTo>
                  <a:cubicBezTo>
                    <a:pt x="25518" y="306367"/>
                    <a:pt x="20365" y="291442"/>
                    <a:pt x="17041" y="280088"/>
                  </a:cubicBezTo>
                  <a:cubicBezTo>
                    <a:pt x="13279" y="267210"/>
                    <a:pt x="8907" y="249827"/>
                    <a:pt x="6554" y="236625"/>
                  </a:cubicBezTo>
                  <a:cubicBezTo>
                    <a:pt x="3973" y="222138"/>
                    <a:pt x="1830" y="202592"/>
                    <a:pt x="934" y="187905"/>
                  </a:cubicBezTo>
                  <a:cubicBezTo>
                    <a:pt x="172" y="175570"/>
                    <a:pt x="-523" y="159006"/>
                    <a:pt x="553" y="146690"/>
                  </a:cubicBezTo>
                  <a:cubicBezTo>
                    <a:pt x="1630" y="134413"/>
                    <a:pt x="4440" y="118087"/>
                    <a:pt x="8040" y="106304"/>
                  </a:cubicBezTo>
                  <a:cubicBezTo>
                    <a:pt x="10898" y="96894"/>
                    <a:pt x="16203" y="84787"/>
                    <a:pt x="20908" y="76148"/>
                  </a:cubicBezTo>
                  <a:cubicBezTo>
                    <a:pt x="25395" y="67899"/>
                    <a:pt x="32110" y="57155"/>
                    <a:pt x="38406" y="50192"/>
                  </a:cubicBezTo>
                  <a:cubicBezTo>
                    <a:pt x="45111" y="42763"/>
                    <a:pt x="55637" y="34267"/>
                    <a:pt x="64076" y="28895"/>
                  </a:cubicBezTo>
                  <a:cubicBezTo>
                    <a:pt x="72515" y="23532"/>
                    <a:pt x="84926" y="18350"/>
                    <a:pt x="94232" y="14702"/>
                  </a:cubicBezTo>
                  <a:cubicBezTo>
                    <a:pt x="102042" y="11645"/>
                    <a:pt x="112701" y="8130"/>
                    <a:pt x="120864" y="6187"/>
                  </a:cubicBezTo>
                  <a:cubicBezTo>
                    <a:pt x="125988" y="4968"/>
                    <a:pt x="132980" y="4168"/>
                    <a:pt x="138180" y="3301"/>
                  </a:cubicBezTo>
                  <a:cubicBezTo>
                    <a:pt x="138180" y="3301"/>
                    <a:pt x="138180" y="3301"/>
                    <a:pt x="138180" y="3301"/>
                  </a:cubicBezTo>
                  <a:cubicBezTo>
                    <a:pt x="138161" y="3272"/>
                    <a:pt x="217009" y="-1500"/>
                    <a:pt x="250728" y="481"/>
                  </a:cubicBezTo>
                  <a:close/>
                </a:path>
              </a:pathLst>
            </a:custGeom>
            <a:solidFill>
              <a:srgbClr val="EE333A"/>
            </a:solidFill>
            <a:ln w="0" cap="rnd">
              <a:solidFill>
                <a:srgbClr val="EE33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75BD281-6745-9996-BCEA-B0306D5021CC}"/>
                </a:ext>
              </a:extLst>
            </p:cNvPr>
            <p:cNvSpPr/>
            <p:nvPr/>
          </p:nvSpPr>
          <p:spPr>
            <a:xfrm>
              <a:off x="842572" y="2629470"/>
              <a:ext cx="141909" cy="295539"/>
            </a:xfrm>
            <a:custGeom>
              <a:avLst/>
              <a:gdLst>
                <a:gd name="connsiteX0" fmla="*/ 123891 w 141909"/>
                <a:gd name="connsiteY0" fmla="*/ 60923 h 295539"/>
                <a:gd name="connsiteX1" fmla="*/ 107213 w 141909"/>
                <a:gd name="connsiteY1" fmla="*/ 80020 h 295539"/>
                <a:gd name="connsiteX2" fmla="*/ 90735 w 141909"/>
                <a:gd name="connsiteY2" fmla="*/ 105776 h 295539"/>
                <a:gd name="connsiteX3" fmla="*/ 79419 w 141909"/>
                <a:gd name="connsiteY3" fmla="*/ 141237 h 295539"/>
                <a:gd name="connsiteX4" fmla="*/ 74628 w 141909"/>
                <a:gd name="connsiteY4" fmla="*/ 158030 h 295539"/>
                <a:gd name="connsiteX5" fmla="*/ 71818 w 141909"/>
                <a:gd name="connsiteY5" fmla="*/ 188443 h 295539"/>
                <a:gd name="connsiteX6" fmla="*/ 72875 w 141909"/>
                <a:gd name="connsiteY6" fmla="*/ 239135 h 295539"/>
                <a:gd name="connsiteX7" fmla="*/ 72609 w 141909"/>
                <a:gd name="connsiteY7" fmla="*/ 255166 h 295539"/>
                <a:gd name="connsiteX8" fmla="*/ 69456 w 141909"/>
                <a:gd name="connsiteY8" fmla="*/ 274073 h 295539"/>
                <a:gd name="connsiteX9" fmla="*/ 65779 w 141909"/>
                <a:gd name="connsiteY9" fmla="*/ 286951 h 295539"/>
                <a:gd name="connsiteX10" fmla="*/ 58978 w 141909"/>
                <a:gd name="connsiteY10" fmla="*/ 294590 h 295539"/>
                <a:gd name="connsiteX11" fmla="*/ 52139 w 141909"/>
                <a:gd name="connsiteY11" fmla="*/ 295228 h 295539"/>
                <a:gd name="connsiteX12" fmla="*/ 39471 w 141909"/>
                <a:gd name="connsiteY12" fmla="*/ 282560 h 295539"/>
                <a:gd name="connsiteX13" fmla="*/ 20593 w 141909"/>
                <a:gd name="connsiteY13" fmla="*/ 249746 h 295539"/>
                <a:gd name="connsiteX14" fmla="*/ 6924 w 141909"/>
                <a:gd name="connsiteY14" fmla="*/ 211884 h 295539"/>
                <a:gd name="connsiteX15" fmla="*/ 1676 w 141909"/>
                <a:gd name="connsiteY15" fmla="*/ 180947 h 295539"/>
                <a:gd name="connsiteX16" fmla="*/ 914 w 141909"/>
                <a:gd name="connsiteY16" fmla="*/ 137094 h 295539"/>
                <a:gd name="connsiteX17" fmla="*/ 17173 w 141909"/>
                <a:gd name="connsiteY17" fmla="*/ 86031 h 295539"/>
                <a:gd name="connsiteX18" fmla="*/ 41319 w 141909"/>
                <a:gd name="connsiteY18" fmla="*/ 49721 h 295539"/>
                <a:gd name="connsiteX19" fmla="*/ 68951 w 141909"/>
                <a:gd name="connsiteY19" fmla="*/ 20813 h 295539"/>
                <a:gd name="connsiteX20" fmla="*/ 90506 w 141909"/>
                <a:gd name="connsiteY20" fmla="*/ 5440 h 295539"/>
                <a:gd name="connsiteX21" fmla="*/ 104146 w 141909"/>
                <a:gd name="connsiteY21" fmla="*/ 887 h 295539"/>
                <a:gd name="connsiteX22" fmla="*/ 119233 w 141909"/>
                <a:gd name="connsiteY22" fmla="*/ 534 h 295539"/>
                <a:gd name="connsiteX23" fmla="*/ 130778 w 141909"/>
                <a:gd name="connsiteY23" fmla="*/ 6211 h 295539"/>
                <a:gd name="connsiteX24" fmla="*/ 139826 w 141909"/>
                <a:gd name="connsiteY24" fmla="*/ 19527 h 295539"/>
                <a:gd name="connsiteX25" fmla="*/ 141627 w 141909"/>
                <a:gd name="connsiteY25" fmla="*/ 42196 h 295539"/>
                <a:gd name="connsiteX26" fmla="*/ 140750 w 141909"/>
                <a:gd name="connsiteY26" fmla="*/ 46578 h 295539"/>
                <a:gd name="connsiteX27" fmla="*/ 123891 w 141909"/>
                <a:gd name="connsiteY27" fmla="*/ 60923 h 29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1909" h="295539">
                  <a:moveTo>
                    <a:pt x="123891" y="60923"/>
                  </a:moveTo>
                  <a:cubicBezTo>
                    <a:pt x="118471" y="66266"/>
                    <a:pt x="111785" y="73943"/>
                    <a:pt x="107213" y="80020"/>
                  </a:cubicBezTo>
                  <a:cubicBezTo>
                    <a:pt x="101698" y="87354"/>
                    <a:pt x="94649" y="97480"/>
                    <a:pt x="90735" y="105776"/>
                  </a:cubicBezTo>
                  <a:cubicBezTo>
                    <a:pt x="85963" y="115872"/>
                    <a:pt x="82638" y="130550"/>
                    <a:pt x="79419" y="141237"/>
                  </a:cubicBezTo>
                  <a:cubicBezTo>
                    <a:pt x="77914" y="146257"/>
                    <a:pt x="75618" y="152886"/>
                    <a:pt x="74628" y="158030"/>
                  </a:cubicBezTo>
                  <a:cubicBezTo>
                    <a:pt x="72894" y="167031"/>
                    <a:pt x="72170" y="179290"/>
                    <a:pt x="71818" y="188443"/>
                  </a:cubicBezTo>
                  <a:cubicBezTo>
                    <a:pt x="71237" y="203645"/>
                    <a:pt x="72866" y="223924"/>
                    <a:pt x="72875" y="239135"/>
                  </a:cubicBezTo>
                  <a:cubicBezTo>
                    <a:pt x="72875" y="243945"/>
                    <a:pt x="73037" y="250375"/>
                    <a:pt x="72609" y="255166"/>
                  </a:cubicBezTo>
                  <a:cubicBezTo>
                    <a:pt x="72094" y="260891"/>
                    <a:pt x="70732" y="268463"/>
                    <a:pt x="69456" y="274073"/>
                  </a:cubicBezTo>
                  <a:cubicBezTo>
                    <a:pt x="68570" y="277988"/>
                    <a:pt x="67732" y="283436"/>
                    <a:pt x="65779" y="286951"/>
                  </a:cubicBezTo>
                  <a:cubicBezTo>
                    <a:pt x="64284" y="289627"/>
                    <a:pt x="61741" y="293247"/>
                    <a:pt x="58978" y="294590"/>
                  </a:cubicBezTo>
                  <a:cubicBezTo>
                    <a:pt x="57121" y="295495"/>
                    <a:pt x="54101" y="295847"/>
                    <a:pt x="52139" y="295228"/>
                  </a:cubicBezTo>
                  <a:cubicBezTo>
                    <a:pt x="47005" y="293609"/>
                    <a:pt x="42776" y="286789"/>
                    <a:pt x="39471" y="282560"/>
                  </a:cubicBezTo>
                  <a:cubicBezTo>
                    <a:pt x="32480" y="273606"/>
                    <a:pt x="25374" y="260043"/>
                    <a:pt x="20593" y="249746"/>
                  </a:cubicBezTo>
                  <a:cubicBezTo>
                    <a:pt x="15506" y="238792"/>
                    <a:pt x="9972" y="223572"/>
                    <a:pt x="6924" y="211884"/>
                  </a:cubicBezTo>
                  <a:cubicBezTo>
                    <a:pt x="4543" y="202769"/>
                    <a:pt x="2571" y="190320"/>
                    <a:pt x="1676" y="180947"/>
                  </a:cubicBezTo>
                  <a:cubicBezTo>
                    <a:pt x="419" y="167850"/>
                    <a:pt x="-953" y="150115"/>
                    <a:pt x="914" y="137094"/>
                  </a:cubicBezTo>
                  <a:cubicBezTo>
                    <a:pt x="3190" y="121178"/>
                    <a:pt x="10172" y="100508"/>
                    <a:pt x="17173" y="86031"/>
                  </a:cubicBezTo>
                  <a:cubicBezTo>
                    <a:pt x="22869" y="74257"/>
                    <a:pt x="33137" y="59932"/>
                    <a:pt x="41319" y="49721"/>
                  </a:cubicBezTo>
                  <a:cubicBezTo>
                    <a:pt x="48825" y="40358"/>
                    <a:pt x="59855" y="28633"/>
                    <a:pt x="68951" y="20813"/>
                  </a:cubicBezTo>
                  <a:cubicBezTo>
                    <a:pt x="74980" y="15631"/>
                    <a:pt x="83400" y="8983"/>
                    <a:pt x="90506" y="5440"/>
                  </a:cubicBezTo>
                  <a:cubicBezTo>
                    <a:pt x="94373" y="3515"/>
                    <a:pt x="99898" y="1629"/>
                    <a:pt x="104146" y="887"/>
                  </a:cubicBezTo>
                  <a:cubicBezTo>
                    <a:pt x="108604" y="106"/>
                    <a:pt x="114823" y="-466"/>
                    <a:pt x="119233" y="534"/>
                  </a:cubicBezTo>
                  <a:cubicBezTo>
                    <a:pt x="123005" y="1372"/>
                    <a:pt x="127844" y="3696"/>
                    <a:pt x="130778" y="6211"/>
                  </a:cubicBezTo>
                  <a:cubicBezTo>
                    <a:pt x="134435" y="9354"/>
                    <a:pt x="138188" y="14983"/>
                    <a:pt x="139826" y="19527"/>
                  </a:cubicBezTo>
                  <a:cubicBezTo>
                    <a:pt x="142151" y="25937"/>
                    <a:pt x="142151" y="35396"/>
                    <a:pt x="141627" y="42196"/>
                  </a:cubicBezTo>
                  <a:cubicBezTo>
                    <a:pt x="141522" y="43540"/>
                    <a:pt x="141370" y="45387"/>
                    <a:pt x="140750" y="46578"/>
                  </a:cubicBezTo>
                  <a:cubicBezTo>
                    <a:pt x="140722" y="46654"/>
                    <a:pt x="128625" y="56265"/>
                    <a:pt x="123891" y="60923"/>
                  </a:cubicBezTo>
                  <a:close/>
                </a:path>
              </a:pathLst>
            </a:custGeom>
            <a:solidFill>
              <a:srgbClr val="F36756"/>
            </a:solidFill>
            <a:ln w="0" cap="rnd">
              <a:solidFill>
                <a:srgbClr val="F3675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137AD6F-2011-FBD6-06C4-6EC181618E47}"/>
                </a:ext>
              </a:extLst>
            </p:cNvPr>
            <p:cNvSpPr/>
            <p:nvPr/>
          </p:nvSpPr>
          <p:spPr>
            <a:xfrm>
              <a:off x="909131" y="2955416"/>
              <a:ext cx="340422" cy="175975"/>
            </a:xfrm>
            <a:custGeom>
              <a:avLst/>
              <a:gdLst>
                <a:gd name="connsiteX0" fmla="*/ 328718 w 340422"/>
                <a:gd name="connsiteY0" fmla="*/ 37376 h 175975"/>
                <a:gd name="connsiteX1" fmla="*/ 313917 w 340422"/>
                <a:gd name="connsiteY1" fmla="*/ 55512 h 175975"/>
                <a:gd name="connsiteX2" fmla="*/ 295133 w 340422"/>
                <a:gd name="connsiteY2" fmla="*/ 78172 h 175975"/>
                <a:gd name="connsiteX3" fmla="*/ 265177 w 340422"/>
                <a:gd name="connsiteY3" fmla="*/ 105204 h 175975"/>
                <a:gd name="connsiteX4" fmla="*/ 217019 w 340422"/>
                <a:gd name="connsiteY4" fmla="*/ 147047 h 175975"/>
                <a:gd name="connsiteX5" fmla="*/ 180557 w 340422"/>
                <a:gd name="connsiteY5" fmla="*/ 168631 h 175975"/>
                <a:gd name="connsiteX6" fmla="*/ 145867 w 340422"/>
                <a:gd name="connsiteY6" fmla="*/ 175575 h 175975"/>
                <a:gd name="connsiteX7" fmla="*/ 101242 w 340422"/>
                <a:gd name="connsiteY7" fmla="*/ 173260 h 175975"/>
                <a:gd name="connsiteX8" fmla="*/ 70648 w 340422"/>
                <a:gd name="connsiteY8" fmla="*/ 163897 h 175975"/>
                <a:gd name="connsiteX9" fmla="*/ 33520 w 340422"/>
                <a:gd name="connsiteY9" fmla="*/ 137455 h 175975"/>
                <a:gd name="connsiteX10" fmla="*/ 16689 w 340422"/>
                <a:gd name="connsiteY10" fmla="*/ 111271 h 175975"/>
                <a:gd name="connsiteX11" fmla="*/ 5202 w 340422"/>
                <a:gd name="connsiteY11" fmla="*/ 80648 h 175975"/>
                <a:gd name="connsiteX12" fmla="*/ 630 w 340422"/>
                <a:gd name="connsiteY12" fmla="*/ 66199 h 175975"/>
                <a:gd name="connsiteX13" fmla="*/ 820 w 340422"/>
                <a:gd name="connsiteY13" fmla="*/ 49006 h 175975"/>
                <a:gd name="connsiteX14" fmla="*/ 5392 w 340422"/>
                <a:gd name="connsiteY14" fmla="*/ 38948 h 175975"/>
                <a:gd name="connsiteX15" fmla="*/ 15079 w 340422"/>
                <a:gd name="connsiteY15" fmla="*/ 34928 h 175975"/>
                <a:gd name="connsiteX16" fmla="*/ 29157 w 340422"/>
                <a:gd name="connsiteY16" fmla="*/ 36395 h 175975"/>
                <a:gd name="connsiteX17" fmla="*/ 45807 w 340422"/>
                <a:gd name="connsiteY17" fmla="*/ 46816 h 175975"/>
                <a:gd name="connsiteX18" fmla="*/ 66829 w 340422"/>
                <a:gd name="connsiteY18" fmla="*/ 64189 h 175975"/>
                <a:gd name="connsiteX19" fmla="*/ 82192 w 340422"/>
                <a:gd name="connsiteY19" fmla="*/ 72047 h 175975"/>
                <a:gd name="connsiteX20" fmla="*/ 127360 w 340422"/>
                <a:gd name="connsiteY20" fmla="*/ 75705 h 175975"/>
                <a:gd name="connsiteX21" fmla="*/ 173918 w 340422"/>
                <a:gd name="connsiteY21" fmla="*/ 70952 h 175975"/>
                <a:gd name="connsiteX22" fmla="*/ 241660 w 340422"/>
                <a:gd name="connsiteY22" fmla="*/ 39091 h 175975"/>
                <a:gd name="connsiteX23" fmla="*/ 275988 w 340422"/>
                <a:gd name="connsiteY23" fmla="*/ 16812 h 175975"/>
                <a:gd name="connsiteX24" fmla="*/ 306963 w 340422"/>
                <a:gd name="connsiteY24" fmla="*/ 2581 h 175975"/>
                <a:gd name="connsiteX25" fmla="*/ 319193 w 340422"/>
                <a:gd name="connsiteY25" fmla="*/ 76 h 175975"/>
                <a:gd name="connsiteX26" fmla="*/ 329938 w 340422"/>
                <a:gd name="connsiteY26" fmla="*/ 1410 h 175975"/>
                <a:gd name="connsiteX27" fmla="*/ 337205 w 340422"/>
                <a:gd name="connsiteY27" fmla="*/ 11440 h 175975"/>
                <a:gd name="connsiteX28" fmla="*/ 340072 w 340422"/>
                <a:gd name="connsiteY28" fmla="*/ 20546 h 175975"/>
                <a:gd name="connsiteX29" fmla="*/ 340358 w 340422"/>
                <a:gd name="connsiteY29" fmla="*/ 27165 h 175975"/>
                <a:gd name="connsiteX30" fmla="*/ 340063 w 340422"/>
                <a:gd name="connsiteY30" fmla="*/ 28889 h 175975"/>
                <a:gd name="connsiteX31" fmla="*/ 340063 w 340422"/>
                <a:gd name="connsiteY31" fmla="*/ 28889 h 175975"/>
                <a:gd name="connsiteX32" fmla="*/ 328718 w 340422"/>
                <a:gd name="connsiteY32" fmla="*/ 37376 h 17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40422" h="175975">
                  <a:moveTo>
                    <a:pt x="328718" y="37376"/>
                  </a:moveTo>
                  <a:cubicBezTo>
                    <a:pt x="323623" y="42205"/>
                    <a:pt x="318374" y="50083"/>
                    <a:pt x="313917" y="55512"/>
                  </a:cubicBezTo>
                  <a:cubicBezTo>
                    <a:pt x="308306" y="62332"/>
                    <a:pt x="301229" y="71790"/>
                    <a:pt x="295133" y="78172"/>
                  </a:cubicBezTo>
                  <a:cubicBezTo>
                    <a:pt x="286780" y="86935"/>
                    <a:pt x="274236" y="97174"/>
                    <a:pt x="265177" y="105204"/>
                  </a:cubicBezTo>
                  <a:cubicBezTo>
                    <a:pt x="250852" y="117891"/>
                    <a:pt x="232583" y="135903"/>
                    <a:pt x="217019" y="147047"/>
                  </a:cubicBezTo>
                  <a:cubicBezTo>
                    <a:pt x="206684" y="154448"/>
                    <a:pt x="192444" y="164125"/>
                    <a:pt x="180557" y="168631"/>
                  </a:cubicBezTo>
                  <a:cubicBezTo>
                    <a:pt x="170642" y="172403"/>
                    <a:pt x="156449" y="174765"/>
                    <a:pt x="145867" y="175575"/>
                  </a:cubicBezTo>
                  <a:cubicBezTo>
                    <a:pt x="132504" y="176584"/>
                    <a:pt x="114435" y="175641"/>
                    <a:pt x="101242" y="173260"/>
                  </a:cubicBezTo>
                  <a:cubicBezTo>
                    <a:pt x="91794" y="171555"/>
                    <a:pt x="79278" y="168097"/>
                    <a:pt x="70648" y="163897"/>
                  </a:cubicBezTo>
                  <a:cubicBezTo>
                    <a:pt x="58342" y="157925"/>
                    <a:pt x="42883" y="147419"/>
                    <a:pt x="33520" y="137455"/>
                  </a:cubicBezTo>
                  <a:cubicBezTo>
                    <a:pt x="27119" y="130655"/>
                    <a:pt x="20880" y="119615"/>
                    <a:pt x="16689" y="111271"/>
                  </a:cubicBezTo>
                  <a:cubicBezTo>
                    <a:pt x="12279" y="102508"/>
                    <a:pt x="8393" y="89926"/>
                    <a:pt x="5202" y="80648"/>
                  </a:cubicBezTo>
                  <a:cubicBezTo>
                    <a:pt x="3735" y="76343"/>
                    <a:pt x="1316" y="70695"/>
                    <a:pt x="630" y="66199"/>
                  </a:cubicBezTo>
                  <a:cubicBezTo>
                    <a:pt x="-132" y="61103"/>
                    <a:pt x="-351" y="54036"/>
                    <a:pt x="820" y="49006"/>
                  </a:cubicBezTo>
                  <a:cubicBezTo>
                    <a:pt x="1563" y="45777"/>
                    <a:pt x="3002" y="41253"/>
                    <a:pt x="5392" y="38948"/>
                  </a:cubicBezTo>
                  <a:cubicBezTo>
                    <a:pt x="7659" y="36767"/>
                    <a:pt x="11965" y="35405"/>
                    <a:pt x="15079" y="34928"/>
                  </a:cubicBezTo>
                  <a:cubicBezTo>
                    <a:pt x="19280" y="34281"/>
                    <a:pt x="25138" y="35043"/>
                    <a:pt x="29157" y="36395"/>
                  </a:cubicBezTo>
                  <a:cubicBezTo>
                    <a:pt x="34748" y="38272"/>
                    <a:pt x="41016" y="43377"/>
                    <a:pt x="45807" y="46816"/>
                  </a:cubicBezTo>
                  <a:cubicBezTo>
                    <a:pt x="52446" y="51588"/>
                    <a:pt x="59971" y="59722"/>
                    <a:pt x="66829" y="64189"/>
                  </a:cubicBezTo>
                  <a:cubicBezTo>
                    <a:pt x="71172" y="67009"/>
                    <a:pt x="77239" y="70542"/>
                    <a:pt x="82192" y="72047"/>
                  </a:cubicBezTo>
                  <a:cubicBezTo>
                    <a:pt x="95204" y="76000"/>
                    <a:pt x="113768" y="75848"/>
                    <a:pt x="127360" y="75705"/>
                  </a:cubicBezTo>
                  <a:cubicBezTo>
                    <a:pt x="141400" y="75562"/>
                    <a:pt x="160355" y="74600"/>
                    <a:pt x="173918" y="70952"/>
                  </a:cubicBezTo>
                  <a:cubicBezTo>
                    <a:pt x="195607" y="65113"/>
                    <a:pt x="222077" y="50083"/>
                    <a:pt x="241660" y="39091"/>
                  </a:cubicBezTo>
                  <a:cubicBezTo>
                    <a:pt x="252366" y="33080"/>
                    <a:pt x="265225" y="22717"/>
                    <a:pt x="275988" y="16812"/>
                  </a:cubicBezTo>
                  <a:cubicBezTo>
                    <a:pt x="284951" y="11897"/>
                    <a:pt x="297210" y="5658"/>
                    <a:pt x="306963" y="2581"/>
                  </a:cubicBezTo>
                  <a:cubicBezTo>
                    <a:pt x="310535" y="1448"/>
                    <a:pt x="315450" y="210"/>
                    <a:pt x="319193" y="76"/>
                  </a:cubicBezTo>
                  <a:cubicBezTo>
                    <a:pt x="322442" y="-47"/>
                    <a:pt x="327137" y="-228"/>
                    <a:pt x="329938" y="1410"/>
                  </a:cubicBezTo>
                  <a:cubicBezTo>
                    <a:pt x="333148" y="3277"/>
                    <a:pt x="335557" y="8106"/>
                    <a:pt x="337205" y="11440"/>
                  </a:cubicBezTo>
                  <a:cubicBezTo>
                    <a:pt x="338482" y="14002"/>
                    <a:pt x="339596" y="17717"/>
                    <a:pt x="340072" y="20546"/>
                  </a:cubicBezTo>
                  <a:cubicBezTo>
                    <a:pt x="340406" y="22508"/>
                    <a:pt x="340501" y="25184"/>
                    <a:pt x="340358" y="27165"/>
                  </a:cubicBezTo>
                  <a:cubicBezTo>
                    <a:pt x="340310" y="27689"/>
                    <a:pt x="340149" y="28366"/>
                    <a:pt x="340063" y="28889"/>
                  </a:cubicBezTo>
                  <a:cubicBezTo>
                    <a:pt x="340063" y="28889"/>
                    <a:pt x="340063" y="28889"/>
                    <a:pt x="340063" y="28889"/>
                  </a:cubicBezTo>
                  <a:cubicBezTo>
                    <a:pt x="340034" y="28918"/>
                    <a:pt x="331805" y="34452"/>
                    <a:pt x="328718" y="37376"/>
                  </a:cubicBezTo>
                  <a:close/>
                </a:path>
              </a:pathLst>
            </a:custGeom>
            <a:solidFill>
              <a:srgbClr val="D22B32"/>
            </a:solidFill>
            <a:ln w="0" cap="rnd">
              <a:solidFill>
                <a:srgbClr val="D22B3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E17EF0C-954C-0F95-8A3C-EC4184023414}"/>
                </a:ext>
              </a:extLst>
            </p:cNvPr>
            <p:cNvSpPr/>
            <p:nvPr/>
          </p:nvSpPr>
          <p:spPr>
            <a:xfrm>
              <a:off x="1041761" y="2959036"/>
              <a:ext cx="14501" cy="16984"/>
            </a:xfrm>
            <a:custGeom>
              <a:avLst/>
              <a:gdLst>
                <a:gd name="connsiteX0" fmla="*/ 11294 w 14501"/>
                <a:gd name="connsiteY0" fmla="*/ 0 h 16984"/>
                <a:gd name="connsiteX1" fmla="*/ 13989 w 14501"/>
                <a:gd name="connsiteY1" fmla="*/ 3124 h 16984"/>
                <a:gd name="connsiteX2" fmla="*/ 14056 w 14501"/>
                <a:gd name="connsiteY2" fmla="*/ 9858 h 16984"/>
                <a:gd name="connsiteX3" fmla="*/ 10160 w 14501"/>
                <a:gd name="connsiteY3" fmla="*/ 16250 h 16984"/>
                <a:gd name="connsiteX4" fmla="*/ 5903 w 14501"/>
                <a:gd name="connsiteY4" fmla="*/ 16811 h 16984"/>
                <a:gd name="connsiteX5" fmla="*/ 1426 w 14501"/>
                <a:gd name="connsiteY5" fmla="*/ 12554 h 16984"/>
                <a:gd name="connsiteX6" fmla="*/ 7 w 14501"/>
                <a:gd name="connsiteY6" fmla="*/ 8020 h 16984"/>
                <a:gd name="connsiteX7" fmla="*/ 3207 w 14501"/>
                <a:gd name="connsiteY7" fmla="*/ 1705 h 16984"/>
                <a:gd name="connsiteX8" fmla="*/ 7531 w 14501"/>
                <a:gd name="connsiteY8" fmla="*/ 286 h 16984"/>
                <a:gd name="connsiteX9" fmla="*/ 11294 w 14501"/>
                <a:gd name="connsiteY9" fmla="*/ 0 h 16984"/>
                <a:gd name="connsiteX10" fmla="*/ 11294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94" y="0"/>
                  </a:moveTo>
                  <a:cubicBezTo>
                    <a:pt x="12103" y="933"/>
                    <a:pt x="13532" y="1972"/>
                    <a:pt x="13989" y="3124"/>
                  </a:cubicBezTo>
                  <a:cubicBezTo>
                    <a:pt x="14732" y="5001"/>
                    <a:pt x="14589" y="7906"/>
                    <a:pt x="14056" y="9858"/>
                  </a:cubicBezTo>
                  <a:cubicBezTo>
                    <a:pt x="13465" y="12030"/>
                    <a:pt x="12065" y="15069"/>
                    <a:pt x="10160" y="16250"/>
                  </a:cubicBezTo>
                  <a:cubicBezTo>
                    <a:pt x="9055" y="16916"/>
                    <a:pt x="7131" y="17193"/>
                    <a:pt x="5903" y="16811"/>
                  </a:cubicBezTo>
                  <a:cubicBezTo>
                    <a:pt x="4131" y="16269"/>
                    <a:pt x="2397" y="14135"/>
                    <a:pt x="1426" y="12554"/>
                  </a:cubicBezTo>
                  <a:cubicBezTo>
                    <a:pt x="683" y="11335"/>
                    <a:pt x="-79" y="9439"/>
                    <a:pt x="7" y="8020"/>
                  </a:cubicBezTo>
                  <a:cubicBezTo>
                    <a:pt x="149" y="5896"/>
                    <a:pt x="1569" y="3057"/>
                    <a:pt x="3207" y="1705"/>
                  </a:cubicBezTo>
                  <a:cubicBezTo>
                    <a:pt x="4255" y="829"/>
                    <a:pt x="6188" y="543"/>
                    <a:pt x="7531" y="286"/>
                  </a:cubicBezTo>
                  <a:cubicBezTo>
                    <a:pt x="8646" y="67"/>
                    <a:pt x="10160" y="86"/>
                    <a:pt x="11294" y="0"/>
                  </a:cubicBezTo>
                  <a:cubicBezTo>
                    <a:pt x="11294" y="0"/>
                    <a:pt x="11294" y="0"/>
                    <a:pt x="11294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3177AA5-BE20-D298-7AAE-A1D624485705}"/>
                </a:ext>
              </a:extLst>
            </p:cNvPr>
            <p:cNvSpPr/>
            <p:nvPr/>
          </p:nvSpPr>
          <p:spPr>
            <a:xfrm>
              <a:off x="1041591" y="2952264"/>
              <a:ext cx="13894" cy="21670"/>
            </a:xfrm>
            <a:custGeom>
              <a:avLst/>
              <a:gdLst>
                <a:gd name="connsiteX0" fmla="*/ 7863 w 13894"/>
                <a:gd name="connsiteY0" fmla="*/ 914 h 21670"/>
                <a:gd name="connsiteX1" fmla="*/ 8663 w 13894"/>
                <a:gd name="connsiteY1" fmla="*/ 0 h 21670"/>
                <a:gd name="connsiteX2" fmla="*/ 10216 w 13894"/>
                <a:gd name="connsiteY2" fmla="*/ 1772 h 21670"/>
                <a:gd name="connsiteX3" fmla="*/ 12940 w 13894"/>
                <a:gd name="connsiteY3" fmla="*/ 6201 h 21670"/>
                <a:gd name="connsiteX4" fmla="*/ 13693 w 13894"/>
                <a:gd name="connsiteY4" fmla="*/ 15450 h 21670"/>
                <a:gd name="connsiteX5" fmla="*/ 11654 w 13894"/>
                <a:gd name="connsiteY5" fmla="*/ 20583 h 21670"/>
                <a:gd name="connsiteX6" fmla="*/ 7225 w 13894"/>
                <a:gd name="connsiteY6" fmla="*/ 21650 h 21670"/>
                <a:gd name="connsiteX7" fmla="*/ 2834 w 13894"/>
                <a:gd name="connsiteY7" fmla="*/ 19841 h 21670"/>
                <a:gd name="connsiteX8" fmla="*/ 5 w 13894"/>
                <a:gd name="connsiteY8" fmla="*/ 14059 h 21670"/>
                <a:gd name="connsiteX9" fmla="*/ 2463 w 13894"/>
                <a:gd name="connsiteY9" fmla="*/ 7649 h 21670"/>
                <a:gd name="connsiteX10" fmla="*/ 7863 w 13894"/>
                <a:gd name="connsiteY10" fmla="*/ 914 h 21670"/>
                <a:gd name="connsiteX11" fmla="*/ 7863 w 13894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7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97" y="1200"/>
                    <a:pt x="10216" y="177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45" y="8839"/>
                    <a:pt x="14131" y="12706"/>
                    <a:pt x="13693" y="15450"/>
                  </a:cubicBezTo>
                  <a:cubicBezTo>
                    <a:pt x="13426" y="1708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25" y="21650"/>
                  </a:cubicBezTo>
                  <a:cubicBezTo>
                    <a:pt x="5806" y="21545"/>
                    <a:pt x="3882" y="20803"/>
                    <a:pt x="2834" y="19841"/>
                  </a:cubicBezTo>
                  <a:cubicBezTo>
                    <a:pt x="1415" y="18535"/>
                    <a:pt x="100" y="15992"/>
                    <a:pt x="5" y="1405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48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29B0E4E-5E6A-CBA3-1E96-6F5C32A650BF}"/>
                </a:ext>
              </a:extLst>
            </p:cNvPr>
            <p:cNvSpPr/>
            <p:nvPr/>
          </p:nvSpPr>
          <p:spPr>
            <a:xfrm>
              <a:off x="1041591" y="2952264"/>
              <a:ext cx="13894" cy="21670"/>
            </a:xfrm>
            <a:custGeom>
              <a:avLst/>
              <a:gdLst>
                <a:gd name="connsiteX0" fmla="*/ 7863 w 13894"/>
                <a:gd name="connsiteY0" fmla="*/ 914 h 21670"/>
                <a:gd name="connsiteX1" fmla="*/ 8663 w 13894"/>
                <a:gd name="connsiteY1" fmla="*/ 0 h 21670"/>
                <a:gd name="connsiteX2" fmla="*/ 10216 w 13894"/>
                <a:gd name="connsiteY2" fmla="*/ 1772 h 21670"/>
                <a:gd name="connsiteX3" fmla="*/ 12940 w 13894"/>
                <a:gd name="connsiteY3" fmla="*/ 6201 h 21670"/>
                <a:gd name="connsiteX4" fmla="*/ 13693 w 13894"/>
                <a:gd name="connsiteY4" fmla="*/ 15450 h 21670"/>
                <a:gd name="connsiteX5" fmla="*/ 11654 w 13894"/>
                <a:gd name="connsiteY5" fmla="*/ 20583 h 21670"/>
                <a:gd name="connsiteX6" fmla="*/ 7225 w 13894"/>
                <a:gd name="connsiteY6" fmla="*/ 21650 h 21670"/>
                <a:gd name="connsiteX7" fmla="*/ 2834 w 13894"/>
                <a:gd name="connsiteY7" fmla="*/ 19841 h 21670"/>
                <a:gd name="connsiteX8" fmla="*/ 5 w 13894"/>
                <a:gd name="connsiteY8" fmla="*/ 14059 h 21670"/>
                <a:gd name="connsiteX9" fmla="*/ 2463 w 13894"/>
                <a:gd name="connsiteY9" fmla="*/ 7649 h 21670"/>
                <a:gd name="connsiteX10" fmla="*/ 7863 w 13894"/>
                <a:gd name="connsiteY10" fmla="*/ 914 h 21670"/>
                <a:gd name="connsiteX11" fmla="*/ 7863 w 13894"/>
                <a:gd name="connsiteY11" fmla="*/ 914 h 21670"/>
                <a:gd name="connsiteX12" fmla="*/ 8663 w 13894"/>
                <a:gd name="connsiteY12" fmla="*/ 0 h 21670"/>
                <a:gd name="connsiteX13" fmla="*/ 8663 w 13894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7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97" y="1200"/>
                    <a:pt x="10216" y="177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45" y="8839"/>
                    <a:pt x="14131" y="12706"/>
                    <a:pt x="13693" y="15450"/>
                  </a:cubicBezTo>
                  <a:cubicBezTo>
                    <a:pt x="13426" y="1708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25" y="21650"/>
                  </a:cubicBezTo>
                  <a:cubicBezTo>
                    <a:pt x="5806" y="21545"/>
                    <a:pt x="3882" y="20803"/>
                    <a:pt x="2834" y="19841"/>
                  </a:cubicBezTo>
                  <a:cubicBezTo>
                    <a:pt x="1415" y="18535"/>
                    <a:pt x="100" y="15992"/>
                    <a:pt x="5" y="1405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48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295C201-9C09-E36B-2EED-E84F0217D8DD}"/>
                </a:ext>
              </a:extLst>
            </p:cNvPr>
            <p:cNvSpPr/>
            <p:nvPr/>
          </p:nvSpPr>
          <p:spPr>
            <a:xfrm>
              <a:off x="1042779" y="3097558"/>
              <a:ext cx="14503" cy="16986"/>
            </a:xfrm>
            <a:custGeom>
              <a:avLst/>
              <a:gdLst>
                <a:gd name="connsiteX0" fmla="*/ 11295 w 14503"/>
                <a:gd name="connsiteY0" fmla="*/ 0 h 16986"/>
                <a:gd name="connsiteX1" fmla="*/ 13991 w 14503"/>
                <a:gd name="connsiteY1" fmla="*/ 3124 h 16986"/>
                <a:gd name="connsiteX2" fmla="*/ 14057 w 14503"/>
                <a:gd name="connsiteY2" fmla="*/ 9858 h 16986"/>
                <a:gd name="connsiteX3" fmla="*/ 10162 w 14503"/>
                <a:gd name="connsiteY3" fmla="*/ 16250 h 16986"/>
                <a:gd name="connsiteX4" fmla="*/ 5904 w 14503"/>
                <a:gd name="connsiteY4" fmla="*/ 16811 h 16986"/>
                <a:gd name="connsiteX5" fmla="*/ 1427 w 14503"/>
                <a:gd name="connsiteY5" fmla="*/ 12554 h 16986"/>
                <a:gd name="connsiteX6" fmla="*/ 8 w 14503"/>
                <a:gd name="connsiteY6" fmla="*/ 8020 h 16986"/>
                <a:gd name="connsiteX7" fmla="*/ 3208 w 14503"/>
                <a:gd name="connsiteY7" fmla="*/ 1705 h 16986"/>
                <a:gd name="connsiteX8" fmla="*/ 7533 w 14503"/>
                <a:gd name="connsiteY8" fmla="*/ 286 h 16986"/>
                <a:gd name="connsiteX9" fmla="*/ 11295 w 14503"/>
                <a:gd name="connsiteY9" fmla="*/ 0 h 16986"/>
                <a:gd name="connsiteX10" fmla="*/ 11295 w 14503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6">
                  <a:moveTo>
                    <a:pt x="11295" y="0"/>
                  </a:moveTo>
                  <a:cubicBezTo>
                    <a:pt x="12105" y="933"/>
                    <a:pt x="13534" y="1972"/>
                    <a:pt x="13991" y="3124"/>
                  </a:cubicBezTo>
                  <a:cubicBezTo>
                    <a:pt x="14734" y="5001"/>
                    <a:pt x="14591" y="7915"/>
                    <a:pt x="14057" y="9858"/>
                  </a:cubicBezTo>
                  <a:cubicBezTo>
                    <a:pt x="13467" y="12030"/>
                    <a:pt x="12067" y="15069"/>
                    <a:pt x="10162" y="16250"/>
                  </a:cubicBezTo>
                  <a:cubicBezTo>
                    <a:pt x="9057" y="16926"/>
                    <a:pt x="7133" y="17193"/>
                    <a:pt x="5904" y="16811"/>
                  </a:cubicBezTo>
                  <a:cubicBezTo>
                    <a:pt x="4132" y="16269"/>
                    <a:pt x="239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7"/>
                    <a:pt x="3208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47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4" name="任意多边形: 形状 3263">
              <a:extLst>
                <a:ext uri="{FF2B5EF4-FFF2-40B4-BE49-F238E27FC236}">
                  <a16:creationId xmlns:a16="http://schemas.microsoft.com/office/drawing/2014/main" id="{2BF699D5-AA1C-29A9-0FCA-E09FA7179CA7}"/>
                </a:ext>
              </a:extLst>
            </p:cNvPr>
            <p:cNvSpPr/>
            <p:nvPr/>
          </p:nvSpPr>
          <p:spPr>
            <a:xfrm>
              <a:off x="1042610" y="3090786"/>
              <a:ext cx="13894" cy="21680"/>
            </a:xfrm>
            <a:custGeom>
              <a:avLst/>
              <a:gdLst>
                <a:gd name="connsiteX0" fmla="*/ 7863 w 13894"/>
                <a:gd name="connsiteY0" fmla="*/ 914 h 21680"/>
                <a:gd name="connsiteX1" fmla="*/ 8663 w 13894"/>
                <a:gd name="connsiteY1" fmla="*/ 0 h 21680"/>
                <a:gd name="connsiteX2" fmla="*/ 10216 w 13894"/>
                <a:gd name="connsiteY2" fmla="*/ 1772 h 21680"/>
                <a:gd name="connsiteX3" fmla="*/ 12940 w 13894"/>
                <a:gd name="connsiteY3" fmla="*/ 6210 h 21680"/>
                <a:gd name="connsiteX4" fmla="*/ 13693 w 13894"/>
                <a:gd name="connsiteY4" fmla="*/ 15459 h 21680"/>
                <a:gd name="connsiteX5" fmla="*/ 11654 w 13894"/>
                <a:gd name="connsiteY5" fmla="*/ 20584 h 21680"/>
                <a:gd name="connsiteX6" fmla="*/ 7216 w 13894"/>
                <a:gd name="connsiteY6" fmla="*/ 21660 h 21680"/>
                <a:gd name="connsiteX7" fmla="*/ 2834 w 13894"/>
                <a:gd name="connsiteY7" fmla="*/ 19841 h 21680"/>
                <a:gd name="connsiteX8" fmla="*/ 5 w 13894"/>
                <a:gd name="connsiteY8" fmla="*/ 14068 h 21680"/>
                <a:gd name="connsiteX9" fmla="*/ 2463 w 13894"/>
                <a:gd name="connsiteY9" fmla="*/ 7649 h 21680"/>
                <a:gd name="connsiteX10" fmla="*/ 7863 w 13894"/>
                <a:gd name="connsiteY10" fmla="*/ 914 h 21680"/>
                <a:gd name="connsiteX11" fmla="*/ 7863 w 13894"/>
                <a:gd name="connsiteY11" fmla="*/ 914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8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72"/>
                  </a:cubicBezTo>
                  <a:cubicBezTo>
                    <a:pt x="11149" y="3019"/>
                    <a:pt x="12435" y="4724"/>
                    <a:pt x="12940" y="6210"/>
                  </a:cubicBezTo>
                  <a:cubicBezTo>
                    <a:pt x="13845" y="8839"/>
                    <a:pt x="14131" y="12706"/>
                    <a:pt x="13693" y="15459"/>
                  </a:cubicBezTo>
                  <a:cubicBezTo>
                    <a:pt x="13426" y="17088"/>
                    <a:pt x="12921" y="19517"/>
                    <a:pt x="11654" y="20584"/>
                  </a:cubicBezTo>
                  <a:cubicBezTo>
                    <a:pt x="10616" y="21479"/>
                    <a:pt x="8587" y="21765"/>
                    <a:pt x="7216" y="2166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5"/>
                    <a:pt x="91" y="15992"/>
                    <a:pt x="5" y="14068"/>
                  </a:cubicBezTo>
                  <a:cubicBezTo>
                    <a:pt x="-100" y="12011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5" name="任意多边形: 形状 3264">
              <a:extLst>
                <a:ext uri="{FF2B5EF4-FFF2-40B4-BE49-F238E27FC236}">
                  <a16:creationId xmlns:a16="http://schemas.microsoft.com/office/drawing/2014/main" id="{1CD269AF-798F-607F-92A9-18A0851C65A7}"/>
                </a:ext>
              </a:extLst>
            </p:cNvPr>
            <p:cNvSpPr/>
            <p:nvPr/>
          </p:nvSpPr>
          <p:spPr>
            <a:xfrm>
              <a:off x="1042610" y="3090786"/>
              <a:ext cx="13894" cy="21680"/>
            </a:xfrm>
            <a:custGeom>
              <a:avLst/>
              <a:gdLst>
                <a:gd name="connsiteX0" fmla="*/ 7863 w 13894"/>
                <a:gd name="connsiteY0" fmla="*/ 914 h 21680"/>
                <a:gd name="connsiteX1" fmla="*/ 8663 w 13894"/>
                <a:gd name="connsiteY1" fmla="*/ 0 h 21680"/>
                <a:gd name="connsiteX2" fmla="*/ 10216 w 13894"/>
                <a:gd name="connsiteY2" fmla="*/ 1772 h 21680"/>
                <a:gd name="connsiteX3" fmla="*/ 12940 w 13894"/>
                <a:gd name="connsiteY3" fmla="*/ 6210 h 21680"/>
                <a:gd name="connsiteX4" fmla="*/ 13693 w 13894"/>
                <a:gd name="connsiteY4" fmla="*/ 15459 h 21680"/>
                <a:gd name="connsiteX5" fmla="*/ 11654 w 13894"/>
                <a:gd name="connsiteY5" fmla="*/ 20584 h 21680"/>
                <a:gd name="connsiteX6" fmla="*/ 7216 w 13894"/>
                <a:gd name="connsiteY6" fmla="*/ 21660 h 21680"/>
                <a:gd name="connsiteX7" fmla="*/ 2834 w 13894"/>
                <a:gd name="connsiteY7" fmla="*/ 19841 h 21680"/>
                <a:gd name="connsiteX8" fmla="*/ 5 w 13894"/>
                <a:gd name="connsiteY8" fmla="*/ 14068 h 21680"/>
                <a:gd name="connsiteX9" fmla="*/ 2463 w 13894"/>
                <a:gd name="connsiteY9" fmla="*/ 7649 h 21680"/>
                <a:gd name="connsiteX10" fmla="*/ 7863 w 13894"/>
                <a:gd name="connsiteY10" fmla="*/ 914 h 21680"/>
                <a:gd name="connsiteX11" fmla="*/ 7863 w 13894"/>
                <a:gd name="connsiteY11" fmla="*/ 914 h 21680"/>
                <a:gd name="connsiteX12" fmla="*/ 8663 w 13894"/>
                <a:gd name="connsiteY12" fmla="*/ 0 h 21680"/>
                <a:gd name="connsiteX13" fmla="*/ 8663 w 13894"/>
                <a:gd name="connsiteY13" fmla="*/ 0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8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72"/>
                  </a:cubicBezTo>
                  <a:cubicBezTo>
                    <a:pt x="11149" y="3019"/>
                    <a:pt x="12435" y="4724"/>
                    <a:pt x="12940" y="6210"/>
                  </a:cubicBezTo>
                  <a:cubicBezTo>
                    <a:pt x="13845" y="8839"/>
                    <a:pt x="14131" y="12706"/>
                    <a:pt x="13693" y="15459"/>
                  </a:cubicBezTo>
                  <a:cubicBezTo>
                    <a:pt x="13426" y="17088"/>
                    <a:pt x="12921" y="19517"/>
                    <a:pt x="11654" y="20584"/>
                  </a:cubicBezTo>
                  <a:cubicBezTo>
                    <a:pt x="10616" y="21479"/>
                    <a:pt x="8587" y="21765"/>
                    <a:pt x="7216" y="2166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5"/>
                    <a:pt x="91" y="15992"/>
                    <a:pt x="5" y="14068"/>
                  </a:cubicBezTo>
                  <a:cubicBezTo>
                    <a:pt x="-100" y="12011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6" name="任意多边形: 形状 3265">
              <a:extLst>
                <a:ext uri="{FF2B5EF4-FFF2-40B4-BE49-F238E27FC236}">
                  <a16:creationId xmlns:a16="http://schemas.microsoft.com/office/drawing/2014/main" id="{1763E9F6-4677-9E96-34EA-30E691FBD742}"/>
                </a:ext>
              </a:extLst>
            </p:cNvPr>
            <p:cNvSpPr/>
            <p:nvPr/>
          </p:nvSpPr>
          <p:spPr>
            <a:xfrm>
              <a:off x="994154" y="3098539"/>
              <a:ext cx="14501" cy="16986"/>
            </a:xfrm>
            <a:custGeom>
              <a:avLst/>
              <a:gdLst>
                <a:gd name="connsiteX0" fmla="*/ 11286 w 14501"/>
                <a:gd name="connsiteY0" fmla="*/ 0 h 16986"/>
                <a:gd name="connsiteX1" fmla="*/ 13981 w 14501"/>
                <a:gd name="connsiteY1" fmla="*/ 3124 h 16986"/>
                <a:gd name="connsiteX2" fmla="*/ 14057 w 14501"/>
                <a:gd name="connsiteY2" fmla="*/ 9868 h 16986"/>
                <a:gd name="connsiteX3" fmla="*/ 10152 w 14501"/>
                <a:gd name="connsiteY3" fmla="*/ 16250 h 16986"/>
                <a:gd name="connsiteX4" fmla="*/ 5894 w 14501"/>
                <a:gd name="connsiteY4" fmla="*/ 16812 h 16986"/>
                <a:gd name="connsiteX5" fmla="*/ 1427 w 14501"/>
                <a:gd name="connsiteY5" fmla="*/ 12563 h 16986"/>
                <a:gd name="connsiteX6" fmla="*/ 8 w 14501"/>
                <a:gd name="connsiteY6" fmla="*/ 8020 h 16986"/>
                <a:gd name="connsiteX7" fmla="*/ 3199 w 14501"/>
                <a:gd name="connsiteY7" fmla="*/ 1705 h 16986"/>
                <a:gd name="connsiteX8" fmla="*/ 7533 w 14501"/>
                <a:gd name="connsiteY8" fmla="*/ 286 h 16986"/>
                <a:gd name="connsiteX9" fmla="*/ 11286 w 14501"/>
                <a:gd name="connsiteY9" fmla="*/ 0 h 16986"/>
                <a:gd name="connsiteX10" fmla="*/ 11286 w 14501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12"/>
                  </a:cubicBezTo>
                  <a:cubicBezTo>
                    <a:pt x="4123" y="16278"/>
                    <a:pt x="239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53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7" name="任意多边形: 形状 3266">
              <a:extLst>
                <a:ext uri="{FF2B5EF4-FFF2-40B4-BE49-F238E27FC236}">
                  <a16:creationId xmlns:a16="http://schemas.microsoft.com/office/drawing/2014/main" id="{7B16E84B-0D84-A358-0E9C-81B0AA7DA2E0}"/>
                </a:ext>
              </a:extLst>
            </p:cNvPr>
            <p:cNvSpPr/>
            <p:nvPr/>
          </p:nvSpPr>
          <p:spPr>
            <a:xfrm>
              <a:off x="993977" y="3091776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72 w 13897"/>
                <a:gd name="connsiteY1" fmla="*/ 0 h 21670"/>
                <a:gd name="connsiteX2" fmla="*/ 10215 w 13897"/>
                <a:gd name="connsiteY2" fmla="*/ 1762 h 21670"/>
                <a:gd name="connsiteX3" fmla="*/ 12949 w 13897"/>
                <a:gd name="connsiteY3" fmla="*/ 6201 h 21670"/>
                <a:gd name="connsiteX4" fmla="*/ 13692 w 13897"/>
                <a:gd name="connsiteY4" fmla="*/ 15449 h 21670"/>
                <a:gd name="connsiteX5" fmla="*/ 11663 w 13897"/>
                <a:gd name="connsiteY5" fmla="*/ 20583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71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10" y="628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15"/>
                    <a:pt x="12949" y="6201"/>
                  </a:cubicBezTo>
                  <a:cubicBezTo>
                    <a:pt x="13844" y="8830"/>
                    <a:pt x="14139" y="12697"/>
                    <a:pt x="13692" y="15449"/>
                  </a:cubicBezTo>
                  <a:cubicBezTo>
                    <a:pt x="13434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1"/>
                    <a:pt x="1452" y="9430"/>
                    <a:pt x="2471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8" name="任意多边形: 形状 3267">
              <a:extLst>
                <a:ext uri="{FF2B5EF4-FFF2-40B4-BE49-F238E27FC236}">
                  <a16:creationId xmlns:a16="http://schemas.microsoft.com/office/drawing/2014/main" id="{FE73565A-7E58-ABE9-89E7-B0D8C9A7C439}"/>
                </a:ext>
              </a:extLst>
            </p:cNvPr>
            <p:cNvSpPr/>
            <p:nvPr/>
          </p:nvSpPr>
          <p:spPr>
            <a:xfrm>
              <a:off x="993977" y="3091776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72 w 13897"/>
                <a:gd name="connsiteY1" fmla="*/ 0 h 21670"/>
                <a:gd name="connsiteX2" fmla="*/ 10215 w 13897"/>
                <a:gd name="connsiteY2" fmla="*/ 1762 h 21670"/>
                <a:gd name="connsiteX3" fmla="*/ 12949 w 13897"/>
                <a:gd name="connsiteY3" fmla="*/ 6201 h 21670"/>
                <a:gd name="connsiteX4" fmla="*/ 13692 w 13897"/>
                <a:gd name="connsiteY4" fmla="*/ 15449 h 21670"/>
                <a:gd name="connsiteX5" fmla="*/ 11663 w 13897"/>
                <a:gd name="connsiteY5" fmla="*/ 20583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71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  <a:gd name="connsiteX12" fmla="*/ 8672 w 13897"/>
                <a:gd name="connsiteY12" fmla="*/ 0 h 21670"/>
                <a:gd name="connsiteX13" fmla="*/ 8672 w 13897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10" y="628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15"/>
                    <a:pt x="12949" y="6201"/>
                  </a:cubicBezTo>
                  <a:cubicBezTo>
                    <a:pt x="13844" y="8830"/>
                    <a:pt x="14139" y="12697"/>
                    <a:pt x="13692" y="15449"/>
                  </a:cubicBezTo>
                  <a:cubicBezTo>
                    <a:pt x="13434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1"/>
                    <a:pt x="1452" y="9430"/>
                    <a:pt x="2471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9" name="任意多边形: 形状 3268">
              <a:extLst>
                <a:ext uri="{FF2B5EF4-FFF2-40B4-BE49-F238E27FC236}">
                  <a16:creationId xmlns:a16="http://schemas.microsoft.com/office/drawing/2014/main" id="{BA3FFF60-D13B-6832-42D6-7F1467ED882A}"/>
                </a:ext>
              </a:extLst>
            </p:cNvPr>
            <p:cNvSpPr/>
            <p:nvPr/>
          </p:nvSpPr>
          <p:spPr>
            <a:xfrm>
              <a:off x="963702" y="3051876"/>
              <a:ext cx="14498" cy="16986"/>
            </a:xfrm>
            <a:custGeom>
              <a:avLst/>
              <a:gdLst>
                <a:gd name="connsiteX0" fmla="*/ 11286 w 14498"/>
                <a:gd name="connsiteY0" fmla="*/ 0 h 16986"/>
                <a:gd name="connsiteX1" fmla="*/ 13981 w 14498"/>
                <a:gd name="connsiteY1" fmla="*/ 3124 h 16986"/>
                <a:gd name="connsiteX2" fmla="*/ 14057 w 14498"/>
                <a:gd name="connsiteY2" fmla="*/ 9858 h 16986"/>
                <a:gd name="connsiteX3" fmla="*/ 10152 w 14498"/>
                <a:gd name="connsiteY3" fmla="*/ 16250 h 16986"/>
                <a:gd name="connsiteX4" fmla="*/ 5895 w 14498"/>
                <a:gd name="connsiteY4" fmla="*/ 16811 h 16986"/>
                <a:gd name="connsiteX5" fmla="*/ 1427 w 14498"/>
                <a:gd name="connsiteY5" fmla="*/ 12554 h 16986"/>
                <a:gd name="connsiteX6" fmla="*/ 8 w 14498"/>
                <a:gd name="connsiteY6" fmla="*/ 8020 h 16986"/>
                <a:gd name="connsiteX7" fmla="*/ 3199 w 14498"/>
                <a:gd name="connsiteY7" fmla="*/ 1705 h 16986"/>
                <a:gd name="connsiteX8" fmla="*/ 7523 w 14498"/>
                <a:gd name="connsiteY8" fmla="*/ 286 h 16986"/>
                <a:gd name="connsiteX9" fmla="*/ 11286 w 14498"/>
                <a:gd name="connsiteY9" fmla="*/ 0 h 16986"/>
                <a:gd name="connsiteX10" fmla="*/ 11286 w 14498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23" y="17193"/>
                    <a:pt x="5895" y="16811"/>
                  </a:cubicBezTo>
                  <a:cubicBezTo>
                    <a:pt x="4123" y="16268"/>
                    <a:pt x="2389" y="14135"/>
                    <a:pt x="1427" y="12554"/>
                  </a:cubicBezTo>
                  <a:cubicBezTo>
                    <a:pt x="675" y="11344"/>
                    <a:pt x="-87" y="9439"/>
                    <a:pt x="8" y="8020"/>
                  </a:cubicBezTo>
                  <a:cubicBezTo>
                    <a:pt x="151" y="5896"/>
                    <a:pt x="1561" y="3057"/>
                    <a:pt x="3199" y="1705"/>
                  </a:cubicBezTo>
                  <a:cubicBezTo>
                    <a:pt x="4247" y="828"/>
                    <a:pt x="6180" y="543"/>
                    <a:pt x="7523" y="286"/>
                  </a:cubicBezTo>
                  <a:cubicBezTo>
                    <a:pt x="8638" y="67"/>
                    <a:pt x="10162" y="85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0" name="任意多边形: 形状 3269">
              <a:extLst>
                <a:ext uri="{FF2B5EF4-FFF2-40B4-BE49-F238E27FC236}">
                  <a16:creationId xmlns:a16="http://schemas.microsoft.com/office/drawing/2014/main" id="{72B95860-FFC2-0582-9526-82DCEC24B1E3}"/>
                </a:ext>
              </a:extLst>
            </p:cNvPr>
            <p:cNvSpPr/>
            <p:nvPr/>
          </p:nvSpPr>
          <p:spPr>
            <a:xfrm>
              <a:off x="963525" y="3045113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74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1" y="629"/>
                    <a:pt x="8662" y="0"/>
                    <a:pt x="8662" y="0"/>
                  </a:cubicBezTo>
                  <a:cubicBezTo>
                    <a:pt x="9129" y="524"/>
                    <a:pt x="9796" y="1191"/>
                    <a:pt x="10215" y="1762"/>
                  </a:cubicBezTo>
                  <a:cubicBezTo>
                    <a:pt x="11149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199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1" name="任意多边形: 形状 3270">
              <a:extLst>
                <a:ext uri="{FF2B5EF4-FFF2-40B4-BE49-F238E27FC236}">
                  <a16:creationId xmlns:a16="http://schemas.microsoft.com/office/drawing/2014/main" id="{2FEB528F-BE68-3120-82F4-8BAB4EDEDCC2}"/>
                </a:ext>
              </a:extLst>
            </p:cNvPr>
            <p:cNvSpPr/>
            <p:nvPr/>
          </p:nvSpPr>
          <p:spPr>
            <a:xfrm>
              <a:off x="963525" y="3045113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74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1" y="629"/>
                    <a:pt x="8662" y="0"/>
                    <a:pt x="8662" y="0"/>
                  </a:cubicBezTo>
                  <a:cubicBezTo>
                    <a:pt x="9129" y="524"/>
                    <a:pt x="9796" y="1191"/>
                    <a:pt x="10215" y="1762"/>
                  </a:cubicBezTo>
                  <a:cubicBezTo>
                    <a:pt x="11149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199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2" name="任意多边形: 形状 3271">
              <a:extLst>
                <a:ext uri="{FF2B5EF4-FFF2-40B4-BE49-F238E27FC236}">
                  <a16:creationId xmlns:a16="http://schemas.microsoft.com/office/drawing/2014/main" id="{1B68928B-E140-F343-6239-41B845043964}"/>
                </a:ext>
              </a:extLst>
            </p:cNvPr>
            <p:cNvSpPr/>
            <p:nvPr/>
          </p:nvSpPr>
          <p:spPr>
            <a:xfrm>
              <a:off x="1037874" y="3052857"/>
              <a:ext cx="14498" cy="16986"/>
            </a:xfrm>
            <a:custGeom>
              <a:avLst/>
              <a:gdLst>
                <a:gd name="connsiteX0" fmla="*/ 11286 w 14498"/>
                <a:gd name="connsiteY0" fmla="*/ 0 h 16986"/>
                <a:gd name="connsiteX1" fmla="*/ 13981 w 14498"/>
                <a:gd name="connsiteY1" fmla="*/ 3124 h 16986"/>
                <a:gd name="connsiteX2" fmla="*/ 14057 w 14498"/>
                <a:gd name="connsiteY2" fmla="*/ 9868 h 16986"/>
                <a:gd name="connsiteX3" fmla="*/ 10152 w 14498"/>
                <a:gd name="connsiteY3" fmla="*/ 16250 h 16986"/>
                <a:gd name="connsiteX4" fmla="*/ 5894 w 14498"/>
                <a:gd name="connsiteY4" fmla="*/ 16811 h 16986"/>
                <a:gd name="connsiteX5" fmla="*/ 1427 w 14498"/>
                <a:gd name="connsiteY5" fmla="*/ 12563 h 16986"/>
                <a:gd name="connsiteX6" fmla="*/ 8 w 14498"/>
                <a:gd name="connsiteY6" fmla="*/ 8020 h 16986"/>
                <a:gd name="connsiteX7" fmla="*/ 3199 w 14498"/>
                <a:gd name="connsiteY7" fmla="*/ 1705 h 16986"/>
                <a:gd name="connsiteX8" fmla="*/ 7523 w 14498"/>
                <a:gd name="connsiteY8" fmla="*/ 286 h 16986"/>
                <a:gd name="connsiteX9" fmla="*/ 11286 w 14498"/>
                <a:gd name="connsiteY9" fmla="*/ 0 h 16986"/>
                <a:gd name="connsiteX10" fmla="*/ 11286 w 14498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7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23" y="17193"/>
                    <a:pt x="5894" y="16811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905"/>
                    <a:pt x="1561" y="3057"/>
                    <a:pt x="3199" y="1705"/>
                  </a:cubicBezTo>
                  <a:cubicBezTo>
                    <a:pt x="4247" y="828"/>
                    <a:pt x="6190" y="552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3" name="任意多边形: 形状 3272">
              <a:extLst>
                <a:ext uri="{FF2B5EF4-FFF2-40B4-BE49-F238E27FC236}">
                  <a16:creationId xmlns:a16="http://schemas.microsoft.com/office/drawing/2014/main" id="{08488376-CEC1-B26E-979D-DB1703392950}"/>
                </a:ext>
              </a:extLst>
            </p:cNvPr>
            <p:cNvSpPr/>
            <p:nvPr/>
          </p:nvSpPr>
          <p:spPr>
            <a:xfrm>
              <a:off x="1037696" y="3046094"/>
              <a:ext cx="13893" cy="21671"/>
            </a:xfrm>
            <a:custGeom>
              <a:avLst/>
              <a:gdLst>
                <a:gd name="connsiteX0" fmla="*/ 7862 w 13893"/>
                <a:gd name="connsiteY0" fmla="*/ 905 h 21671"/>
                <a:gd name="connsiteX1" fmla="*/ 8662 w 13893"/>
                <a:gd name="connsiteY1" fmla="*/ 0 h 21671"/>
                <a:gd name="connsiteX2" fmla="*/ 10215 w 13893"/>
                <a:gd name="connsiteY2" fmla="*/ 1762 h 21671"/>
                <a:gd name="connsiteX3" fmla="*/ 12939 w 13893"/>
                <a:gd name="connsiteY3" fmla="*/ 6201 h 21671"/>
                <a:gd name="connsiteX4" fmla="*/ 13692 w 13893"/>
                <a:gd name="connsiteY4" fmla="*/ 15450 h 21671"/>
                <a:gd name="connsiteX5" fmla="*/ 11663 w 13893"/>
                <a:gd name="connsiteY5" fmla="*/ 20584 h 21671"/>
                <a:gd name="connsiteX6" fmla="*/ 7224 w 13893"/>
                <a:gd name="connsiteY6" fmla="*/ 21650 h 21671"/>
                <a:gd name="connsiteX7" fmla="*/ 2843 w 13893"/>
                <a:gd name="connsiteY7" fmla="*/ 19831 h 21671"/>
                <a:gd name="connsiteX8" fmla="*/ 4 w 13893"/>
                <a:gd name="connsiteY8" fmla="*/ 14059 h 21671"/>
                <a:gd name="connsiteX9" fmla="*/ 2462 w 13893"/>
                <a:gd name="connsiteY9" fmla="*/ 7639 h 21671"/>
                <a:gd name="connsiteX10" fmla="*/ 7862 w 13893"/>
                <a:gd name="connsiteY10" fmla="*/ 905 h 21671"/>
                <a:gd name="connsiteX11" fmla="*/ 7862 w 13893"/>
                <a:gd name="connsiteY11" fmla="*/ 905 h 2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1">
                  <a:moveTo>
                    <a:pt x="7862" y="905"/>
                  </a:moveTo>
                  <a:cubicBezTo>
                    <a:pt x="8100" y="629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4" name="任意多边形: 形状 3273">
              <a:extLst>
                <a:ext uri="{FF2B5EF4-FFF2-40B4-BE49-F238E27FC236}">
                  <a16:creationId xmlns:a16="http://schemas.microsoft.com/office/drawing/2014/main" id="{3DCC4690-BF7A-4261-3402-CCAAA6A60995}"/>
                </a:ext>
              </a:extLst>
            </p:cNvPr>
            <p:cNvSpPr/>
            <p:nvPr/>
          </p:nvSpPr>
          <p:spPr>
            <a:xfrm>
              <a:off x="1037696" y="3046094"/>
              <a:ext cx="13893" cy="21671"/>
            </a:xfrm>
            <a:custGeom>
              <a:avLst/>
              <a:gdLst>
                <a:gd name="connsiteX0" fmla="*/ 7862 w 13893"/>
                <a:gd name="connsiteY0" fmla="*/ 905 h 21671"/>
                <a:gd name="connsiteX1" fmla="*/ 8662 w 13893"/>
                <a:gd name="connsiteY1" fmla="*/ 0 h 21671"/>
                <a:gd name="connsiteX2" fmla="*/ 10215 w 13893"/>
                <a:gd name="connsiteY2" fmla="*/ 1762 h 21671"/>
                <a:gd name="connsiteX3" fmla="*/ 12939 w 13893"/>
                <a:gd name="connsiteY3" fmla="*/ 6201 h 21671"/>
                <a:gd name="connsiteX4" fmla="*/ 13692 w 13893"/>
                <a:gd name="connsiteY4" fmla="*/ 15450 h 21671"/>
                <a:gd name="connsiteX5" fmla="*/ 11663 w 13893"/>
                <a:gd name="connsiteY5" fmla="*/ 20584 h 21671"/>
                <a:gd name="connsiteX6" fmla="*/ 7224 w 13893"/>
                <a:gd name="connsiteY6" fmla="*/ 21650 h 21671"/>
                <a:gd name="connsiteX7" fmla="*/ 2843 w 13893"/>
                <a:gd name="connsiteY7" fmla="*/ 19831 h 21671"/>
                <a:gd name="connsiteX8" fmla="*/ 4 w 13893"/>
                <a:gd name="connsiteY8" fmla="*/ 14059 h 21671"/>
                <a:gd name="connsiteX9" fmla="*/ 2462 w 13893"/>
                <a:gd name="connsiteY9" fmla="*/ 7639 h 21671"/>
                <a:gd name="connsiteX10" fmla="*/ 7862 w 13893"/>
                <a:gd name="connsiteY10" fmla="*/ 905 h 21671"/>
                <a:gd name="connsiteX11" fmla="*/ 7862 w 13893"/>
                <a:gd name="connsiteY11" fmla="*/ 905 h 21671"/>
                <a:gd name="connsiteX12" fmla="*/ 8662 w 13893"/>
                <a:gd name="connsiteY12" fmla="*/ 0 h 21671"/>
                <a:gd name="connsiteX13" fmla="*/ 8662 w 13893"/>
                <a:gd name="connsiteY13" fmla="*/ 0 h 2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1">
                  <a:moveTo>
                    <a:pt x="7862" y="905"/>
                  </a:moveTo>
                  <a:cubicBezTo>
                    <a:pt x="8100" y="629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5" name="任意多边形: 形状 3274">
              <a:extLst>
                <a:ext uri="{FF2B5EF4-FFF2-40B4-BE49-F238E27FC236}">
                  <a16:creationId xmlns:a16="http://schemas.microsoft.com/office/drawing/2014/main" id="{78D650C0-8B9D-E498-3D70-267DF47467CE}"/>
                </a:ext>
              </a:extLst>
            </p:cNvPr>
            <p:cNvSpPr/>
            <p:nvPr/>
          </p:nvSpPr>
          <p:spPr>
            <a:xfrm>
              <a:off x="1080603" y="3062192"/>
              <a:ext cx="14503" cy="16986"/>
            </a:xfrm>
            <a:custGeom>
              <a:avLst/>
              <a:gdLst>
                <a:gd name="connsiteX0" fmla="*/ 11295 w 14503"/>
                <a:gd name="connsiteY0" fmla="*/ 0 h 16986"/>
                <a:gd name="connsiteX1" fmla="*/ 13991 w 14503"/>
                <a:gd name="connsiteY1" fmla="*/ 3124 h 16986"/>
                <a:gd name="connsiteX2" fmla="*/ 14057 w 14503"/>
                <a:gd name="connsiteY2" fmla="*/ 9858 h 16986"/>
                <a:gd name="connsiteX3" fmla="*/ 10152 w 14503"/>
                <a:gd name="connsiteY3" fmla="*/ 16250 h 16986"/>
                <a:gd name="connsiteX4" fmla="*/ 5904 w 14503"/>
                <a:gd name="connsiteY4" fmla="*/ 16812 h 16986"/>
                <a:gd name="connsiteX5" fmla="*/ 1427 w 14503"/>
                <a:gd name="connsiteY5" fmla="*/ 12554 h 16986"/>
                <a:gd name="connsiteX6" fmla="*/ 8 w 14503"/>
                <a:gd name="connsiteY6" fmla="*/ 8020 h 16986"/>
                <a:gd name="connsiteX7" fmla="*/ 3199 w 14503"/>
                <a:gd name="connsiteY7" fmla="*/ 1705 h 16986"/>
                <a:gd name="connsiteX8" fmla="*/ 7533 w 14503"/>
                <a:gd name="connsiteY8" fmla="*/ 286 h 16986"/>
                <a:gd name="connsiteX9" fmla="*/ 11295 w 14503"/>
                <a:gd name="connsiteY9" fmla="*/ 0 h 16986"/>
                <a:gd name="connsiteX10" fmla="*/ 11295 w 14503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6">
                  <a:moveTo>
                    <a:pt x="11295" y="0"/>
                  </a:moveTo>
                  <a:cubicBezTo>
                    <a:pt x="12105" y="934"/>
                    <a:pt x="13534" y="1972"/>
                    <a:pt x="1399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904" y="16812"/>
                  </a:cubicBezTo>
                  <a:cubicBezTo>
                    <a:pt x="4132" y="16269"/>
                    <a:pt x="239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6" name="任意多边形: 形状 3275">
              <a:extLst>
                <a:ext uri="{FF2B5EF4-FFF2-40B4-BE49-F238E27FC236}">
                  <a16:creationId xmlns:a16="http://schemas.microsoft.com/office/drawing/2014/main" id="{70983AD3-346E-ADA5-2CEB-7F25D40134DA}"/>
                </a:ext>
              </a:extLst>
            </p:cNvPr>
            <p:cNvSpPr/>
            <p:nvPr/>
          </p:nvSpPr>
          <p:spPr>
            <a:xfrm>
              <a:off x="1080434" y="3055419"/>
              <a:ext cx="13889" cy="21680"/>
            </a:xfrm>
            <a:custGeom>
              <a:avLst/>
              <a:gdLst>
                <a:gd name="connsiteX0" fmla="*/ 7863 w 13889"/>
                <a:gd name="connsiteY0" fmla="*/ 914 h 21680"/>
                <a:gd name="connsiteX1" fmla="*/ 8663 w 13889"/>
                <a:gd name="connsiteY1" fmla="*/ 0 h 21680"/>
                <a:gd name="connsiteX2" fmla="*/ 10216 w 13889"/>
                <a:gd name="connsiteY2" fmla="*/ 1772 h 21680"/>
                <a:gd name="connsiteX3" fmla="*/ 12940 w 13889"/>
                <a:gd name="connsiteY3" fmla="*/ 6210 h 21680"/>
                <a:gd name="connsiteX4" fmla="*/ 13683 w 13889"/>
                <a:gd name="connsiteY4" fmla="*/ 15450 h 21680"/>
                <a:gd name="connsiteX5" fmla="*/ 11654 w 13889"/>
                <a:gd name="connsiteY5" fmla="*/ 20584 h 21680"/>
                <a:gd name="connsiteX6" fmla="*/ 7216 w 13889"/>
                <a:gd name="connsiteY6" fmla="*/ 21660 h 21680"/>
                <a:gd name="connsiteX7" fmla="*/ 2834 w 13889"/>
                <a:gd name="connsiteY7" fmla="*/ 19841 h 21680"/>
                <a:gd name="connsiteX8" fmla="*/ 5 w 13889"/>
                <a:gd name="connsiteY8" fmla="*/ 14069 h 21680"/>
                <a:gd name="connsiteX9" fmla="*/ 2463 w 13889"/>
                <a:gd name="connsiteY9" fmla="*/ 7649 h 21680"/>
                <a:gd name="connsiteX10" fmla="*/ 7863 w 13889"/>
                <a:gd name="connsiteY10" fmla="*/ 914 h 21680"/>
                <a:gd name="connsiteX11" fmla="*/ 7863 w 13889"/>
                <a:gd name="connsiteY11" fmla="*/ 914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8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72"/>
                  </a:cubicBezTo>
                  <a:cubicBezTo>
                    <a:pt x="11149" y="3020"/>
                    <a:pt x="12435" y="4724"/>
                    <a:pt x="12940" y="6210"/>
                  </a:cubicBezTo>
                  <a:cubicBezTo>
                    <a:pt x="13835" y="8839"/>
                    <a:pt x="14131" y="12706"/>
                    <a:pt x="13683" y="15450"/>
                  </a:cubicBezTo>
                  <a:cubicBezTo>
                    <a:pt x="13426" y="17088"/>
                    <a:pt x="12921" y="19517"/>
                    <a:pt x="11654" y="20584"/>
                  </a:cubicBezTo>
                  <a:cubicBezTo>
                    <a:pt x="10616" y="21479"/>
                    <a:pt x="8587" y="21765"/>
                    <a:pt x="7216" y="2166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6"/>
                    <a:pt x="91" y="15993"/>
                    <a:pt x="5" y="1406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7" name="任意多边形: 形状 3276">
              <a:extLst>
                <a:ext uri="{FF2B5EF4-FFF2-40B4-BE49-F238E27FC236}">
                  <a16:creationId xmlns:a16="http://schemas.microsoft.com/office/drawing/2014/main" id="{C458DDD4-014A-495D-FF3D-CBBA95D4B6AF}"/>
                </a:ext>
              </a:extLst>
            </p:cNvPr>
            <p:cNvSpPr/>
            <p:nvPr/>
          </p:nvSpPr>
          <p:spPr>
            <a:xfrm>
              <a:off x="1080434" y="3055419"/>
              <a:ext cx="13889" cy="21680"/>
            </a:xfrm>
            <a:custGeom>
              <a:avLst/>
              <a:gdLst>
                <a:gd name="connsiteX0" fmla="*/ 7863 w 13889"/>
                <a:gd name="connsiteY0" fmla="*/ 914 h 21680"/>
                <a:gd name="connsiteX1" fmla="*/ 8663 w 13889"/>
                <a:gd name="connsiteY1" fmla="*/ 0 h 21680"/>
                <a:gd name="connsiteX2" fmla="*/ 10216 w 13889"/>
                <a:gd name="connsiteY2" fmla="*/ 1772 h 21680"/>
                <a:gd name="connsiteX3" fmla="*/ 12940 w 13889"/>
                <a:gd name="connsiteY3" fmla="*/ 6210 h 21680"/>
                <a:gd name="connsiteX4" fmla="*/ 13683 w 13889"/>
                <a:gd name="connsiteY4" fmla="*/ 15450 h 21680"/>
                <a:gd name="connsiteX5" fmla="*/ 11654 w 13889"/>
                <a:gd name="connsiteY5" fmla="*/ 20584 h 21680"/>
                <a:gd name="connsiteX6" fmla="*/ 7216 w 13889"/>
                <a:gd name="connsiteY6" fmla="*/ 21660 h 21680"/>
                <a:gd name="connsiteX7" fmla="*/ 2834 w 13889"/>
                <a:gd name="connsiteY7" fmla="*/ 19841 h 21680"/>
                <a:gd name="connsiteX8" fmla="*/ 5 w 13889"/>
                <a:gd name="connsiteY8" fmla="*/ 14069 h 21680"/>
                <a:gd name="connsiteX9" fmla="*/ 2463 w 13889"/>
                <a:gd name="connsiteY9" fmla="*/ 7649 h 21680"/>
                <a:gd name="connsiteX10" fmla="*/ 7863 w 13889"/>
                <a:gd name="connsiteY10" fmla="*/ 914 h 21680"/>
                <a:gd name="connsiteX11" fmla="*/ 7863 w 13889"/>
                <a:gd name="connsiteY11" fmla="*/ 914 h 21680"/>
                <a:gd name="connsiteX12" fmla="*/ 8663 w 13889"/>
                <a:gd name="connsiteY12" fmla="*/ 0 h 21680"/>
                <a:gd name="connsiteX13" fmla="*/ 8663 w 13889"/>
                <a:gd name="connsiteY13" fmla="*/ 0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8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72"/>
                  </a:cubicBezTo>
                  <a:cubicBezTo>
                    <a:pt x="11149" y="3020"/>
                    <a:pt x="12435" y="4724"/>
                    <a:pt x="12940" y="6210"/>
                  </a:cubicBezTo>
                  <a:cubicBezTo>
                    <a:pt x="13835" y="8839"/>
                    <a:pt x="14131" y="12706"/>
                    <a:pt x="13683" y="15450"/>
                  </a:cubicBezTo>
                  <a:cubicBezTo>
                    <a:pt x="13426" y="17088"/>
                    <a:pt x="12921" y="19517"/>
                    <a:pt x="11654" y="20584"/>
                  </a:cubicBezTo>
                  <a:cubicBezTo>
                    <a:pt x="10616" y="21479"/>
                    <a:pt x="8587" y="21765"/>
                    <a:pt x="7216" y="2166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6"/>
                    <a:pt x="91" y="15993"/>
                    <a:pt x="5" y="1406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8" name="任意多边形: 形状 3277">
              <a:extLst>
                <a:ext uri="{FF2B5EF4-FFF2-40B4-BE49-F238E27FC236}">
                  <a16:creationId xmlns:a16="http://schemas.microsoft.com/office/drawing/2014/main" id="{B306F013-1C3D-E8BE-E438-48636C245F16}"/>
                </a:ext>
              </a:extLst>
            </p:cNvPr>
            <p:cNvSpPr/>
            <p:nvPr/>
          </p:nvSpPr>
          <p:spPr>
            <a:xfrm>
              <a:off x="1115483" y="3073488"/>
              <a:ext cx="14498" cy="16986"/>
            </a:xfrm>
            <a:custGeom>
              <a:avLst/>
              <a:gdLst>
                <a:gd name="connsiteX0" fmla="*/ 11286 w 14498"/>
                <a:gd name="connsiteY0" fmla="*/ 0 h 16986"/>
                <a:gd name="connsiteX1" fmla="*/ 13981 w 14498"/>
                <a:gd name="connsiteY1" fmla="*/ 3124 h 16986"/>
                <a:gd name="connsiteX2" fmla="*/ 14057 w 14498"/>
                <a:gd name="connsiteY2" fmla="*/ 9858 h 16986"/>
                <a:gd name="connsiteX3" fmla="*/ 10152 w 14498"/>
                <a:gd name="connsiteY3" fmla="*/ 16250 h 16986"/>
                <a:gd name="connsiteX4" fmla="*/ 5894 w 14498"/>
                <a:gd name="connsiteY4" fmla="*/ 16812 h 16986"/>
                <a:gd name="connsiteX5" fmla="*/ 1427 w 14498"/>
                <a:gd name="connsiteY5" fmla="*/ 12554 h 16986"/>
                <a:gd name="connsiteX6" fmla="*/ 8 w 14498"/>
                <a:gd name="connsiteY6" fmla="*/ 8020 h 16986"/>
                <a:gd name="connsiteX7" fmla="*/ 3199 w 14498"/>
                <a:gd name="connsiteY7" fmla="*/ 1705 h 16986"/>
                <a:gd name="connsiteX8" fmla="*/ 7523 w 14498"/>
                <a:gd name="connsiteY8" fmla="*/ 286 h 16986"/>
                <a:gd name="connsiteX9" fmla="*/ 11286 w 14498"/>
                <a:gd name="connsiteY9" fmla="*/ 0 h 16986"/>
                <a:gd name="connsiteX10" fmla="*/ 11286 w 14498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23" y="17193"/>
                    <a:pt x="5894" y="16812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61" y="3058"/>
                    <a:pt x="3199" y="1705"/>
                  </a:cubicBezTo>
                  <a:cubicBezTo>
                    <a:pt x="4247" y="829"/>
                    <a:pt x="619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9" name="任意多边形: 形状 3278">
              <a:extLst>
                <a:ext uri="{FF2B5EF4-FFF2-40B4-BE49-F238E27FC236}">
                  <a16:creationId xmlns:a16="http://schemas.microsoft.com/office/drawing/2014/main" id="{0555359C-AD2D-B259-3F6F-EBF85E70DBC4}"/>
                </a:ext>
              </a:extLst>
            </p:cNvPr>
            <p:cNvSpPr/>
            <p:nvPr/>
          </p:nvSpPr>
          <p:spPr>
            <a:xfrm>
              <a:off x="1115306" y="3066726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74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00" y="629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0" name="任意多边形: 形状 3279">
              <a:extLst>
                <a:ext uri="{FF2B5EF4-FFF2-40B4-BE49-F238E27FC236}">
                  <a16:creationId xmlns:a16="http://schemas.microsoft.com/office/drawing/2014/main" id="{187BB6EB-FB27-5448-808C-0AEFAED91EEE}"/>
                </a:ext>
              </a:extLst>
            </p:cNvPr>
            <p:cNvSpPr/>
            <p:nvPr/>
          </p:nvSpPr>
          <p:spPr>
            <a:xfrm>
              <a:off x="1115306" y="3066726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74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  <a:gd name="connsiteX12" fmla="*/ 8662 w 13897"/>
                <a:gd name="connsiteY12" fmla="*/ 0 h 21670"/>
                <a:gd name="connsiteX13" fmla="*/ 8662 w 13897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00" y="629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1" name="任意多边形: 形状 3280">
              <a:extLst>
                <a:ext uri="{FF2B5EF4-FFF2-40B4-BE49-F238E27FC236}">
                  <a16:creationId xmlns:a16="http://schemas.microsoft.com/office/drawing/2014/main" id="{B3507312-3E9B-7B84-F05D-F27EAAEFB105}"/>
                </a:ext>
              </a:extLst>
            </p:cNvPr>
            <p:cNvSpPr/>
            <p:nvPr/>
          </p:nvSpPr>
          <p:spPr>
            <a:xfrm>
              <a:off x="1012823" y="3005699"/>
              <a:ext cx="14497" cy="16989"/>
            </a:xfrm>
            <a:custGeom>
              <a:avLst/>
              <a:gdLst>
                <a:gd name="connsiteX0" fmla="*/ 11286 w 14497"/>
                <a:gd name="connsiteY0" fmla="*/ 0 h 16989"/>
                <a:gd name="connsiteX1" fmla="*/ 13981 w 14497"/>
                <a:gd name="connsiteY1" fmla="*/ 3124 h 16989"/>
                <a:gd name="connsiteX2" fmla="*/ 14048 w 14497"/>
                <a:gd name="connsiteY2" fmla="*/ 9868 h 16989"/>
                <a:gd name="connsiteX3" fmla="*/ 10152 w 14497"/>
                <a:gd name="connsiteY3" fmla="*/ 16250 h 16989"/>
                <a:gd name="connsiteX4" fmla="*/ 5895 w 14497"/>
                <a:gd name="connsiteY4" fmla="*/ 16821 h 16989"/>
                <a:gd name="connsiteX5" fmla="*/ 1427 w 14497"/>
                <a:gd name="connsiteY5" fmla="*/ 12563 h 16989"/>
                <a:gd name="connsiteX6" fmla="*/ 8 w 14497"/>
                <a:gd name="connsiteY6" fmla="*/ 8020 h 16989"/>
                <a:gd name="connsiteX7" fmla="*/ 3199 w 14497"/>
                <a:gd name="connsiteY7" fmla="*/ 1705 h 16989"/>
                <a:gd name="connsiteX8" fmla="*/ 7523 w 14497"/>
                <a:gd name="connsiteY8" fmla="*/ 286 h 16989"/>
                <a:gd name="connsiteX9" fmla="*/ 11286 w 14497"/>
                <a:gd name="connsiteY9" fmla="*/ 0 h 16989"/>
                <a:gd name="connsiteX10" fmla="*/ 11286 w 14497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7" h="16989">
                  <a:moveTo>
                    <a:pt x="11286" y="0"/>
                  </a:moveTo>
                  <a:cubicBezTo>
                    <a:pt x="12095" y="943"/>
                    <a:pt x="13524" y="1981"/>
                    <a:pt x="13981" y="3124"/>
                  </a:cubicBezTo>
                  <a:cubicBezTo>
                    <a:pt x="14734" y="5001"/>
                    <a:pt x="14581" y="7916"/>
                    <a:pt x="14048" y="9868"/>
                  </a:cubicBezTo>
                  <a:cubicBezTo>
                    <a:pt x="13457" y="12030"/>
                    <a:pt x="12067" y="15078"/>
                    <a:pt x="10152" y="16250"/>
                  </a:cubicBezTo>
                  <a:cubicBezTo>
                    <a:pt x="9057" y="16926"/>
                    <a:pt x="7123" y="17193"/>
                    <a:pt x="5895" y="16821"/>
                  </a:cubicBezTo>
                  <a:cubicBezTo>
                    <a:pt x="4123" y="16278"/>
                    <a:pt x="2389" y="14145"/>
                    <a:pt x="1427" y="12563"/>
                  </a:cubicBezTo>
                  <a:cubicBezTo>
                    <a:pt x="675" y="11344"/>
                    <a:pt x="-87" y="9449"/>
                    <a:pt x="8" y="8020"/>
                  </a:cubicBezTo>
                  <a:cubicBezTo>
                    <a:pt x="141" y="5905"/>
                    <a:pt x="1561" y="3058"/>
                    <a:pt x="3199" y="1705"/>
                  </a:cubicBezTo>
                  <a:cubicBezTo>
                    <a:pt x="4247" y="838"/>
                    <a:pt x="6180" y="55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4" name="任意多边形: 形状 3283">
              <a:extLst>
                <a:ext uri="{FF2B5EF4-FFF2-40B4-BE49-F238E27FC236}">
                  <a16:creationId xmlns:a16="http://schemas.microsoft.com/office/drawing/2014/main" id="{6074BF13-0CDD-5D4F-0B62-E9FE9DE55D95}"/>
                </a:ext>
              </a:extLst>
            </p:cNvPr>
            <p:cNvSpPr/>
            <p:nvPr/>
          </p:nvSpPr>
          <p:spPr>
            <a:xfrm>
              <a:off x="1012646" y="2998936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9"/>
                    <a:pt x="14130" y="12697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391"/>
                    <a:pt x="6243" y="293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5" name="任意多边形: 形状 3284">
              <a:extLst>
                <a:ext uri="{FF2B5EF4-FFF2-40B4-BE49-F238E27FC236}">
                  <a16:creationId xmlns:a16="http://schemas.microsoft.com/office/drawing/2014/main" id="{DC95CA84-D527-570A-4FA5-CBBA41352CDF}"/>
                </a:ext>
              </a:extLst>
            </p:cNvPr>
            <p:cNvSpPr/>
            <p:nvPr/>
          </p:nvSpPr>
          <p:spPr>
            <a:xfrm>
              <a:off x="1012646" y="2998936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9"/>
                    <a:pt x="14130" y="12697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391"/>
                    <a:pt x="6243" y="293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6" name="任意多边形: 形状 3285">
              <a:extLst>
                <a:ext uri="{FF2B5EF4-FFF2-40B4-BE49-F238E27FC236}">
                  <a16:creationId xmlns:a16="http://schemas.microsoft.com/office/drawing/2014/main" id="{F40C1CBD-3059-9E04-0B41-167B9C54AEB1}"/>
                </a:ext>
              </a:extLst>
            </p:cNvPr>
            <p:cNvSpPr/>
            <p:nvPr/>
          </p:nvSpPr>
          <p:spPr>
            <a:xfrm>
              <a:off x="1154288" y="3028788"/>
              <a:ext cx="14498" cy="16989"/>
            </a:xfrm>
            <a:custGeom>
              <a:avLst/>
              <a:gdLst>
                <a:gd name="connsiteX0" fmla="*/ 11286 w 14498"/>
                <a:gd name="connsiteY0" fmla="*/ 0 h 16989"/>
                <a:gd name="connsiteX1" fmla="*/ 13981 w 14498"/>
                <a:gd name="connsiteY1" fmla="*/ 3124 h 16989"/>
                <a:gd name="connsiteX2" fmla="*/ 14057 w 14498"/>
                <a:gd name="connsiteY2" fmla="*/ 9868 h 16989"/>
                <a:gd name="connsiteX3" fmla="*/ 10152 w 14498"/>
                <a:gd name="connsiteY3" fmla="*/ 16250 h 16989"/>
                <a:gd name="connsiteX4" fmla="*/ 5894 w 14498"/>
                <a:gd name="connsiteY4" fmla="*/ 16821 h 16989"/>
                <a:gd name="connsiteX5" fmla="*/ 1427 w 14498"/>
                <a:gd name="connsiteY5" fmla="*/ 12563 h 16989"/>
                <a:gd name="connsiteX6" fmla="*/ 8 w 14498"/>
                <a:gd name="connsiteY6" fmla="*/ 8020 h 16989"/>
                <a:gd name="connsiteX7" fmla="*/ 3199 w 14498"/>
                <a:gd name="connsiteY7" fmla="*/ 1705 h 16989"/>
                <a:gd name="connsiteX8" fmla="*/ 7523 w 14498"/>
                <a:gd name="connsiteY8" fmla="*/ 286 h 16989"/>
                <a:gd name="connsiteX9" fmla="*/ 11286 w 14498"/>
                <a:gd name="connsiteY9" fmla="*/ 0 h 16989"/>
                <a:gd name="connsiteX10" fmla="*/ 11286 w 14498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7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23" y="17193"/>
                    <a:pt x="5894" y="16821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905"/>
                    <a:pt x="1561" y="3057"/>
                    <a:pt x="3199" y="1705"/>
                  </a:cubicBezTo>
                  <a:cubicBezTo>
                    <a:pt x="4247" y="829"/>
                    <a:pt x="6190" y="552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7" name="任意多边形: 形状 3286">
              <a:extLst>
                <a:ext uri="{FF2B5EF4-FFF2-40B4-BE49-F238E27FC236}">
                  <a16:creationId xmlns:a16="http://schemas.microsoft.com/office/drawing/2014/main" id="{D79D14F7-430A-85B3-CE11-358C63EC5933}"/>
                </a:ext>
              </a:extLst>
            </p:cNvPr>
            <p:cNvSpPr/>
            <p:nvPr/>
          </p:nvSpPr>
          <p:spPr>
            <a:xfrm>
              <a:off x="1154111" y="3022025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49 h 21670"/>
                <a:gd name="connsiteX5" fmla="*/ 11663 w 13897"/>
                <a:gd name="connsiteY5" fmla="*/ 20583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0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0"/>
                    <a:pt x="14139" y="12697"/>
                    <a:pt x="13692" y="15449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1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8" name="任意多边形: 形状 3287">
              <a:extLst>
                <a:ext uri="{FF2B5EF4-FFF2-40B4-BE49-F238E27FC236}">
                  <a16:creationId xmlns:a16="http://schemas.microsoft.com/office/drawing/2014/main" id="{A2C47D26-CBA3-030D-3340-990245CD4D40}"/>
                </a:ext>
              </a:extLst>
            </p:cNvPr>
            <p:cNvSpPr/>
            <p:nvPr/>
          </p:nvSpPr>
          <p:spPr>
            <a:xfrm>
              <a:off x="1154111" y="3022025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49 h 21670"/>
                <a:gd name="connsiteX5" fmla="*/ 11663 w 13897"/>
                <a:gd name="connsiteY5" fmla="*/ 20583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  <a:gd name="connsiteX12" fmla="*/ 8662 w 13897"/>
                <a:gd name="connsiteY12" fmla="*/ 0 h 21670"/>
                <a:gd name="connsiteX13" fmla="*/ 8662 w 13897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0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0"/>
                    <a:pt x="14139" y="12697"/>
                    <a:pt x="13692" y="15449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1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9" name="任意多边形: 形状 3288">
              <a:extLst>
                <a:ext uri="{FF2B5EF4-FFF2-40B4-BE49-F238E27FC236}">
                  <a16:creationId xmlns:a16="http://schemas.microsoft.com/office/drawing/2014/main" id="{FBA7DEF1-232F-A82E-BB03-9B2C32688210}"/>
                </a:ext>
              </a:extLst>
            </p:cNvPr>
            <p:cNvSpPr/>
            <p:nvPr/>
          </p:nvSpPr>
          <p:spPr>
            <a:xfrm>
              <a:off x="1111064" y="3010128"/>
              <a:ext cx="14497" cy="16980"/>
            </a:xfrm>
            <a:custGeom>
              <a:avLst/>
              <a:gdLst>
                <a:gd name="connsiteX0" fmla="*/ 11286 w 14497"/>
                <a:gd name="connsiteY0" fmla="*/ 0 h 16980"/>
                <a:gd name="connsiteX1" fmla="*/ 13981 w 14497"/>
                <a:gd name="connsiteY1" fmla="*/ 3115 h 16980"/>
                <a:gd name="connsiteX2" fmla="*/ 14048 w 14497"/>
                <a:gd name="connsiteY2" fmla="*/ 9858 h 16980"/>
                <a:gd name="connsiteX3" fmla="*/ 10152 w 14497"/>
                <a:gd name="connsiteY3" fmla="*/ 16240 h 16980"/>
                <a:gd name="connsiteX4" fmla="*/ 5895 w 14497"/>
                <a:gd name="connsiteY4" fmla="*/ 16812 h 16980"/>
                <a:gd name="connsiteX5" fmla="*/ 1427 w 14497"/>
                <a:gd name="connsiteY5" fmla="*/ 12554 h 16980"/>
                <a:gd name="connsiteX6" fmla="*/ 8 w 14497"/>
                <a:gd name="connsiteY6" fmla="*/ 8011 h 16980"/>
                <a:gd name="connsiteX7" fmla="*/ 3199 w 14497"/>
                <a:gd name="connsiteY7" fmla="*/ 1696 h 16980"/>
                <a:gd name="connsiteX8" fmla="*/ 7523 w 14497"/>
                <a:gd name="connsiteY8" fmla="*/ 276 h 16980"/>
                <a:gd name="connsiteX9" fmla="*/ 11286 w 14497"/>
                <a:gd name="connsiteY9" fmla="*/ 0 h 16980"/>
                <a:gd name="connsiteX10" fmla="*/ 11286 w 14497"/>
                <a:gd name="connsiteY10" fmla="*/ 0 h 1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7" h="16980">
                  <a:moveTo>
                    <a:pt x="11286" y="0"/>
                  </a:moveTo>
                  <a:cubicBezTo>
                    <a:pt x="12095" y="934"/>
                    <a:pt x="13524" y="1972"/>
                    <a:pt x="13981" y="3115"/>
                  </a:cubicBezTo>
                  <a:cubicBezTo>
                    <a:pt x="14734" y="5001"/>
                    <a:pt x="14581" y="7906"/>
                    <a:pt x="14048" y="9858"/>
                  </a:cubicBezTo>
                  <a:cubicBezTo>
                    <a:pt x="13457" y="12021"/>
                    <a:pt x="12067" y="15069"/>
                    <a:pt x="10152" y="16240"/>
                  </a:cubicBezTo>
                  <a:cubicBezTo>
                    <a:pt x="9057" y="16916"/>
                    <a:pt x="7123" y="17183"/>
                    <a:pt x="5895" y="16812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75" y="11335"/>
                    <a:pt x="-87" y="9440"/>
                    <a:pt x="8" y="8011"/>
                  </a:cubicBezTo>
                  <a:cubicBezTo>
                    <a:pt x="141" y="5896"/>
                    <a:pt x="1561" y="3058"/>
                    <a:pt x="3199" y="1696"/>
                  </a:cubicBezTo>
                  <a:cubicBezTo>
                    <a:pt x="4247" y="829"/>
                    <a:pt x="6180" y="543"/>
                    <a:pt x="7523" y="276"/>
                  </a:cubicBezTo>
                  <a:cubicBezTo>
                    <a:pt x="8638" y="5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0" name="任意多边形: 形状 3289">
              <a:extLst>
                <a:ext uri="{FF2B5EF4-FFF2-40B4-BE49-F238E27FC236}">
                  <a16:creationId xmlns:a16="http://schemas.microsoft.com/office/drawing/2014/main" id="{778E8A9E-EB9C-48C4-B831-E173F4F1EF1C}"/>
                </a:ext>
              </a:extLst>
            </p:cNvPr>
            <p:cNvSpPr/>
            <p:nvPr/>
          </p:nvSpPr>
          <p:spPr>
            <a:xfrm>
              <a:off x="1110886" y="3003356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9" y="3020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6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391"/>
                    <a:pt x="6243" y="293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1" name="任意多边形: 形状 3290">
              <a:extLst>
                <a:ext uri="{FF2B5EF4-FFF2-40B4-BE49-F238E27FC236}">
                  <a16:creationId xmlns:a16="http://schemas.microsoft.com/office/drawing/2014/main" id="{DB517A61-A830-6970-B2E4-BBD5B81E53D0}"/>
                </a:ext>
              </a:extLst>
            </p:cNvPr>
            <p:cNvSpPr/>
            <p:nvPr/>
          </p:nvSpPr>
          <p:spPr>
            <a:xfrm>
              <a:off x="1110886" y="3003356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9" y="3020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6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391"/>
                    <a:pt x="6243" y="293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2" name="任意多边形: 形状 3291">
              <a:extLst>
                <a:ext uri="{FF2B5EF4-FFF2-40B4-BE49-F238E27FC236}">
                  <a16:creationId xmlns:a16="http://schemas.microsoft.com/office/drawing/2014/main" id="{F81CBFD8-88D1-E0E0-2F58-3CFF1195348D}"/>
                </a:ext>
              </a:extLst>
            </p:cNvPr>
            <p:cNvSpPr/>
            <p:nvPr/>
          </p:nvSpPr>
          <p:spPr>
            <a:xfrm>
              <a:off x="1056533" y="3014052"/>
              <a:ext cx="14503" cy="16986"/>
            </a:xfrm>
            <a:custGeom>
              <a:avLst/>
              <a:gdLst>
                <a:gd name="connsiteX0" fmla="*/ 11295 w 14503"/>
                <a:gd name="connsiteY0" fmla="*/ 0 h 16986"/>
                <a:gd name="connsiteX1" fmla="*/ 13991 w 14503"/>
                <a:gd name="connsiteY1" fmla="*/ 3124 h 16986"/>
                <a:gd name="connsiteX2" fmla="*/ 14057 w 14503"/>
                <a:gd name="connsiteY2" fmla="*/ 9868 h 16986"/>
                <a:gd name="connsiteX3" fmla="*/ 10162 w 14503"/>
                <a:gd name="connsiteY3" fmla="*/ 16250 h 16986"/>
                <a:gd name="connsiteX4" fmla="*/ 5904 w 14503"/>
                <a:gd name="connsiteY4" fmla="*/ 16811 h 16986"/>
                <a:gd name="connsiteX5" fmla="*/ 1427 w 14503"/>
                <a:gd name="connsiteY5" fmla="*/ 12563 h 16986"/>
                <a:gd name="connsiteX6" fmla="*/ 8 w 14503"/>
                <a:gd name="connsiteY6" fmla="*/ 8020 h 16986"/>
                <a:gd name="connsiteX7" fmla="*/ 3208 w 14503"/>
                <a:gd name="connsiteY7" fmla="*/ 1705 h 16986"/>
                <a:gd name="connsiteX8" fmla="*/ 7533 w 14503"/>
                <a:gd name="connsiteY8" fmla="*/ 286 h 16986"/>
                <a:gd name="connsiteX9" fmla="*/ 11295 w 14503"/>
                <a:gd name="connsiteY9" fmla="*/ 0 h 16986"/>
                <a:gd name="connsiteX10" fmla="*/ 11295 w 14503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6">
                  <a:moveTo>
                    <a:pt x="11295" y="0"/>
                  </a:moveTo>
                  <a:cubicBezTo>
                    <a:pt x="12105" y="933"/>
                    <a:pt x="13534" y="1972"/>
                    <a:pt x="1399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69"/>
                    <a:pt x="10162" y="16250"/>
                  </a:cubicBezTo>
                  <a:cubicBezTo>
                    <a:pt x="9057" y="16926"/>
                    <a:pt x="7133" y="17193"/>
                    <a:pt x="5904" y="16811"/>
                  </a:cubicBezTo>
                  <a:cubicBezTo>
                    <a:pt x="4132" y="16278"/>
                    <a:pt x="239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7"/>
                    <a:pt x="3208" y="1705"/>
                  </a:cubicBezTo>
                  <a:cubicBezTo>
                    <a:pt x="4256" y="829"/>
                    <a:pt x="6190" y="552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3" name="任意多边形: 形状 3292">
              <a:extLst>
                <a:ext uri="{FF2B5EF4-FFF2-40B4-BE49-F238E27FC236}">
                  <a16:creationId xmlns:a16="http://schemas.microsoft.com/office/drawing/2014/main" id="{3120CC88-883C-0A6E-1264-21929B665A46}"/>
                </a:ext>
              </a:extLst>
            </p:cNvPr>
            <p:cNvSpPr/>
            <p:nvPr/>
          </p:nvSpPr>
          <p:spPr>
            <a:xfrm>
              <a:off x="1056365" y="3007290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1 h 21670"/>
                <a:gd name="connsiteX4" fmla="*/ 13693 w 13894"/>
                <a:gd name="connsiteY4" fmla="*/ 15449 h 21670"/>
                <a:gd name="connsiteX5" fmla="*/ 11654 w 13894"/>
                <a:gd name="connsiteY5" fmla="*/ 20583 h 21670"/>
                <a:gd name="connsiteX6" fmla="*/ 7216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3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45" y="8830"/>
                    <a:pt x="14131" y="12697"/>
                    <a:pt x="13693" y="15449"/>
                  </a:cubicBezTo>
                  <a:cubicBezTo>
                    <a:pt x="13426" y="1707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0"/>
                    <a:pt x="2463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4" name="任意多边形: 形状 3293">
              <a:extLst>
                <a:ext uri="{FF2B5EF4-FFF2-40B4-BE49-F238E27FC236}">
                  <a16:creationId xmlns:a16="http://schemas.microsoft.com/office/drawing/2014/main" id="{59AA28D4-D602-7A80-B2AC-CE2799847153}"/>
                </a:ext>
              </a:extLst>
            </p:cNvPr>
            <p:cNvSpPr/>
            <p:nvPr/>
          </p:nvSpPr>
          <p:spPr>
            <a:xfrm>
              <a:off x="1056365" y="3007290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1 h 21670"/>
                <a:gd name="connsiteX4" fmla="*/ 13693 w 13894"/>
                <a:gd name="connsiteY4" fmla="*/ 15449 h 21670"/>
                <a:gd name="connsiteX5" fmla="*/ 11654 w 13894"/>
                <a:gd name="connsiteY5" fmla="*/ 20583 h 21670"/>
                <a:gd name="connsiteX6" fmla="*/ 7216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3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  <a:gd name="connsiteX12" fmla="*/ 8663 w 13894"/>
                <a:gd name="connsiteY12" fmla="*/ 0 h 21670"/>
                <a:gd name="connsiteX13" fmla="*/ 8663 w 13894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45" y="8830"/>
                    <a:pt x="14131" y="12697"/>
                    <a:pt x="13693" y="15449"/>
                  </a:cubicBezTo>
                  <a:cubicBezTo>
                    <a:pt x="13426" y="1707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0"/>
                    <a:pt x="2463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5" name="任意多边形: 形状 3294">
              <a:extLst>
                <a:ext uri="{FF2B5EF4-FFF2-40B4-BE49-F238E27FC236}">
                  <a16:creationId xmlns:a16="http://schemas.microsoft.com/office/drawing/2014/main" id="{3637BD62-5F1D-BC47-78C5-AE0774223979}"/>
                </a:ext>
              </a:extLst>
            </p:cNvPr>
            <p:cNvSpPr/>
            <p:nvPr/>
          </p:nvSpPr>
          <p:spPr>
            <a:xfrm>
              <a:off x="927841" y="2991945"/>
              <a:ext cx="14501" cy="16989"/>
            </a:xfrm>
            <a:custGeom>
              <a:avLst/>
              <a:gdLst>
                <a:gd name="connsiteX0" fmla="*/ 11286 w 14501"/>
                <a:gd name="connsiteY0" fmla="*/ 0 h 16989"/>
                <a:gd name="connsiteX1" fmla="*/ 13981 w 14501"/>
                <a:gd name="connsiteY1" fmla="*/ 3124 h 16989"/>
                <a:gd name="connsiteX2" fmla="*/ 14057 w 14501"/>
                <a:gd name="connsiteY2" fmla="*/ 9868 h 16989"/>
                <a:gd name="connsiteX3" fmla="*/ 10152 w 14501"/>
                <a:gd name="connsiteY3" fmla="*/ 16250 h 16989"/>
                <a:gd name="connsiteX4" fmla="*/ 5894 w 14501"/>
                <a:gd name="connsiteY4" fmla="*/ 16821 h 16989"/>
                <a:gd name="connsiteX5" fmla="*/ 1427 w 14501"/>
                <a:gd name="connsiteY5" fmla="*/ 12563 h 16989"/>
                <a:gd name="connsiteX6" fmla="*/ 8 w 14501"/>
                <a:gd name="connsiteY6" fmla="*/ 8020 h 16989"/>
                <a:gd name="connsiteX7" fmla="*/ 3199 w 14501"/>
                <a:gd name="connsiteY7" fmla="*/ 1705 h 16989"/>
                <a:gd name="connsiteX8" fmla="*/ 7533 w 14501"/>
                <a:gd name="connsiteY8" fmla="*/ 286 h 16989"/>
                <a:gd name="connsiteX9" fmla="*/ 11286 w 14501"/>
                <a:gd name="connsiteY9" fmla="*/ 0 h 16989"/>
                <a:gd name="connsiteX10" fmla="*/ 11286 w 14501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9">
                  <a:moveTo>
                    <a:pt x="11286" y="0"/>
                  </a:moveTo>
                  <a:cubicBezTo>
                    <a:pt x="12095" y="943"/>
                    <a:pt x="13524" y="1981"/>
                    <a:pt x="13981" y="3124"/>
                  </a:cubicBezTo>
                  <a:cubicBezTo>
                    <a:pt x="14734" y="5001"/>
                    <a:pt x="14591" y="7916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33" y="17193"/>
                    <a:pt x="5894" y="16821"/>
                  </a:cubicBezTo>
                  <a:cubicBezTo>
                    <a:pt x="4123" y="16278"/>
                    <a:pt x="2399" y="14145"/>
                    <a:pt x="1427" y="12563"/>
                  </a:cubicBezTo>
                  <a:cubicBezTo>
                    <a:pt x="684" y="11344"/>
                    <a:pt x="-87" y="9449"/>
                    <a:pt x="8" y="8020"/>
                  </a:cubicBezTo>
                  <a:cubicBezTo>
                    <a:pt x="151" y="5905"/>
                    <a:pt x="1570" y="3058"/>
                    <a:pt x="3199" y="1705"/>
                  </a:cubicBezTo>
                  <a:cubicBezTo>
                    <a:pt x="4256" y="838"/>
                    <a:pt x="6190" y="553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6" name="任意多边形: 形状 3295">
              <a:extLst>
                <a:ext uri="{FF2B5EF4-FFF2-40B4-BE49-F238E27FC236}">
                  <a16:creationId xmlns:a16="http://schemas.microsoft.com/office/drawing/2014/main" id="{94C33C1E-3109-8AA3-B29B-2A569AF0C170}"/>
                </a:ext>
              </a:extLst>
            </p:cNvPr>
            <p:cNvSpPr/>
            <p:nvPr/>
          </p:nvSpPr>
          <p:spPr>
            <a:xfrm>
              <a:off x="927664" y="2985182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4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62"/>
                  </a:cubicBezTo>
                  <a:cubicBezTo>
                    <a:pt x="11158" y="3010"/>
                    <a:pt x="12444" y="4724"/>
                    <a:pt x="12949" y="6201"/>
                  </a:cubicBezTo>
                  <a:cubicBezTo>
                    <a:pt x="13844" y="8839"/>
                    <a:pt x="14139" y="12697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7" name="任意多边形: 形状 3296">
              <a:extLst>
                <a:ext uri="{FF2B5EF4-FFF2-40B4-BE49-F238E27FC236}">
                  <a16:creationId xmlns:a16="http://schemas.microsoft.com/office/drawing/2014/main" id="{09B772B5-BE41-856E-22A8-C39F6EBAB2B5}"/>
                </a:ext>
              </a:extLst>
            </p:cNvPr>
            <p:cNvSpPr/>
            <p:nvPr/>
          </p:nvSpPr>
          <p:spPr>
            <a:xfrm>
              <a:off x="927664" y="2985182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4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62"/>
                  </a:cubicBezTo>
                  <a:cubicBezTo>
                    <a:pt x="11158" y="3010"/>
                    <a:pt x="12444" y="4724"/>
                    <a:pt x="12949" y="6201"/>
                  </a:cubicBezTo>
                  <a:cubicBezTo>
                    <a:pt x="13844" y="8839"/>
                    <a:pt x="14139" y="12697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8" name="任意多边形: 形状 3297">
              <a:extLst>
                <a:ext uri="{FF2B5EF4-FFF2-40B4-BE49-F238E27FC236}">
                  <a16:creationId xmlns:a16="http://schemas.microsoft.com/office/drawing/2014/main" id="{76C758EF-A2B0-0AD2-3FF6-362C05447C71}"/>
                </a:ext>
              </a:extLst>
            </p:cNvPr>
            <p:cNvSpPr/>
            <p:nvPr/>
          </p:nvSpPr>
          <p:spPr>
            <a:xfrm>
              <a:off x="1138572" y="2966894"/>
              <a:ext cx="14497" cy="16989"/>
            </a:xfrm>
            <a:custGeom>
              <a:avLst/>
              <a:gdLst>
                <a:gd name="connsiteX0" fmla="*/ 11286 w 14497"/>
                <a:gd name="connsiteY0" fmla="*/ 0 h 16989"/>
                <a:gd name="connsiteX1" fmla="*/ 13981 w 14497"/>
                <a:gd name="connsiteY1" fmla="*/ 3124 h 16989"/>
                <a:gd name="connsiteX2" fmla="*/ 14048 w 14497"/>
                <a:gd name="connsiteY2" fmla="*/ 9868 h 16989"/>
                <a:gd name="connsiteX3" fmla="*/ 10152 w 14497"/>
                <a:gd name="connsiteY3" fmla="*/ 16250 h 16989"/>
                <a:gd name="connsiteX4" fmla="*/ 5895 w 14497"/>
                <a:gd name="connsiteY4" fmla="*/ 16821 h 16989"/>
                <a:gd name="connsiteX5" fmla="*/ 1427 w 14497"/>
                <a:gd name="connsiteY5" fmla="*/ 12563 h 16989"/>
                <a:gd name="connsiteX6" fmla="*/ 8 w 14497"/>
                <a:gd name="connsiteY6" fmla="*/ 8020 h 16989"/>
                <a:gd name="connsiteX7" fmla="*/ 3199 w 14497"/>
                <a:gd name="connsiteY7" fmla="*/ 1705 h 16989"/>
                <a:gd name="connsiteX8" fmla="*/ 7523 w 14497"/>
                <a:gd name="connsiteY8" fmla="*/ 286 h 16989"/>
                <a:gd name="connsiteX9" fmla="*/ 11286 w 14497"/>
                <a:gd name="connsiteY9" fmla="*/ 0 h 16989"/>
                <a:gd name="connsiteX10" fmla="*/ 11286 w 14497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7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81" y="7916"/>
                    <a:pt x="14048" y="9868"/>
                  </a:cubicBezTo>
                  <a:cubicBezTo>
                    <a:pt x="13457" y="12030"/>
                    <a:pt x="12057" y="15078"/>
                    <a:pt x="10152" y="16250"/>
                  </a:cubicBezTo>
                  <a:cubicBezTo>
                    <a:pt x="9057" y="16926"/>
                    <a:pt x="7123" y="17193"/>
                    <a:pt x="5895" y="16821"/>
                  </a:cubicBezTo>
                  <a:cubicBezTo>
                    <a:pt x="4123" y="16278"/>
                    <a:pt x="2389" y="14145"/>
                    <a:pt x="1427" y="12563"/>
                  </a:cubicBezTo>
                  <a:cubicBezTo>
                    <a:pt x="675" y="11344"/>
                    <a:pt x="-87" y="9449"/>
                    <a:pt x="8" y="8020"/>
                  </a:cubicBezTo>
                  <a:cubicBezTo>
                    <a:pt x="141" y="5906"/>
                    <a:pt x="1561" y="3058"/>
                    <a:pt x="3199" y="1705"/>
                  </a:cubicBezTo>
                  <a:cubicBezTo>
                    <a:pt x="4247" y="838"/>
                    <a:pt x="6180" y="553"/>
                    <a:pt x="7523" y="286"/>
                  </a:cubicBezTo>
                  <a:cubicBezTo>
                    <a:pt x="8638" y="67"/>
                    <a:pt x="1015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9" name="任意多边形: 形状 3298">
              <a:extLst>
                <a:ext uri="{FF2B5EF4-FFF2-40B4-BE49-F238E27FC236}">
                  <a16:creationId xmlns:a16="http://schemas.microsoft.com/office/drawing/2014/main" id="{56B76DF2-B5CC-4742-25F9-CEF107DABAB8}"/>
                </a:ext>
              </a:extLst>
            </p:cNvPr>
            <p:cNvSpPr/>
            <p:nvPr/>
          </p:nvSpPr>
          <p:spPr>
            <a:xfrm>
              <a:off x="1138395" y="2960131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0" name="任意多边形: 形状 3299">
              <a:extLst>
                <a:ext uri="{FF2B5EF4-FFF2-40B4-BE49-F238E27FC236}">
                  <a16:creationId xmlns:a16="http://schemas.microsoft.com/office/drawing/2014/main" id="{04D3F8CB-7795-2F62-E6E4-BC2D2BD853B7}"/>
                </a:ext>
              </a:extLst>
            </p:cNvPr>
            <p:cNvSpPr/>
            <p:nvPr/>
          </p:nvSpPr>
          <p:spPr>
            <a:xfrm>
              <a:off x="1138395" y="2960131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1" name="任意多边形: 形状 3300">
              <a:extLst>
                <a:ext uri="{FF2B5EF4-FFF2-40B4-BE49-F238E27FC236}">
                  <a16:creationId xmlns:a16="http://schemas.microsoft.com/office/drawing/2014/main" id="{BB3577C2-C672-8FF0-3F4D-C1C5882C26E9}"/>
                </a:ext>
              </a:extLst>
            </p:cNvPr>
            <p:cNvSpPr/>
            <p:nvPr/>
          </p:nvSpPr>
          <p:spPr>
            <a:xfrm>
              <a:off x="907705" y="2931042"/>
              <a:ext cx="14498" cy="16984"/>
            </a:xfrm>
            <a:custGeom>
              <a:avLst/>
              <a:gdLst>
                <a:gd name="connsiteX0" fmla="*/ 11286 w 14498"/>
                <a:gd name="connsiteY0" fmla="*/ 0 h 16984"/>
                <a:gd name="connsiteX1" fmla="*/ 13981 w 14498"/>
                <a:gd name="connsiteY1" fmla="*/ 3124 h 16984"/>
                <a:gd name="connsiteX2" fmla="*/ 14058 w 14498"/>
                <a:gd name="connsiteY2" fmla="*/ 9858 h 16984"/>
                <a:gd name="connsiteX3" fmla="*/ 10152 w 14498"/>
                <a:gd name="connsiteY3" fmla="*/ 16250 h 16984"/>
                <a:gd name="connsiteX4" fmla="*/ 5895 w 14498"/>
                <a:gd name="connsiteY4" fmla="*/ 16811 h 16984"/>
                <a:gd name="connsiteX5" fmla="*/ 1427 w 14498"/>
                <a:gd name="connsiteY5" fmla="*/ 12554 h 16984"/>
                <a:gd name="connsiteX6" fmla="*/ 8 w 14498"/>
                <a:gd name="connsiteY6" fmla="*/ 8020 h 16984"/>
                <a:gd name="connsiteX7" fmla="*/ 3199 w 14498"/>
                <a:gd name="connsiteY7" fmla="*/ 1705 h 16984"/>
                <a:gd name="connsiteX8" fmla="*/ 7523 w 14498"/>
                <a:gd name="connsiteY8" fmla="*/ 286 h 16984"/>
                <a:gd name="connsiteX9" fmla="*/ 11286 w 14498"/>
                <a:gd name="connsiteY9" fmla="*/ 0 h 16984"/>
                <a:gd name="connsiteX10" fmla="*/ 11286 w 14498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81" y="7906"/>
                    <a:pt x="14058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16"/>
                    <a:pt x="7123" y="17193"/>
                    <a:pt x="5895" y="16811"/>
                  </a:cubicBezTo>
                  <a:cubicBezTo>
                    <a:pt x="4123" y="16268"/>
                    <a:pt x="2389" y="14135"/>
                    <a:pt x="1427" y="12554"/>
                  </a:cubicBezTo>
                  <a:cubicBezTo>
                    <a:pt x="675" y="11335"/>
                    <a:pt x="-87" y="9439"/>
                    <a:pt x="8" y="8020"/>
                  </a:cubicBezTo>
                  <a:cubicBezTo>
                    <a:pt x="151" y="5896"/>
                    <a:pt x="1561" y="3057"/>
                    <a:pt x="3199" y="1705"/>
                  </a:cubicBezTo>
                  <a:cubicBezTo>
                    <a:pt x="4247" y="829"/>
                    <a:pt x="618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2" name="任意多边形: 形状 3301">
              <a:extLst>
                <a:ext uri="{FF2B5EF4-FFF2-40B4-BE49-F238E27FC236}">
                  <a16:creationId xmlns:a16="http://schemas.microsoft.com/office/drawing/2014/main" id="{31E8EBBB-F9CB-448D-F0AC-0213085226AC}"/>
                </a:ext>
              </a:extLst>
            </p:cNvPr>
            <p:cNvSpPr/>
            <p:nvPr/>
          </p:nvSpPr>
          <p:spPr>
            <a:xfrm>
              <a:off x="907528" y="2924270"/>
              <a:ext cx="13893" cy="21673"/>
            </a:xfrm>
            <a:custGeom>
              <a:avLst/>
              <a:gdLst>
                <a:gd name="connsiteX0" fmla="*/ 7862 w 13893"/>
                <a:gd name="connsiteY0" fmla="*/ 914 h 21673"/>
                <a:gd name="connsiteX1" fmla="*/ 8663 w 13893"/>
                <a:gd name="connsiteY1" fmla="*/ 0 h 21673"/>
                <a:gd name="connsiteX2" fmla="*/ 10215 w 13893"/>
                <a:gd name="connsiteY2" fmla="*/ 1772 h 21673"/>
                <a:gd name="connsiteX3" fmla="*/ 12939 w 13893"/>
                <a:gd name="connsiteY3" fmla="*/ 6201 h 21673"/>
                <a:gd name="connsiteX4" fmla="*/ 13692 w 13893"/>
                <a:gd name="connsiteY4" fmla="*/ 15449 h 21673"/>
                <a:gd name="connsiteX5" fmla="*/ 11663 w 13893"/>
                <a:gd name="connsiteY5" fmla="*/ 20583 h 21673"/>
                <a:gd name="connsiteX6" fmla="*/ 7224 w 13893"/>
                <a:gd name="connsiteY6" fmla="*/ 21650 h 21673"/>
                <a:gd name="connsiteX7" fmla="*/ 2843 w 13893"/>
                <a:gd name="connsiteY7" fmla="*/ 19840 h 21673"/>
                <a:gd name="connsiteX8" fmla="*/ 4 w 13893"/>
                <a:gd name="connsiteY8" fmla="*/ 14059 h 21673"/>
                <a:gd name="connsiteX9" fmla="*/ 2462 w 13893"/>
                <a:gd name="connsiteY9" fmla="*/ 7648 h 21673"/>
                <a:gd name="connsiteX10" fmla="*/ 7862 w 13893"/>
                <a:gd name="connsiteY10" fmla="*/ 914 h 21673"/>
                <a:gd name="connsiteX11" fmla="*/ 7862 w 13893"/>
                <a:gd name="connsiteY11" fmla="*/ 914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3">
                  <a:moveTo>
                    <a:pt x="7862" y="914"/>
                  </a:moveTo>
                  <a:cubicBezTo>
                    <a:pt x="8100" y="638"/>
                    <a:pt x="8663" y="0"/>
                    <a:pt x="8663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48" y="3019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49"/>
                  </a:cubicBezTo>
                  <a:cubicBezTo>
                    <a:pt x="13425" y="17088"/>
                    <a:pt x="12920" y="19517"/>
                    <a:pt x="11663" y="20583"/>
                  </a:cubicBezTo>
                  <a:cubicBezTo>
                    <a:pt x="10615" y="21469"/>
                    <a:pt x="8586" y="21765"/>
                    <a:pt x="7224" y="21650"/>
                  </a:cubicBezTo>
                  <a:cubicBezTo>
                    <a:pt x="5805" y="21545"/>
                    <a:pt x="3890" y="20803"/>
                    <a:pt x="2843" y="19840"/>
                  </a:cubicBezTo>
                  <a:cubicBezTo>
                    <a:pt x="1414" y="18535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3" name="任意多边形: 形状 3302">
              <a:extLst>
                <a:ext uri="{FF2B5EF4-FFF2-40B4-BE49-F238E27FC236}">
                  <a16:creationId xmlns:a16="http://schemas.microsoft.com/office/drawing/2014/main" id="{9B739CC6-A861-3AAC-66DD-DECCBC9B8A94}"/>
                </a:ext>
              </a:extLst>
            </p:cNvPr>
            <p:cNvSpPr/>
            <p:nvPr/>
          </p:nvSpPr>
          <p:spPr>
            <a:xfrm>
              <a:off x="907528" y="2924270"/>
              <a:ext cx="13893" cy="21673"/>
            </a:xfrm>
            <a:custGeom>
              <a:avLst/>
              <a:gdLst>
                <a:gd name="connsiteX0" fmla="*/ 7862 w 13893"/>
                <a:gd name="connsiteY0" fmla="*/ 914 h 21673"/>
                <a:gd name="connsiteX1" fmla="*/ 8663 w 13893"/>
                <a:gd name="connsiteY1" fmla="*/ 0 h 21673"/>
                <a:gd name="connsiteX2" fmla="*/ 10215 w 13893"/>
                <a:gd name="connsiteY2" fmla="*/ 1772 h 21673"/>
                <a:gd name="connsiteX3" fmla="*/ 12939 w 13893"/>
                <a:gd name="connsiteY3" fmla="*/ 6201 h 21673"/>
                <a:gd name="connsiteX4" fmla="*/ 13692 w 13893"/>
                <a:gd name="connsiteY4" fmla="*/ 15449 h 21673"/>
                <a:gd name="connsiteX5" fmla="*/ 11663 w 13893"/>
                <a:gd name="connsiteY5" fmla="*/ 20583 h 21673"/>
                <a:gd name="connsiteX6" fmla="*/ 7224 w 13893"/>
                <a:gd name="connsiteY6" fmla="*/ 21650 h 21673"/>
                <a:gd name="connsiteX7" fmla="*/ 2843 w 13893"/>
                <a:gd name="connsiteY7" fmla="*/ 19840 h 21673"/>
                <a:gd name="connsiteX8" fmla="*/ 4 w 13893"/>
                <a:gd name="connsiteY8" fmla="*/ 14059 h 21673"/>
                <a:gd name="connsiteX9" fmla="*/ 2462 w 13893"/>
                <a:gd name="connsiteY9" fmla="*/ 7648 h 21673"/>
                <a:gd name="connsiteX10" fmla="*/ 7862 w 13893"/>
                <a:gd name="connsiteY10" fmla="*/ 914 h 21673"/>
                <a:gd name="connsiteX11" fmla="*/ 7862 w 13893"/>
                <a:gd name="connsiteY11" fmla="*/ 914 h 21673"/>
                <a:gd name="connsiteX12" fmla="*/ 8663 w 13893"/>
                <a:gd name="connsiteY12" fmla="*/ 0 h 21673"/>
                <a:gd name="connsiteX13" fmla="*/ 8663 w 13893"/>
                <a:gd name="connsiteY13" fmla="*/ 0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3">
                  <a:moveTo>
                    <a:pt x="7862" y="914"/>
                  </a:moveTo>
                  <a:cubicBezTo>
                    <a:pt x="8100" y="638"/>
                    <a:pt x="8663" y="0"/>
                    <a:pt x="8663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48" y="3019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49"/>
                  </a:cubicBezTo>
                  <a:cubicBezTo>
                    <a:pt x="13425" y="17088"/>
                    <a:pt x="12920" y="19517"/>
                    <a:pt x="11663" y="20583"/>
                  </a:cubicBezTo>
                  <a:cubicBezTo>
                    <a:pt x="10615" y="21469"/>
                    <a:pt x="8586" y="21765"/>
                    <a:pt x="7224" y="21650"/>
                  </a:cubicBezTo>
                  <a:cubicBezTo>
                    <a:pt x="5805" y="21545"/>
                    <a:pt x="3890" y="20803"/>
                    <a:pt x="2843" y="19840"/>
                  </a:cubicBezTo>
                  <a:cubicBezTo>
                    <a:pt x="1414" y="18535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4" name="任意多边形: 形状 3303">
              <a:extLst>
                <a:ext uri="{FF2B5EF4-FFF2-40B4-BE49-F238E27FC236}">
                  <a16:creationId xmlns:a16="http://schemas.microsoft.com/office/drawing/2014/main" id="{376114CF-9544-C69F-4070-2FBCF3980E13}"/>
                </a:ext>
              </a:extLst>
            </p:cNvPr>
            <p:cNvSpPr/>
            <p:nvPr/>
          </p:nvSpPr>
          <p:spPr>
            <a:xfrm>
              <a:off x="963207" y="2964446"/>
              <a:ext cx="14503" cy="16984"/>
            </a:xfrm>
            <a:custGeom>
              <a:avLst/>
              <a:gdLst>
                <a:gd name="connsiteX0" fmla="*/ 11286 w 14503"/>
                <a:gd name="connsiteY0" fmla="*/ 0 h 16984"/>
                <a:gd name="connsiteX1" fmla="*/ 13991 w 14503"/>
                <a:gd name="connsiteY1" fmla="*/ 3115 h 16984"/>
                <a:gd name="connsiteX2" fmla="*/ 14057 w 14503"/>
                <a:gd name="connsiteY2" fmla="*/ 9858 h 16984"/>
                <a:gd name="connsiteX3" fmla="*/ 10152 w 14503"/>
                <a:gd name="connsiteY3" fmla="*/ 16240 h 16984"/>
                <a:gd name="connsiteX4" fmla="*/ 5894 w 14503"/>
                <a:gd name="connsiteY4" fmla="*/ 16812 h 16984"/>
                <a:gd name="connsiteX5" fmla="*/ 1427 w 14503"/>
                <a:gd name="connsiteY5" fmla="*/ 12554 h 16984"/>
                <a:gd name="connsiteX6" fmla="*/ 8 w 14503"/>
                <a:gd name="connsiteY6" fmla="*/ 8011 h 16984"/>
                <a:gd name="connsiteX7" fmla="*/ 3199 w 14503"/>
                <a:gd name="connsiteY7" fmla="*/ 1696 h 16984"/>
                <a:gd name="connsiteX8" fmla="*/ 7533 w 14503"/>
                <a:gd name="connsiteY8" fmla="*/ 276 h 16984"/>
                <a:gd name="connsiteX9" fmla="*/ 11286 w 14503"/>
                <a:gd name="connsiteY9" fmla="*/ 0 h 16984"/>
                <a:gd name="connsiteX10" fmla="*/ 11286 w 14503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4">
                  <a:moveTo>
                    <a:pt x="11286" y="0"/>
                  </a:moveTo>
                  <a:cubicBezTo>
                    <a:pt x="12095" y="933"/>
                    <a:pt x="13524" y="1972"/>
                    <a:pt x="13991" y="3115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20"/>
                    <a:pt x="12067" y="15069"/>
                    <a:pt x="10152" y="16240"/>
                  </a:cubicBezTo>
                  <a:cubicBezTo>
                    <a:pt x="9057" y="16916"/>
                    <a:pt x="7133" y="17193"/>
                    <a:pt x="5894" y="16812"/>
                  </a:cubicBezTo>
                  <a:cubicBezTo>
                    <a:pt x="4123" y="16269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11"/>
                  </a:cubicBezTo>
                  <a:cubicBezTo>
                    <a:pt x="151" y="5896"/>
                    <a:pt x="1570" y="3058"/>
                    <a:pt x="3199" y="1696"/>
                  </a:cubicBezTo>
                  <a:cubicBezTo>
                    <a:pt x="4256" y="829"/>
                    <a:pt x="6190" y="543"/>
                    <a:pt x="7533" y="276"/>
                  </a:cubicBezTo>
                  <a:cubicBezTo>
                    <a:pt x="8638" y="5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5" name="任意多边形: 形状 3304">
              <a:extLst>
                <a:ext uri="{FF2B5EF4-FFF2-40B4-BE49-F238E27FC236}">
                  <a16:creationId xmlns:a16="http://schemas.microsoft.com/office/drawing/2014/main" id="{45029815-00CD-85FB-E711-21515F7285D6}"/>
                </a:ext>
              </a:extLst>
            </p:cNvPr>
            <p:cNvSpPr/>
            <p:nvPr/>
          </p:nvSpPr>
          <p:spPr>
            <a:xfrm>
              <a:off x="963039" y="2957674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84 h 21670"/>
                <a:gd name="connsiteX6" fmla="*/ 7215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4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20"/>
                    <a:pt x="12435" y="4724"/>
                    <a:pt x="12940" y="6201"/>
                  </a:cubicBezTo>
                  <a:cubicBezTo>
                    <a:pt x="13835" y="8839"/>
                    <a:pt x="14131" y="12706"/>
                    <a:pt x="13683" y="15450"/>
                  </a:cubicBezTo>
                  <a:cubicBezTo>
                    <a:pt x="13426" y="17088"/>
                    <a:pt x="12911" y="19507"/>
                    <a:pt x="11654" y="20584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39"/>
                    <a:pt x="2462" y="7649"/>
                  </a:cubicBezTo>
                  <a:cubicBezTo>
                    <a:pt x="3739" y="5391"/>
                    <a:pt x="6244" y="293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6" name="任意多边形: 形状 3305">
              <a:extLst>
                <a:ext uri="{FF2B5EF4-FFF2-40B4-BE49-F238E27FC236}">
                  <a16:creationId xmlns:a16="http://schemas.microsoft.com/office/drawing/2014/main" id="{30948454-7BD4-BA78-3283-F6D7BBE46D7A}"/>
                </a:ext>
              </a:extLst>
            </p:cNvPr>
            <p:cNvSpPr/>
            <p:nvPr/>
          </p:nvSpPr>
          <p:spPr>
            <a:xfrm>
              <a:off x="963039" y="2957674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84 h 21670"/>
                <a:gd name="connsiteX6" fmla="*/ 7215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4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  <a:gd name="connsiteX12" fmla="*/ 8663 w 13889"/>
                <a:gd name="connsiteY12" fmla="*/ 0 h 21670"/>
                <a:gd name="connsiteX13" fmla="*/ 8663 w 13889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20"/>
                    <a:pt x="12435" y="4724"/>
                    <a:pt x="12940" y="6201"/>
                  </a:cubicBezTo>
                  <a:cubicBezTo>
                    <a:pt x="13835" y="8839"/>
                    <a:pt x="14131" y="12706"/>
                    <a:pt x="13683" y="15450"/>
                  </a:cubicBezTo>
                  <a:cubicBezTo>
                    <a:pt x="13426" y="17088"/>
                    <a:pt x="12911" y="19507"/>
                    <a:pt x="11654" y="20584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39"/>
                    <a:pt x="2462" y="7649"/>
                  </a:cubicBezTo>
                  <a:cubicBezTo>
                    <a:pt x="3739" y="5391"/>
                    <a:pt x="6244" y="293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7" name="任意多边形: 形状 3306">
              <a:extLst>
                <a:ext uri="{FF2B5EF4-FFF2-40B4-BE49-F238E27FC236}">
                  <a16:creationId xmlns:a16="http://schemas.microsoft.com/office/drawing/2014/main" id="{6C305E6C-C2B9-66A3-7D1D-1BFCA6FD483D}"/>
                </a:ext>
              </a:extLst>
            </p:cNvPr>
            <p:cNvSpPr/>
            <p:nvPr/>
          </p:nvSpPr>
          <p:spPr>
            <a:xfrm>
              <a:off x="991696" y="2916793"/>
              <a:ext cx="14503" cy="16989"/>
            </a:xfrm>
            <a:custGeom>
              <a:avLst/>
              <a:gdLst>
                <a:gd name="connsiteX0" fmla="*/ 11295 w 14503"/>
                <a:gd name="connsiteY0" fmla="*/ 0 h 16989"/>
                <a:gd name="connsiteX1" fmla="*/ 13991 w 14503"/>
                <a:gd name="connsiteY1" fmla="*/ 3124 h 16989"/>
                <a:gd name="connsiteX2" fmla="*/ 14057 w 14503"/>
                <a:gd name="connsiteY2" fmla="*/ 9868 h 16989"/>
                <a:gd name="connsiteX3" fmla="*/ 10152 w 14503"/>
                <a:gd name="connsiteY3" fmla="*/ 16250 h 16989"/>
                <a:gd name="connsiteX4" fmla="*/ 5894 w 14503"/>
                <a:gd name="connsiteY4" fmla="*/ 16821 h 16989"/>
                <a:gd name="connsiteX5" fmla="*/ 1427 w 14503"/>
                <a:gd name="connsiteY5" fmla="*/ 12563 h 16989"/>
                <a:gd name="connsiteX6" fmla="*/ 8 w 14503"/>
                <a:gd name="connsiteY6" fmla="*/ 8020 h 16989"/>
                <a:gd name="connsiteX7" fmla="*/ 3199 w 14503"/>
                <a:gd name="connsiteY7" fmla="*/ 1705 h 16989"/>
                <a:gd name="connsiteX8" fmla="*/ 7533 w 14503"/>
                <a:gd name="connsiteY8" fmla="*/ 286 h 16989"/>
                <a:gd name="connsiteX9" fmla="*/ 11295 w 14503"/>
                <a:gd name="connsiteY9" fmla="*/ 0 h 16989"/>
                <a:gd name="connsiteX10" fmla="*/ 11295 w 14503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9">
                  <a:moveTo>
                    <a:pt x="11295" y="0"/>
                  </a:moveTo>
                  <a:cubicBezTo>
                    <a:pt x="12095" y="943"/>
                    <a:pt x="13534" y="1972"/>
                    <a:pt x="1399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33" y="17193"/>
                    <a:pt x="5894" y="16821"/>
                  </a:cubicBezTo>
                  <a:cubicBezTo>
                    <a:pt x="4132" y="16278"/>
                    <a:pt x="2399" y="14135"/>
                    <a:pt x="1427" y="12563"/>
                  </a:cubicBezTo>
                  <a:cubicBezTo>
                    <a:pt x="684" y="11344"/>
                    <a:pt x="-87" y="9449"/>
                    <a:pt x="8" y="8020"/>
                  </a:cubicBezTo>
                  <a:cubicBezTo>
                    <a:pt x="151" y="5905"/>
                    <a:pt x="1570" y="3057"/>
                    <a:pt x="3199" y="1705"/>
                  </a:cubicBezTo>
                  <a:cubicBezTo>
                    <a:pt x="4256" y="838"/>
                    <a:pt x="6190" y="552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8" name="任意多边形: 形状 3307">
              <a:extLst>
                <a:ext uri="{FF2B5EF4-FFF2-40B4-BE49-F238E27FC236}">
                  <a16:creationId xmlns:a16="http://schemas.microsoft.com/office/drawing/2014/main" id="{5A38D2E3-E28C-C2F6-648F-B4005B0301BF}"/>
                </a:ext>
              </a:extLst>
            </p:cNvPr>
            <p:cNvSpPr/>
            <p:nvPr/>
          </p:nvSpPr>
          <p:spPr>
            <a:xfrm>
              <a:off x="991528" y="2910030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0 h 21670"/>
                <a:gd name="connsiteX4" fmla="*/ 13683 w 13889"/>
                <a:gd name="connsiteY4" fmla="*/ 15449 h 21670"/>
                <a:gd name="connsiteX5" fmla="*/ 11654 w 13889"/>
                <a:gd name="connsiteY5" fmla="*/ 20583 h 21670"/>
                <a:gd name="connsiteX6" fmla="*/ 7216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3 w 13889"/>
                <a:gd name="connsiteY9" fmla="*/ 763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24"/>
                    <a:pt x="12940" y="6200"/>
                  </a:cubicBezTo>
                  <a:cubicBezTo>
                    <a:pt x="13835" y="8829"/>
                    <a:pt x="14131" y="12697"/>
                    <a:pt x="13683" y="15449"/>
                  </a:cubicBezTo>
                  <a:cubicBezTo>
                    <a:pt x="13426" y="1707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0"/>
                    <a:pt x="2463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9" name="任意多边形: 形状 3308">
              <a:extLst>
                <a:ext uri="{FF2B5EF4-FFF2-40B4-BE49-F238E27FC236}">
                  <a16:creationId xmlns:a16="http://schemas.microsoft.com/office/drawing/2014/main" id="{9000DFEB-E2F8-A01D-091A-BF6CD4D403A0}"/>
                </a:ext>
              </a:extLst>
            </p:cNvPr>
            <p:cNvSpPr/>
            <p:nvPr/>
          </p:nvSpPr>
          <p:spPr>
            <a:xfrm>
              <a:off x="991528" y="2910030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0 h 21670"/>
                <a:gd name="connsiteX4" fmla="*/ 13683 w 13889"/>
                <a:gd name="connsiteY4" fmla="*/ 15449 h 21670"/>
                <a:gd name="connsiteX5" fmla="*/ 11654 w 13889"/>
                <a:gd name="connsiteY5" fmla="*/ 20583 h 21670"/>
                <a:gd name="connsiteX6" fmla="*/ 7216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3 w 13889"/>
                <a:gd name="connsiteY9" fmla="*/ 763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  <a:gd name="connsiteX12" fmla="*/ 8663 w 13889"/>
                <a:gd name="connsiteY12" fmla="*/ 0 h 21670"/>
                <a:gd name="connsiteX13" fmla="*/ 8663 w 13889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24"/>
                    <a:pt x="12940" y="6200"/>
                  </a:cubicBezTo>
                  <a:cubicBezTo>
                    <a:pt x="13835" y="8829"/>
                    <a:pt x="14131" y="12697"/>
                    <a:pt x="13683" y="15449"/>
                  </a:cubicBezTo>
                  <a:cubicBezTo>
                    <a:pt x="13426" y="1707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0"/>
                    <a:pt x="2463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0" name="任意多边形: 形状 3309">
              <a:extLst>
                <a:ext uri="{FF2B5EF4-FFF2-40B4-BE49-F238E27FC236}">
                  <a16:creationId xmlns:a16="http://schemas.microsoft.com/office/drawing/2014/main" id="{38FC4BD6-E3B8-A824-B837-2B882EC9CEAC}"/>
                </a:ext>
              </a:extLst>
            </p:cNvPr>
            <p:cNvSpPr/>
            <p:nvPr/>
          </p:nvSpPr>
          <p:spPr>
            <a:xfrm>
              <a:off x="1163308" y="2689793"/>
              <a:ext cx="14497" cy="16984"/>
            </a:xfrm>
            <a:custGeom>
              <a:avLst/>
              <a:gdLst>
                <a:gd name="connsiteX0" fmla="*/ 11286 w 14497"/>
                <a:gd name="connsiteY0" fmla="*/ 0 h 16984"/>
                <a:gd name="connsiteX1" fmla="*/ 13981 w 14497"/>
                <a:gd name="connsiteY1" fmla="*/ 3115 h 16984"/>
                <a:gd name="connsiteX2" fmla="*/ 14048 w 14497"/>
                <a:gd name="connsiteY2" fmla="*/ 9858 h 16984"/>
                <a:gd name="connsiteX3" fmla="*/ 10152 w 14497"/>
                <a:gd name="connsiteY3" fmla="*/ 16240 h 16984"/>
                <a:gd name="connsiteX4" fmla="*/ 5895 w 14497"/>
                <a:gd name="connsiteY4" fmla="*/ 16811 h 16984"/>
                <a:gd name="connsiteX5" fmla="*/ 1427 w 14497"/>
                <a:gd name="connsiteY5" fmla="*/ 12554 h 16984"/>
                <a:gd name="connsiteX6" fmla="*/ 8 w 14497"/>
                <a:gd name="connsiteY6" fmla="*/ 8011 h 16984"/>
                <a:gd name="connsiteX7" fmla="*/ 3199 w 14497"/>
                <a:gd name="connsiteY7" fmla="*/ 1696 h 16984"/>
                <a:gd name="connsiteX8" fmla="*/ 7523 w 14497"/>
                <a:gd name="connsiteY8" fmla="*/ 276 h 16984"/>
                <a:gd name="connsiteX9" fmla="*/ 11286 w 14497"/>
                <a:gd name="connsiteY9" fmla="*/ 0 h 16984"/>
                <a:gd name="connsiteX10" fmla="*/ 11286 w 14497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7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15"/>
                  </a:cubicBezTo>
                  <a:cubicBezTo>
                    <a:pt x="14734" y="5001"/>
                    <a:pt x="14581" y="7906"/>
                    <a:pt x="14048" y="9858"/>
                  </a:cubicBezTo>
                  <a:cubicBezTo>
                    <a:pt x="13457" y="12020"/>
                    <a:pt x="12067" y="15069"/>
                    <a:pt x="10152" y="16240"/>
                  </a:cubicBezTo>
                  <a:cubicBezTo>
                    <a:pt x="9057" y="16916"/>
                    <a:pt x="7123" y="17193"/>
                    <a:pt x="5895" y="16811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75" y="11335"/>
                    <a:pt x="-87" y="9439"/>
                    <a:pt x="8" y="8011"/>
                  </a:cubicBezTo>
                  <a:cubicBezTo>
                    <a:pt x="141" y="5896"/>
                    <a:pt x="1561" y="3057"/>
                    <a:pt x="3199" y="1696"/>
                  </a:cubicBezTo>
                  <a:cubicBezTo>
                    <a:pt x="4247" y="829"/>
                    <a:pt x="6180" y="543"/>
                    <a:pt x="7523" y="276"/>
                  </a:cubicBezTo>
                  <a:cubicBezTo>
                    <a:pt x="8638" y="5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1" name="任意多边形: 形状 3310">
              <a:extLst>
                <a:ext uri="{FF2B5EF4-FFF2-40B4-BE49-F238E27FC236}">
                  <a16:creationId xmlns:a16="http://schemas.microsoft.com/office/drawing/2014/main" id="{4D878AB3-5AFD-97A8-016E-5C222D37D111}"/>
                </a:ext>
              </a:extLst>
            </p:cNvPr>
            <p:cNvSpPr/>
            <p:nvPr/>
          </p:nvSpPr>
          <p:spPr>
            <a:xfrm>
              <a:off x="1163131" y="2683021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3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49 h 21670"/>
                <a:gd name="connsiteX5" fmla="*/ 11663 w 13893"/>
                <a:gd name="connsiteY5" fmla="*/ 20583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8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3" y="0"/>
                    <a:pt x="8663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8" y="3019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49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33" y="19831"/>
                  </a:cubicBezTo>
                  <a:cubicBezTo>
                    <a:pt x="1414" y="18526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391"/>
                    <a:pt x="6243" y="293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2" name="任意多边形: 形状 3311">
              <a:extLst>
                <a:ext uri="{FF2B5EF4-FFF2-40B4-BE49-F238E27FC236}">
                  <a16:creationId xmlns:a16="http://schemas.microsoft.com/office/drawing/2014/main" id="{D21732A0-CAAB-750F-E77B-0F416D35A523}"/>
                </a:ext>
              </a:extLst>
            </p:cNvPr>
            <p:cNvSpPr/>
            <p:nvPr/>
          </p:nvSpPr>
          <p:spPr>
            <a:xfrm>
              <a:off x="1163131" y="2683021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3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49 h 21670"/>
                <a:gd name="connsiteX5" fmla="*/ 11663 w 13893"/>
                <a:gd name="connsiteY5" fmla="*/ 20583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8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3 w 13893"/>
                <a:gd name="connsiteY12" fmla="*/ 0 h 21670"/>
                <a:gd name="connsiteX13" fmla="*/ 8663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3" y="0"/>
                    <a:pt x="8663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8" y="3019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49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33" y="19831"/>
                  </a:cubicBezTo>
                  <a:cubicBezTo>
                    <a:pt x="1414" y="18526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391"/>
                    <a:pt x="6243" y="293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3" name="任意多边形: 形状 3312">
              <a:extLst>
                <a:ext uri="{FF2B5EF4-FFF2-40B4-BE49-F238E27FC236}">
                  <a16:creationId xmlns:a16="http://schemas.microsoft.com/office/drawing/2014/main" id="{70E24E1C-C323-6051-2CE8-FD89B5F37B0B}"/>
                </a:ext>
              </a:extLst>
            </p:cNvPr>
            <p:cNvSpPr/>
            <p:nvPr/>
          </p:nvSpPr>
          <p:spPr>
            <a:xfrm>
              <a:off x="1076678" y="2969352"/>
              <a:ext cx="14498" cy="16989"/>
            </a:xfrm>
            <a:custGeom>
              <a:avLst/>
              <a:gdLst>
                <a:gd name="connsiteX0" fmla="*/ 11286 w 14498"/>
                <a:gd name="connsiteY0" fmla="*/ 0 h 16989"/>
                <a:gd name="connsiteX1" fmla="*/ 13981 w 14498"/>
                <a:gd name="connsiteY1" fmla="*/ 3124 h 16989"/>
                <a:gd name="connsiteX2" fmla="*/ 14057 w 14498"/>
                <a:gd name="connsiteY2" fmla="*/ 9868 h 16989"/>
                <a:gd name="connsiteX3" fmla="*/ 10152 w 14498"/>
                <a:gd name="connsiteY3" fmla="*/ 16250 h 16989"/>
                <a:gd name="connsiteX4" fmla="*/ 5895 w 14498"/>
                <a:gd name="connsiteY4" fmla="*/ 16821 h 16989"/>
                <a:gd name="connsiteX5" fmla="*/ 1427 w 14498"/>
                <a:gd name="connsiteY5" fmla="*/ 12563 h 16989"/>
                <a:gd name="connsiteX6" fmla="*/ 8 w 14498"/>
                <a:gd name="connsiteY6" fmla="*/ 8020 h 16989"/>
                <a:gd name="connsiteX7" fmla="*/ 3199 w 14498"/>
                <a:gd name="connsiteY7" fmla="*/ 1705 h 16989"/>
                <a:gd name="connsiteX8" fmla="*/ 7523 w 14498"/>
                <a:gd name="connsiteY8" fmla="*/ 286 h 16989"/>
                <a:gd name="connsiteX9" fmla="*/ 11286 w 14498"/>
                <a:gd name="connsiteY9" fmla="*/ 0 h 16989"/>
                <a:gd name="connsiteX10" fmla="*/ 11286 w 14498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23" y="17193"/>
                    <a:pt x="5895" y="16821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75" y="11344"/>
                    <a:pt x="-87" y="9439"/>
                    <a:pt x="8" y="8020"/>
                  </a:cubicBezTo>
                  <a:cubicBezTo>
                    <a:pt x="151" y="5905"/>
                    <a:pt x="1561" y="3057"/>
                    <a:pt x="3199" y="1705"/>
                  </a:cubicBezTo>
                  <a:cubicBezTo>
                    <a:pt x="4247" y="838"/>
                    <a:pt x="6190" y="552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4" name="任意多边形: 形状 3313">
              <a:extLst>
                <a:ext uri="{FF2B5EF4-FFF2-40B4-BE49-F238E27FC236}">
                  <a16:creationId xmlns:a16="http://schemas.microsoft.com/office/drawing/2014/main" id="{FC37E7FA-A5E3-48A7-FF0B-D943F3393DFF}"/>
                </a:ext>
              </a:extLst>
            </p:cNvPr>
            <p:cNvSpPr/>
            <p:nvPr/>
          </p:nvSpPr>
          <p:spPr>
            <a:xfrm>
              <a:off x="1076501" y="2962589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1" y="63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9" y="3010"/>
                    <a:pt x="12434" y="4724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5" name="任意多边形: 形状 3314">
              <a:extLst>
                <a:ext uri="{FF2B5EF4-FFF2-40B4-BE49-F238E27FC236}">
                  <a16:creationId xmlns:a16="http://schemas.microsoft.com/office/drawing/2014/main" id="{BD4FA358-48A1-6F90-3255-DE71D66BB93B}"/>
                </a:ext>
              </a:extLst>
            </p:cNvPr>
            <p:cNvSpPr/>
            <p:nvPr/>
          </p:nvSpPr>
          <p:spPr>
            <a:xfrm>
              <a:off x="1076501" y="2962589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1" y="63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9" y="3010"/>
                    <a:pt x="12434" y="4724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6" name="任意多边形: 形状 3315">
              <a:extLst>
                <a:ext uri="{FF2B5EF4-FFF2-40B4-BE49-F238E27FC236}">
                  <a16:creationId xmlns:a16="http://schemas.microsoft.com/office/drawing/2014/main" id="{BAFAE352-BBA8-FFF2-805C-D3A26D4DC2F6}"/>
                </a:ext>
              </a:extLst>
            </p:cNvPr>
            <p:cNvSpPr/>
            <p:nvPr/>
          </p:nvSpPr>
          <p:spPr>
            <a:xfrm>
              <a:off x="1180320" y="2980162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24 h 16984"/>
                <a:gd name="connsiteX2" fmla="*/ 14057 w 14501"/>
                <a:gd name="connsiteY2" fmla="*/ 9858 h 16984"/>
                <a:gd name="connsiteX3" fmla="*/ 10152 w 14501"/>
                <a:gd name="connsiteY3" fmla="*/ 16250 h 16984"/>
                <a:gd name="connsiteX4" fmla="*/ 5894 w 14501"/>
                <a:gd name="connsiteY4" fmla="*/ 16812 h 16984"/>
                <a:gd name="connsiteX5" fmla="*/ 1427 w 14501"/>
                <a:gd name="connsiteY5" fmla="*/ 12554 h 16984"/>
                <a:gd name="connsiteX6" fmla="*/ 8 w 14501"/>
                <a:gd name="connsiteY6" fmla="*/ 8020 h 16984"/>
                <a:gd name="connsiteX7" fmla="*/ 3199 w 14501"/>
                <a:gd name="connsiteY7" fmla="*/ 1705 h 16984"/>
                <a:gd name="connsiteX8" fmla="*/ 7533 w 14501"/>
                <a:gd name="connsiteY8" fmla="*/ 28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4"/>
                    <a:pt x="13524" y="1972"/>
                    <a:pt x="1398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16"/>
                    <a:pt x="7133" y="17193"/>
                    <a:pt x="5894" y="16812"/>
                  </a:cubicBezTo>
                  <a:cubicBezTo>
                    <a:pt x="4123" y="16269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7" name="任意多边形: 形状 3316">
              <a:extLst>
                <a:ext uri="{FF2B5EF4-FFF2-40B4-BE49-F238E27FC236}">
                  <a16:creationId xmlns:a16="http://schemas.microsoft.com/office/drawing/2014/main" id="{2CD6837D-8D28-4B81-2E32-9B8277554500}"/>
                </a:ext>
              </a:extLst>
            </p:cNvPr>
            <p:cNvSpPr/>
            <p:nvPr/>
          </p:nvSpPr>
          <p:spPr>
            <a:xfrm>
              <a:off x="1180143" y="2973390"/>
              <a:ext cx="13898" cy="21673"/>
            </a:xfrm>
            <a:custGeom>
              <a:avLst/>
              <a:gdLst>
                <a:gd name="connsiteX0" fmla="*/ 7862 w 13898"/>
                <a:gd name="connsiteY0" fmla="*/ 914 h 21673"/>
                <a:gd name="connsiteX1" fmla="*/ 8672 w 13898"/>
                <a:gd name="connsiteY1" fmla="*/ 0 h 21673"/>
                <a:gd name="connsiteX2" fmla="*/ 10215 w 13898"/>
                <a:gd name="connsiteY2" fmla="*/ 1772 h 21673"/>
                <a:gd name="connsiteX3" fmla="*/ 12949 w 13898"/>
                <a:gd name="connsiteY3" fmla="*/ 6201 h 21673"/>
                <a:gd name="connsiteX4" fmla="*/ 13692 w 13898"/>
                <a:gd name="connsiteY4" fmla="*/ 15450 h 21673"/>
                <a:gd name="connsiteX5" fmla="*/ 11663 w 13898"/>
                <a:gd name="connsiteY5" fmla="*/ 20584 h 21673"/>
                <a:gd name="connsiteX6" fmla="*/ 7224 w 13898"/>
                <a:gd name="connsiteY6" fmla="*/ 21650 h 21673"/>
                <a:gd name="connsiteX7" fmla="*/ 2843 w 13898"/>
                <a:gd name="connsiteY7" fmla="*/ 19841 h 21673"/>
                <a:gd name="connsiteX8" fmla="*/ 4 w 13898"/>
                <a:gd name="connsiteY8" fmla="*/ 14059 h 21673"/>
                <a:gd name="connsiteX9" fmla="*/ 2471 w 13898"/>
                <a:gd name="connsiteY9" fmla="*/ 7649 h 21673"/>
                <a:gd name="connsiteX10" fmla="*/ 7862 w 13898"/>
                <a:gd name="connsiteY10" fmla="*/ 914 h 21673"/>
                <a:gd name="connsiteX11" fmla="*/ 7862 w 13898"/>
                <a:gd name="connsiteY11" fmla="*/ 914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3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58" y="3020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15" y="21469"/>
                    <a:pt x="8586" y="2176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99" y="15993"/>
                    <a:pt x="4" y="1405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8" name="任意多边形: 形状 3317">
              <a:extLst>
                <a:ext uri="{FF2B5EF4-FFF2-40B4-BE49-F238E27FC236}">
                  <a16:creationId xmlns:a16="http://schemas.microsoft.com/office/drawing/2014/main" id="{2BB4ED7E-0AC9-6D14-36DB-AE9D7D683D7C}"/>
                </a:ext>
              </a:extLst>
            </p:cNvPr>
            <p:cNvSpPr/>
            <p:nvPr/>
          </p:nvSpPr>
          <p:spPr>
            <a:xfrm>
              <a:off x="1180143" y="2973390"/>
              <a:ext cx="13898" cy="21673"/>
            </a:xfrm>
            <a:custGeom>
              <a:avLst/>
              <a:gdLst>
                <a:gd name="connsiteX0" fmla="*/ 7862 w 13898"/>
                <a:gd name="connsiteY0" fmla="*/ 914 h 21673"/>
                <a:gd name="connsiteX1" fmla="*/ 8672 w 13898"/>
                <a:gd name="connsiteY1" fmla="*/ 0 h 21673"/>
                <a:gd name="connsiteX2" fmla="*/ 10215 w 13898"/>
                <a:gd name="connsiteY2" fmla="*/ 1772 h 21673"/>
                <a:gd name="connsiteX3" fmla="*/ 12949 w 13898"/>
                <a:gd name="connsiteY3" fmla="*/ 6201 h 21673"/>
                <a:gd name="connsiteX4" fmla="*/ 13692 w 13898"/>
                <a:gd name="connsiteY4" fmla="*/ 15450 h 21673"/>
                <a:gd name="connsiteX5" fmla="*/ 11663 w 13898"/>
                <a:gd name="connsiteY5" fmla="*/ 20584 h 21673"/>
                <a:gd name="connsiteX6" fmla="*/ 7224 w 13898"/>
                <a:gd name="connsiteY6" fmla="*/ 21650 h 21673"/>
                <a:gd name="connsiteX7" fmla="*/ 2843 w 13898"/>
                <a:gd name="connsiteY7" fmla="*/ 19841 h 21673"/>
                <a:gd name="connsiteX8" fmla="*/ 4 w 13898"/>
                <a:gd name="connsiteY8" fmla="*/ 14059 h 21673"/>
                <a:gd name="connsiteX9" fmla="*/ 2471 w 13898"/>
                <a:gd name="connsiteY9" fmla="*/ 7649 h 21673"/>
                <a:gd name="connsiteX10" fmla="*/ 7862 w 13898"/>
                <a:gd name="connsiteY10" fmla="*/ 914 h 21673"/>
                <a:gd name="connsiteX11" fmla="*/ 7862 w 13898"/>
                <a:gd name="connsiteY11" fmla="*/ 914 h 21673"/>
                <a:gd name="connsiteX12" fmla="*/ 8672 w 13898"/>
                <a:gd name="connsiteY12" fmla="*/ 0 h 21673"/>
                <a:gd name="connsiteX13" fmla="*/ 8672 w 13898"/>
                <a:gd name="connsiteY13" fmla="*/ 0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3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58" y="3020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15" y="21469"/>
                    <a:pt x="8586" y="2176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99" y="15993"/>
                    <a:pt x="4" y="1405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9" name="任意多边形: 形状 3318">
              <a:extLst>
                <a:ext uri="{FF2B5EF4-FFF2-40B4-BE49-F238E27FC236}">
                  <a16:creationId xmlns:a16="http://schemas.microsoft.com/office/drawing/2014/main" id="{6AF3B5A2-330E-85C1-3753-B727C510176D}"/>
                </a:ext>
              </a:extLst>
            </p:cNvPr>
            <p:cNvSpPr/>
            <p:nvPr/>
          </p:nvSpPr>
          <p:spPr>
            <a:xfrm>
              <a:off x="1245585" y="2962170"/>
              <a:ext cx="14498" cy="16989"/>
            </a:xfrm>
            <a:custGeom>
              <a:avLst/>
              <a:gdLst>
                <a:gd name="connsiteX0" fmla="*/ 11286 w 14498"/>
                <a:gd name="connsiteY0" fmla="*/ 0 h 16989"/>
                <a:gd name="connsiteX1" fmla="*/ 13981 w 14498"/>
                <a:gd name="connsiteY1" fmla="*/ 3124 h 16989"/>
                <a:gd name="connsiteX2" fmla="*/ 14058 w 14498"/>
                <a:gd name="connsiteY2" fmla="*/ 9868 h 16989"/>
                <a:gd name="connsiteX3" fmla="*/ 10152 w 14498"/>
                <a:gd name="connsiteY3" fmla="*/ 16250 h 16989"/>
                <a:gd name="connsiteX4" fmla="*/ 5895 w 14498"/>
                <a:gd name="connsiteY4" fmla="*/ 16821 h 16989"/>
                <a:gd name="connsiteX5" fmla="*/ 1427 w 14498"/>
                <a:gd name="connsiteY5" fmla="*/ 12563 h 16989"/>
                <a:gd name="connsiteX6" fmla="*/ 8 w 14498"/>
                <a:gd name="connsiteY6" fmla="*/ 8020 h 16989"/>
                <a:gd name="connsiteX7" fmla="*/ 3199 w 14498"/>
                <a:gd name="connsiteY7" fmla="*/ 1705 h 16989"/>
                <a:gd name="connsiteX8" fmla="*/ 7523 w 14498"/>
                <a:gd name="connsiteY8" fmla="*/ 286 h 16989"/>
                <a:gd name="connsiteX9" fmla="*/ 11286 w 14498"/>
                <a:gd name="connsiteY9" fmla="*/ 0 h 16989"/>
                <a:gd name="connsiteX10" fmla="*/ 11286 w 14498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8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23" y="17193"/>
                    <a:pt x="5895" y="16821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75" y="11344"/>
                    <a:pt x="-87" y="9439"/>
                    <a:pt x="8" y="8020"/>
                  </a:cubicBezTo>
                  <a:cubicBezTo>
                    <a:pt x="151" y="5905"/>
                    <a:pt x="1561" y="3057"/>
                    <a:pt x="3199" y="1705"/>
                  </a:cubicBezTo>
                  <a:cubicBezTo>
                    <a:pt x="4247" y="828"/>
                    <a:pt x="6190" y="552"/>
                    <a:pt x="7523" y="286"/>
                  </a:cubicBezTo>
                  <a:cubicBezTo>
                    <a:pt x="8638" y="67"/>
                    <a:pt x="10162" y="85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0" name="任意多边形: 形状 3319">
              <a:extLst>
                <a:ext uri="{FF2B5EF4-FFF2-40B4-BE49-F238E27FC236}">
                  <a16:creationId xmlns:a16="http://schemas.microsoft.com/office/drawing/2014/main" id="{7D30EBBF-B3B1-9B9C-02AB-5605FD2858EE}"/>
                </a:ext>
              </a:extLst>
            </p:cNvPr>
            <p:cNvSpPr/>
            <p:nvPr/>
          </p:nvSpPr>
          <p:spPr>
            <a:xfrm>
              <a:off x="1245408" y="2955407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1" y="629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1" name="任意多边形: 形状 3320">
              <a:extLst>
                <a:ext uri="{FF2B5EF4-FFF2-40B4-BE49-F238E27FC236}">
                  <a16:creationId xmlns:a16="http://schemas.microsoft.com/office/drawing/2014/main" id="{64F7210D-2536-702F-6321-5C5F7E5A5072}"/>
                </a:ext>
              </a:extLst>
            </p:cNvPr>
            <p:cNvSpPr/>
            <p:nvPr/>
          </p:nvSpPr>
          <p:spPr>
            <a:xfrm>
              <a:off x="1245408" y="2955407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1" y="629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2" name="任意多边形: 形状 3321">
              <a:extLst>
                <a:ext uri="{FF2B5EF4-FFF2-40B4-BE49-F238E27FC236}">
                  <a16:creationId xmlns:a16="http://schemas.microsoft.com/office/drawing/2014/main" id="{4BB495F5-44AE-2C56-3EAA-59244F3CE8CB}"/>
                </a:ext>
              </a:extLst>
            </p:cNvPr>
            <p:cNvSpPr/>
            <p:nvPr/>
          </p:nvSpPr>
          <p:spPr>
            <a:xfrm>
              <a:off x="1228431" y="2914059"/>
              <a:ext cx="14501" cy="16989"/>
            </a:xfrm>
            <a:custGeom>
              <a:avLst/>
              <a:gdLst>
                <a:gd name="connsiteX0" fmla="*/ 11286 w 14501"/>
                <a:gd name="connsiteY0" fmla="*/ 0 h 16989"/>
                <a:gd name="connsiteX1" fmla="*/ 13981 w 14501"/>
                <a:gd name="connsiteY1" fmla="*/ 3124 h 16989"/>
                <a:gd name="connsiteX2" fmla="*/ 14057 w 14501"/>
                <a:gd name="connsiteY2" fmla="*/ 9868 h 16989"/>
                <a:gd name="connsiteX3" fmla="*/ 10152 w 14501"/>
                <a:gd name="connsiteY3" fmla="*/ 16250 h 16989"/>
                <a:gd name="connsiteX4" fmla="*/ 5894 w 14501"/>
                <a:gd name="connsiteY4" fmla="*/ 16821 h 16989"/>
                <a:gd name="connsiteX5" fmla="*/ 1427 w 14501"/>
                <a:gd name="connsiteY5" fmla="*/ 12563 h 16989"/>
                <a:gd name="connsiteX6" fmla="*/ 8 w 14501"/>
                <a:gd name="connsiteY6" fmla="*/ 8020 h 16989"/>
                <a:gd name="connsiteX7" fmla="*/ 3199 w 14501"/>
                <a:gd name="connsiteY7" fmla="*/ 1705 h 16989"/>
                <a:gd name="connsiteX8" fmla="*/ 7523 w 14501"/>
                <a:gd name="connsiteY8" fmla="*/ 286 h 16989"/>
                <a:gd name="connsiteX9" fmla="*/ 11286 w 14501"/>
                <a:gd name="connsiteY9" fmla="*/ 0 h 16989"/>
                <a:gd name="connsiteX10" fmla="*/ 11286 w 14501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91" y="7916"/>
                    <a:pt x="14057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21"/>
                  </a:cubicBezTo>
                  <a:cubicBezTo>
                    <a:pt x="4123" y="16278"/>
                    <a:pt x="239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906"/>
                    <a:pt x="1570" y="3058"/>
                    <a:pt x="3199" y="1705"/>
                  </a:cubicBezTo>
                  <a:cubicBezTo>
                    <a:pt x="4256" y="829"/>
                    <a:pt x="6190" y="55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3" name="任意多边形: 形状 3322">
              <a:extLst>
                <a:ext uri="{FF2B5EF4-FFF2-40B4-BE49-F238E27FC236}">
                  <a16:creationId xmlns:a16="http://schemas.microsoft.com/office/drawing/2014/main" id="{F15F9091-8288-0575-0FEB-69642F63AF81}"/>
                </a:ext>
              </a:extLst>
            </p:cNvPr>
            <p:cNvSpPr/>
            <p:nvPr/>
          </p:nvSpPr>
          <p:spPr>
            <a:xfrm>
              <a:off x="1228254" y="2907296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29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24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43" y="9430"/>
                    <a:pt x="2471" y="7639"/>
                  </a:cubicBezTo>
                  <a:cubicBezTo>
                    <a:pt x="3747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4" name="任意多边形: 形状 3323">
              <a:extLst>
                <a:ext uri="{FF2B5EF4-FFF2-40B4-BE49-F238E27FC236}">
                  <a16:creationId xmlns:a16="http://schemas.microsoft.com/office/drawing/2014/main" id="{63F3F14F-DEBC-1AE4-9AA5-E78BBA39CBF6}"/>
                </a:ext>
              </a:extLst>
            </p:cNvPr>
            <p:cNvSpPr/>
            <p:nvPr/>
          </p:nvSpPr>
          <p:spPr>
            <a:xfrm>
              <a:off x="1228254" y="2907296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29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24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43" y="9430"/>
                    <a:pt x="2471" y="7639"/>
                  </a:cubicBezTo>
                  <a:cubicBezTo>
                    <a:pt x="3747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5" name="任意多边形: 形状 3324">
              <a:extLst>
                <a:ext uri="{FF2B5EF4-FFF2-40B4-BE49-F238E27FC236}">
                  <a16:creationId xmlns:a16="http://schemas.microsoft.com/office/drawing/2014/main" id="{0CAC31E7-7F0E-27AB-73A5-42F21A324A12}"/>
                </a:ext>
              </a:extLst>
            </p:cNvPr>
            <p:cNvSpPr/>
            <p:nvPr/>
          </p:nvSpPr>
          <p:spPr>
            <a:xfrm>
              <a:off x="1192455" y="2927870"/>
              <a:ext cx="14498" cy="16984"/>
            </a:xfrm>
            <a:custGeom>
              <a:avLst/>
              <a:gdLst>
                <a:gd name="connsiteX0" fmla="*/ 11286 w 14498"/>
                <a:gd name="connsiteY0" fmla="*/ 0 h 16984"/>
                <a:gd name="connsiteX1" fmla="*/ 13981 w 14498"/>
                <a:gd name="connsiteY1" fmla="*/ 3115 h 16984"/>
                <a:gd name="connsiteX2" fmla="*/ 14057 w 14498"/>
                <a:gd name="connsiteY2" fmla="*/ 9858 h 16984"/>
                <a:gd name="connsiteX3" fmla="*/ 10152 w 14498"/>
                <a:gd name="connsiteY3" fmla="*/ 16240 h 16984"/>
                <a:gd name="connsiteX4" fmla="*/ 5895 w 14498"/>
                <a:gd name="connsiteY4" fmla="*/ 16812 h 16984"/>
                <a:gd name="connsiteX5" fmla="*/ 1427 w 14498"/>
                <a:gd name="connsiteY5" fmla="*/ 12554 h 16984"/>
                <a:gd name="connsiteX6" fmla="*/ 8 w 14498"/>
                <a:gd name="connsiteY6" fmla="*/ 8011 h 16984"/>
                <a:gd name="connsiteX7" fmla="*/ 3199 w 14498"/>
                <a:gd name="connsiteY7" fmla="*/ 1696 h 16984"/>
                <a:gd name="connsiteX8" fmla="*/ 7523 w 14498"/>
                <a:gd name="connsiteY8" fmla="*/ 276 h 16984"/>
                <a:gd name="connsiteX9" fmla="*/ 11286 w 14498"/>
                <a:gd name="connsiteY9" fmla="*/ 0 h 16984"/>
                <a:gd name="connsiteX10" fmla="*/ 11286 w 14498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15"/>
                  </a:cubicBezTo>
                  <a:cubicBezTo>
                    <a:pt x="14734" y="5001"/>
                    <a:pt x="14581" y="7906"/>
                    <a:pt x="14057" y="9858"/>
                  </a:cubicBezTo>
                  <a:cubicBezTo>
                    <a:pt x="13467" y="12020"/>
                    <a:pt x="12067" y="15069"/>
                    <a:pt x="10152" y="16240"/>
                  </a:cubicBezTo>
                  <a:cubicBezTo>
                    <a:pt x="9057" y="16916"/>
                    <a:pt x="7123" y="17193"/>
                    <a:pt x="5895" y="16812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75" y="11335"/>
                    <a:pt x="-87" y="9439"/>
                    <a:pt x="8" y="8011"/>
                  </a:cubicBezTo>
                  <a:cubicBezTo>
                    <a:pt x="151" y="5896"/>
                    <a:pt x="1561" y="3058"/>
                    <a:pt x="3199" y="1696"/>
                  </a:cubicBezTo>
                  <a:cubicBezTo>
                    <a:pt x="4247" y="829"/>
                    <a:pt x="6180" y="543"/>
                    <a:pt x="7523" y="27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6" name="任意多边形: 形状 3325">
              <a:extLst>
                <a:ext uri="{FF2B5EF4-FFF2-40B4-BE49-F238E27FC236}">
                  <a16:creationId xmlns:a16="http://schemas.microsoft.com/office/drawing/2014/main" id="{9A205367-0AF3-999F-4367-937B49983AF5}"/>
                </a:ext>
              </a:extLst>
            </p:cNvPr>
            <p:cNvSpPr/>
            <p:nvPr/>
          </p:nvSpPr>
          <p:spPr>
            <a:xfrm>
              <a:off x="1192278" y="2921098"/>
              <a:ext cx="13893" cy="21670"/>
            </a:xfrm>
            <a:custGeom>
              <a:avLst/>
              <a:gdLst>
                <a:gd name="connsiteX0" fmla="*/ 7862 w 13893"/>
                <a:gd name="connsiteY0" fmla="*/ 914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9 h 21670"/>
                <a:gd name="connsiteX10" fmla="*/ 7862 w 13893"/>
                <a:gd name="connsiteY10" fmla="*/ 914 h 21670"/>
                <a:gd name="connsiteX11" fmla="*/ 7862 w 13893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14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8" y="3019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14" y="18526"/>
                    <a:pt x="99" y="15992"/>
                    <a:pt x="4" y="14059"/>
                  </a:cubicBezTo>
                  <a:cubicBezTo>
                    <a:pt x="-91" y="12002"/>
                    <a:pt x="1442" y="9439"/>
                    <a:pt x="2462" y="7649"/>
                  </a:cubicBezTo>
                  <a:cubicBezTo>
                    <a:pt x="3748" y="539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7" name="任意多边形: 形状 3326">
              <a:extLst>
                <a:ext uri="{FF2B5EF4-FFF2-40B4-BE49-F238E27FC236}">
                  <a16:creationId xmlns:a16="http://schemas.microsoft.com/office/drawing/2014/main" id="{35A496EE-F7EE-914F-F41A-D6287323CB02}"/>
                </a:ext>
              </a:extLst>
            </p:cNvPr>
            <p:cNvSpPr/>
            <p:nvPr/>
          </p:nvSpPr>
          <p:spPr>
            <a:xfrm>
              <a:off x="1192278" y="2921098"/>
              <a:ext cx="13893" cy="21670"/>
            </a:xfrm>
            <a:custGeom>
              <a:avLst/>
              <a:gdLst>
                <a:gd name="connsiteX0" fmla="*/ 7862 w 13893"/>
                <a:gd name="connsiteY0" fmla="*/ 914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49 h 21670"/>
                <a:gd name="connsiteX10" fmla="*/ 7862 w 13893"/>
                <a:gd name="connsiteY10" fmla="*/ 914 h 21670"/>
                <a:gd name="connsiteX11" fmla="*/ 7862 w 13893"/>
                <a:gd name="connsiteY11" fmla="*/ 914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14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8" y="3019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14" y="18526"/>
                    <a:pt x="99" y="15992"/>
                    <a:pt x="4" y="14059"/>
                  </a:cubicBezTo>
                  <a:cubicBezTo>
                    <a:pt x="-91" y="12002"/>
                    <a:pt x="1442" y="9439"/>
                    <a:pt x="2462" y="7649"/>
                  </a:cubicBezTo>
                  <a:cubicBezTo>
                    <a:pt x="3748" y="539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8" name="任意多边形: 形状 3327">
              <a:extLst>
                <a:ext uri="{FF2B5EF4-FFF2-40B4-BE49-F238E27FC236}">
                  <a16:creationId xmlns:a16="http://schemas.microsoft.com/office/drawing/2014/main" id="{95DA3B46-0C97-6638-B0D1-A113326B4B8B}"/>
                </a:ext>
              </a:extLst>
            </p:cNvPr>
            <p:cNvSpPr/>
            <p:nvPr/>
          </p:nvSpPr>
          <p:spPr>
            <a:xfrm>
              <a:off x="1111711" y="2929537"/>
              <a:ext cx="14501" cy="16989"/>
            </a:xfrm>
            <a:custGeom>
              <a:avLst/>
              <a:gdLst>
                <a:gd name="connsiteX0" fmla="*/ 11286 w 14501"/>
                <a:gd name="connsiteY0" fmla="*/ 0 h 16989"/>
                <a:gd name="connsiteX1" fmla="*/ 13981 w 14501"/>
                <a:gd name="connsiteY1" fmla="*/ 3124 h 16989"/>
                <a:gd name="connsiteX2" fmla="*/ 14057 w 14501"/>
                <a:gd name="connsiteY2" fmla="*/ 9868 h 16989"/>
                <a:gd name="connsiteX3" fmla="*/ 10152 w 14501"/>
                <a:gd name="connsiteY3" fmla="*/ 16250 h 16989"/>
                <a:gd name="connsiteX4" fmla="*/ 5894 w 14501"/>
                <a:gd name="connsiteY4" fmla="*/ 16821 h 16989"/>
                <a:gd name="connsiteX5" fmla="*/ 1427 w 14501"/>
                <a:gd name="connsiteY5" fmla="*/ 12563 h 16989"/>
                <a:gd name="connsiteX6" fmla="*/ 8 w 14501"/>
                <a:gd name="connsiteY6" fmla="*/ 8020 h 16989"/>
                <a:gd name="connsiteX7" fmla="*/ 3199 w 14501"/>
                <a:gd name="connsiteY7" fmla="*/ 1705 h 16989"/>
                <a:gd name="connsiteX8" fmla="*/ 7523 w 14501"/>
                <a:gd name="connsiteY8" fmla="*/ 286 h 16989"/>
                <a:gd name="connsiteX9" fmla="*/ 11286 w 14501"/>
                <a:gd name="connsiteY9" fmla="*/ 0 h 16989"/>
                <a:gd name="connsiteX10" fmla="*/ 11286 w 14501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91" y="7916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23" y="17193"/>
                    <a:pt x="5894" y="16821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906"/>
                    <a:pt x="1561" y="3058"/>
                    <a:pt x="3199" y="1705"/>
                  </a:cubicBezTo>
                  <a:cubicBezTo>
                    <a:pt x="4256" y="838"/>
                    <a:pt x="6190" y="55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9" name="任意多边形: 形状 3328">
              <a:extLst>
                <a:ext uri="{FF2B5EF4-FFF2-40B4-BE49-F238E27FC236}">
                  <a16:creationId xmlns:a16="http://schemas.microsoft.com/office/drawing/2014/main" id="{D98AA267-CF9D-AC92-12EB-6DCC79F8843C}"/>
                </a:ext>
              </a:extLst>
            </p:cNvPr>
            <p:cNvSpPr/>
            <p:nvPr/>
          </p:nvSpPr>
          <p:spPr>
            <a:xfrm>
              <a:off x="1111534" y="2922774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62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34" y="4724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0" name="任意多边形: 形状 3329">
              <a:extLst>
                <a:ext uri="{FF2B5EF4-FFF2-40B4-BE49-F238E27FC236}">
                  <a16:creationId xmlns:a16="http://schemas.microsoft.com/office/drawing/2014/main" id="{4A5D2275-6C36-1C3C-8C0D-EA4B40074683}"/>
                </a:ext>
              </a:extLst>
            </p:cNvPr>
            <p:cNvSpPr/>
            <p:nvPr/>
          </p:nvSpPr>
          <p:spPr>
            <a:xfrm>
              <a:off x="1111534" y="2922774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62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34" y="4724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1" name="任意多边形: 形状 3330">
              <a:extLst>
                <a:ext uri="{FF2B5EF4-FFF2-40B4-BE49-F238E27FC236}">
                  <a16:creationId xmlns:a16="http://schemas.microsoft.com/office/drawing/2014/main" id="{431DB257-7A3B-AF9F-2A42-7A60EDFB6073}"/>
                </a:ext>
              </a:extLst>
            </p:cNvPr>
            <p:cNvSpPr/>
            <p:nvPr/>
          </p:nvSpPr>
          <p:spPr>
            <a:xfrm>
              <a:off x="1076564" y="2904020"/>
              <a:ext cx="14503" cy="16986"/>
            </a:xfrm>
            <a:custGeom>
              <a:avLst/>
              <a:gdLst>
                <a:gd name="connsiteX0" fmla="*/ 11295 w 14503"/>
                <a:gd name="connsiteY0" fmla="*/ 0 h 16986"/>
                <a:gd name="connsiteX1" fmla="*/ 13991 w 14503"/>
                <a:gd name="connsiteY1" fmla="*/ 3124 h 16986"/>
                <a:gd name="connsiteX2" fmla="*/ 14057 w 14503"/>
                <a:gd name="connsiteY2" fmla="*/ 9868 h 16986"/>
                <a:gd name="connsiteX3" fmla="*/ 10162 w 14503"/>
                <a:gd name="connsiteY3" fmla="*/ 16250 h 16986"/>
                <a:gd name="connsiteX4" fmla="*/ 5904 w 14503"/>
                <a:gd name="connsiteY4" fmla="*/ 16811 h 16986"/>
                <a:gd name="connsiteX5" fmla="*/ 1427 w 14503"/>
                <a:gd name="connsiteY5" fmla="*/ 12563 h 16986"/>
                <a:gd name="connsiteX6" fmla="*/ 8 w 14503"/>
                <a:gd name="connsiteY6" fmla="*/ 8020 h 16986"/>
                <a:gd name="connsiteX7" fmla="*/ 3208 w 14503"/>
                <a:gd name="connsiteY7" fmla="*/ 1705 h 16986"/>
                <a:gd name="connsiteX8" fmla="*/ 7533 w 14503"/>
                <a:gd name="connsiteY8" fmla="*/ 286 h 16986"/>
                <a:gd name="connsiteX9" fmla="*/ 11295 w 14503"/>
                <a:gd name="connsiteY9" fmla="*/ 0 h 16986"/>
                <a:gd name="connsiteX10" fmla="*/ 11295 w 14503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6">
                  <a:moveTo>
                    <a:pt x="11295" y="0"/>
                  </a:moveTo>
                  <a:cubicBezTo>
                    <a:pt x="12105" y="933"/>
                    <a:pt x="13533" y="1972"/>
                    <a:pt x="1399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69"/>
                    <a:pt x="10162" y="16250"/>
                  </a:cubicBezTo>
                  <a:cubicBezTo>
                    <a:pt x="9057" y="16926"/>
                    <a:pt x="7133" y="17193"/>
                    <a:pt x="5904" y="16811"/>
                  </a:cubicBezTo>
                  <a:cubicBezTo>
                    <a:pt x="4132" y="16278"/>
                    <a:pt x="239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7"/>
                    <a:pt x="3208" y="1705"/>
                  </a:cubicBezTo>
                  <a:cubicBezTo>
                    <a:pt x="4256" y="829"/>
                    <a:pt x="6190" y="552"/>
                    <a:pt x="7533" y="286"/>
                  </a:cubicBezTo>
                  <a:cubicBezTo>
                    <a:pt x="8647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2" name="任意多边形: 形状 3331">
              <a:extLst>
                <a:ext uri="{FF2B5EF4-FFF2-40B4-BE49-F238E27FC236}">
                  <a16:creationId xmlns:a16="http://schemas.microsoft.com/office/drawing/2014/main" id="{CC528DA8-5D04-B4DB-3EEE-D8607F8ABF9D}"/>
                </a:ext>
              </a:extLst>
            </p:cNvPr>
            <p:cNvSpPr/>
            <p:nvPr/>
          </p:nvSpPr>
          <p:spPr>
            <a:xfrm>
              <a:off x="1076396" y="2897257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1 h 21670"/>
                <a:gd name="connsiteX4" fmla="*/ 13692 w 13894"/>
                <a:gd name="connsiteY4" fmla="*/ 15449 h 21670"/>
                <a:gd name="connsiteX5" fmla="*/ 11654 w 13894"/>
                <a:gd name="connsiteY5" fmla="*/ 20574 h 21670"/>
                <a:gd name="connsiteX6" fmla="*/ 7225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2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97" y="1200"/>
                    <a:pt x="1021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45" y="8830"/>
                    <a:pt x="14131" y="12697"/>
                    <a:pt x="13692" y="15449"/>
                  </a:cubicBezTo>
                  <a:cubicBezTo>
                    <a:pt x="13426" y="17078"/>
                    <a:pt x="12921" y="19507"/>
                    <a:pt x="11654" y="20574"/>
                  </a:cubicBezTo>
                  <a:cubicBezTo>
                    <a:pt x="10616" y="21469"/>
                    <a:pt x="8587" y="21755"/>
                    <a:pt x="7225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100" y="15983"/>
                    <a:pt x="5" y="14059"/>
                  </a:cubicBezTo>
                  <a:cubicBezTo>
                    <a:pt x="-100" y="12001"/>
                    <a:pt x="1443" y="9430"/>
                    <a:pt x="2462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3" name="任意多边形: 形状 3332">
              <a:extLst>
                <a:ext uri="{FF2B5EF4-FFF2-40B4-BE49-F238E27FC236}">
                  <a16:creationId xmlns:a16="http://schemas.microsoft.com/office/drawing/2014/main" id="{631D8A3A-DBD2-1820-7405-44BAA912E127}"/>
                </a:ext>
              </a:extLst>
            </p:cNvPr>
            <p:cNvSpPr/>
            <p:nvPr/>
          </p:nvSpPr>
          <p:spPr>
            <a:xfrm>
              <a:off x="1076396" y="2897257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1 h 21670"/>
                <a:gd name="connsiteX4" fmla="*/ 13692 w 13894"/>
                <a:gd name="connsiteY4" fmla="*/ 15449 h 21670"/>
                <a:gd name="connsiteX5" fmla="*/ 11654 w 13894"/>
                <a:gd name="connsiteY5" fmla="*/ 20574 h 21670"/>
                <a:gd name="connsiteX6" fmla="*/ 7225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2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  <a:gd name="connsiteX12" fmla="*/ 8663 w 13894"/>
                <a:gd name="connsiteY12" fmla="*/ 0 h 21670"/>
                <a:gd name="connsiteX13" fmla="*/ 8663 w 13894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97" y="1200"/>
                    <a:pt x="1021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45" y="8830"/>
                    <a:pt x="14131" y="12697"/>
                    <a:pt x="13692" y="15449"/>
                  </a:cubicBezTo>
                  <a:cubicBezTo>
                    <a:pt x="13426" y="17078"/>
                    <a:pt x="12921" y="19507"/>
                    <a:pt x="11654" y="20574"/>
                  </a:cubicBezTo>
                  <a:cubicBezTo>
                    <a:pt x="10616" y="21469"/>
                    <a:pt x="8587" y="21755"/>
                    <a:pt x="7225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100" y="15983"/>
                    <a:pt x="5" y="14059"/>
                  </a:cubicBezTo>
                  <a:cubicBezTo>
                    <a:pt x="-100" y="12001"/>
                    <a:pt x="1443" y="9430"/>
                    <a:pt x="2462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4" name="任意多边形: 形状 3333">
              <a:extLst>
                <a:ext uri="{FF2B5EF4-FFF2-40B4-BE49-F238E27FC236}">
                  <a16:creationId xmlns:a16="http://schemas.microsoft.com/office/drawing/2014/main" id="{E618AA67-A51D-6A14-2B2D-BC6EAD970090}"/>
                </a:ext>
              </a:extLst>
            </p:cNvPr>
            <p:cNvSpPr/>
            <p:nvPr/>
          </p:nvSpPr>
          <p:spPr>
            <a:xfrm>
              <a:off x="1032225" y="2890637"/>
              <a:ext cx="14498" cy="16984"/>
            </a:xfrm>
            <a:custGeom>
              <a:avLst/>
              <a:gdLst>
                <a:gd name="connsiteX0" fmla="*/ 11286 w 14498"/>
                <a:gd name="connsiteY0" fmla="*/ 0 h 16984"/>
                <a:gd name="connsiteX1" fmla="*/ 13981 w 14498"/>
                <a:gd name="connsiteY1" fmla="*/ 3115 h 16984"/>
                <a:gd name="connsiteX2" fmla="*/ 14057 w 14498"/>
                <a:gd name="connsiteY2" fmla="*/ 9858 h 16984"/>
                <a:gd name="connsiteX3" fmla="*/ 10152 w 14498"/>
                <a:gd name="connsiteY3" fmla="*/ 16240 h 16984"/>
                <a:gd name="connsiteX4" fmla="*/ 5894 w 14498"/>
                <a:gd name="connsiteY4" fmla="*/ 16811 h 16984"/>
                <a:gd name="connsiteX5" fmla="*/ 1427 w 14498"/>
                <a:gd name="connsiteY5" fmla="*/ 12554 h 16984"/>
                <a:gd name="connsiteX6" fmla="*/ 8 w 14498"/>
                <a:gd name="connsiteY6" fmla="*/ 8011 h 16984"/>
                <a:gd name="connsiteX7" fmla="*/ 3199 w 14498"/>
                <a:gd name="connsiteY7" fmla="*/ 1696 h 16984"/>
                <a:gd name="connsiteX8" fmla="*/ 7523 w 14498"/>
                <a:gd name="connsiteY8" fmla="*/ 276 h 16984"/>
                <a:gd name="connsiteX9" fmla="*/ 11286 w 14498"/>
                <a:gd name="connsiteY9" fmla="*/ 0 h 16984"/>
                <a:gd name="connsiteX10" fmla="*/ 11286 w 14498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15"/>
                  </a:cubicBezTo>
                  <a:cubicBezTo>
                    <a:pt x="14734" y="5001"/>
                    <a:pt x="14581" y="7906"/>
                    <a:pt x="14057" y="9858"/>
                  </a:cubicBezTo>
                  <a:cubicBezTo>
                    <a:pt x="13467" y="12020"/>
                    <a:pt x="12067" y="15069"/>
                    <a:pt x="10152" y="16240"/>
                  </a:cubicBezTo>
                  <a:cubicBezTo>
                    <a:pt x="9057" y="16916"/>
                    <a:pt x="7123" y="17193"/>
                    <a:pt x="5894" y="16811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84" y="11335"/>
                    <a:pt x="-87" y="9439"/>
                    <a:pt x="8" y="8011"/>
                  </a:cubicBezTo>
                  <a:cubicBezTo>
                    <a:pt x="151" y="5896"/>
                    <a:pt x="1561" y="3057"/>
                    <a:pt x="3199" y="1696"/>
                  </a:cubicBezTo>
                  <a:cubicBezTo>
                    <a:pt x="4247" y="829"/>
                    <a:pt x="6190" y="543"/>
                    <a:pt x="7523" y="27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5" name="任意多边形: 形状 3334">
              <a:extLst>
                <a:ext uri="{FF2B5EF4-FFF2-40B4-BE49-F238E27FC236}">
                  <a16:creationId xmlns:a16="http://schemas.microsoft.com/office/drawing/2014/main" id="{FBF521A2-4532-1656-99EA-F570B0D76197}"/>
                </a:ext>
              </a:extLst>
            </p:cNvPr>
            <p:cNvSpPr/>
            <p:nvPr/>
          </p:nvSpPr>
          <p:spPr>
            <a:xfrm>
              <a:off x="1032048" y="2883865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83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4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01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9" y="3019"/>
                    <a:pt x="12434" y="4724"/>
                    <a:pt x="1293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14" y="18526"/>
                    <a:pt x="99" y="15992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391"/>
                    <a:pt x="6243" y="293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6" name="任意多边形: 形状 3335">
              <a:extLst>
                <a:ext uri="{FF2B5EF4-FFF2-40B4-BE49-F238E27FC236}">
                  <a16:creationId xmlns:a16="http://schemas.microsoft.com/office/drawing/2014/main" id="{809CE253-620D-DD24-9DC6-F751818B1BC9}"/>
                </a:ext>
              </a:extLst>
            </p:cNvPr>
            <p:cNvSpPr/>
            <p:nvPr/>
          </p:nvSpPr>
          <p:spPr>
            <a:xfrm>
              <a:off x="1032048" y="2883865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83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4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  <a:gd name="connsiteX12" fmla="*/ 8662 w 13897"/>
                <a:gd name="connsiteY12" fmla="*/ 0 h 21670"/>
                <a:gd name="connsiteX13" fmla="*/ 8662 w 13897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01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49" y="3019"/>
                    <a:pt x="12434" y="4724"/>
                    <a:pt x="1293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14" y="18526"/>
                    <a:pt x="99" y="15992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391"/>
                    <a:pt x="6243" y="293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7" name="任意多边形: 形状 3336">
              <a:extLst>
                <a:ext uri="{FF2B5EF4-FFF2-40B4-BE49-F238E27FC236}">
                  <a16:creationId xmlns:a16="http://schemas.microsoft.com/office/drawing/2014/main" id="{D327A470-D74B-0C42-A864-FED430B6C7AB}"/>
                </a:ext>
              </a:extLst>
            </p:cNvPr>
            <p:cNvSpPr/>
            <p:nvPr/>
          </p:nvSpPr>
          <p:spPr>
            <a:xfrm>
              <a:off x="932937" y="2881350"/>
              <a:ext cx="14503" cy="16989"/>
            </a:xfrm>
            <a:custGeom>
              <a:avLst/>
              <a:gdLst>
                <a:gd name="connsiteX0" fmla="*/ 11295 w 14503"/>
                <a:gd name="connsiteY0" fmla="*/ 0 h 16989"/>
                <a:gd name="connsiteX1" fmla="*/ 13991 w 14503"/>
                <a:gd name="connsiteY1" fmla="*/ 3124 h 16989"/>
                <a:gd name="connsiteX2" fmla="*/ 14057 w 14503"/>
                <a:gd name="connsiteY2" fmla="*/ 9868 h 16989"/>
                <a:gd name="connsiteX3" fmla="*/ 10162 w 14503"/>
                <a:gd name="connsiteY3" fmla="*/ 16250 h 16989"/>
                <a:gd name="connsiteX4" fmla="*/ 5904 w 14503"/>
                <a:gd name="connsiteY4" fmla="*/ 16821 h 16989"/>
                <a:gd name="connsiteX5" fmla="*/ 1427 w 14503"/>
                <a:gd name="connsiteY5" fmla="*/ 12563 h 16989"/>
                <a:gd name="connsiteX6" fmla="*/ 8 w 14503"/>
                <a:gd name="connsiteY6" fmla="*/ 8020 h 16989"/>
                <a:gd name="connsiteX7" fmla="*/ 3208 w 14503"/>
                <a:gd name="connsiteY7" fmla="*/ 1705 h 16989"/>
                <a:gd name="connsiteX8" fmla="*/ 7533 w 14503"/>
                <a:gd name="connsiteY8" fmla="*/ 286 h 16989"/>
                <a:gd name="connsiteX9" fmla="*/ 11295 w 14503"/>
                <a:gd name="connsiteY9" fmla="*/ 0 h 16989"/>
                <a:gd name="connsiteX10" fmla="*/ 11295 w 14503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9">
                  <a:moveTo>
                    <a:pt x="11295" y="0"/>
                  </a:moveTo>
                  <a:cubicBezTo>
                    <a:pt x="12105" y="943"/>
                    <a:pt x="13533" y="1981"/>
                    <a:pt x="1399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78"/>
                    <a:pt x="10162" y="16250"/>
                  </a:cubicBezTo>
                  <a:cubicBezTo>
                    <a:pt x="9057" y="16926"/>
                    <a:pt x="7133" y="17193"/>
                    <a:pt x="5904" y="16821"/>
                  </a:cubicBezTo>
                  <a:cubicBezTo>
                    <a:pt x="4132" y="16278"/>
                    <a:pt x="2399" y="14145"/>
                    <a:pt x="1427" y="12563"/>
                  </a:cubicBezTo>
                  <a:cubicBezTo>
                    <a:pt x="684" y="11344"/>
                    <a:pt x="-87" y="9449"/>
                    <a:pt x="8" y="8020"/>
                  </a:cubicBezTo>
                  <a:cubicBezTo>
                    <a:pt x="151" y="5905"/>
                    <a:pt x="1570" y="3058"/>
                    <a:pt x="3208" y="1705"/>
                  </a:cubicBezTo>
                  <a:cubicBezTo>
                    <a:pt x="4256" y="838"/>
                    <a:pt x="6190" y="553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8" name="任意多边形: 形状 3337">
              <a:extLst>
                <a:ext uri="{FF2B5EF4-FFF2-40B4-BE49-F238E27FC236}">
                  <a16:creationId xmlns:a16="http://schemas.microsoft.com/office/drawing/2014/main" id="{F49CC837-9DFD-9507-0B2C-C006694239D2}"/>
                </a:ext>
              </a:extLst>
            </p:cNvPr>
            <p:cNvSpPr/>
            <p:nvPr/>
          </p:nvSpPr>
          <p:spPr>
            <a:xfrm>
              <a:off x="932768" y="2874587"/>
              <a:ext cx="13892" cy="21670"/>
            </a:xfrm>
            <a:custGeom>
              <a:avLst/>
              <a:gdLst>
                <a:gd name="connsiteX0" fmla="*/ 7863 w 13892"/>
                <a:gd name="connsiteY0" fmla="*/ 905 h 21670"/>
                <a:gd name="connsiteX1" fmla="*/ 8663 w 13892"/>
                <a:gd name="connsiteY1" fmla="*/ 0 h 21670"/>
                <a:gd name="connsiteX2" fmla="*/ 10216 w 13892"/>
                <a:gd name="connsiteY2" fmla="*/ 1762 h 21670"/>
                <a:gd name="connsiteX3" fmla="*/ 12940 w 13892"/>
                <a:gd name="connsiteY3" fmla="*/ 6201 h 21670"/>
                <a:gd name="connsiteX4" fmla="*/ 13692 w 13892"/>
                <a:gd name="connsiteY4" fmla="*/ 15449 h 21670"/>
                <a:gd name="connsiteX5" fmla="*/ 11654 w 13892"/>
                <a:gd name="connsiteY5" fmla="*/ 20583 h 21670"/>
                <a:gd name="connsiteX6" fmla="*/ 7215 w 13892"/>
                <a:gd name="connsiteY6" fmla="*/ 21650 h 21670"/>
                <a:gd name="connsiteX7" fmla="*/ 2834 w 13892"/>
                <a:gd name="connsiteY7" fmla="*/ 19831 h 21670"/>
                <a:gd name="connsiteX8" fmla="*/ 5 w 13892"/>
                <a:gd name="connsiteY8" fmla="*/ 14059 h 21670"/>
                <a:gd name="connsiteX9" fmla="*/ 2462 w 13892"/>
                <a:gd name="connsiteY9" fmla="*/ 7648 h 21670"/>
                <a:gd name="connsiteX10" fmla="*/ 7863 w 13892"/>
                <a:gd name="connsiteY10" fmla="*/ 905 h 21670"/>
                <a:gd name="connsiteX11" fmla="*/ 7863 w 13892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2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35" y="8839"/>
                    <a:pt x="14131" y="12697"/>
                    <a:pt x="13692" y="15449"/>
                  </a:cubicBezTo>
                  <a:cubicBezTo>
                    <a:pt x="13426" y="1708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9"/>
                    <a:pt x="2462" y="7648"/>
                  </a:cubicBezTo>
                  <a:cubicBezTo>
                    <a:pt x="3739" y="5391"/>
                    <a:pt x="6244" y="293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9" name="任意多边形: 形状 3338">
              <a:extLst>
                <a:ext uri="{FF2B5EF4-FFF2-40B4-BE49-F238E27FC236}">
                  <a16:creationId xmlns:a16="http://schemas.microsoft.com/office/drawing/2014/main" id="{9041B282-C302-0CBE-0E64-C5FC1F40A516}"/>
                </a:ext>
              </a:extLst>
            </p:cNvPr>
            <p:cNvSpPr/>
            <p:nvPr/>
          </p:nvSpPr>
          <p:spPr>
            <a:xfrm>
              <a:off x="932768" y="2874587"/>
              <a:ext cx="13892" cy="21670"/>
            </a:xfrm>
            <a:custGeom>
              <a:avLst/>
              <a:gdLst>
                <a:gd name="connsiteX0" fmla="*/ 7863 w 13892"/>
                <a:gd name="connsiteY0" fmla="*/ 905 h 21670"/>
                <a:gd name="connsiteX1" fmla="*/ 8663 w 13892"/>
                <a:gd name="connsiteY1" fmla="*/ 0 h 21670"/>
                <a:gd name="connsiteX2" fmla="*/ 10216 w 13892"/>
                <a:gd name="connsiteY2" fmla="*/ 1762 h 21670"/>
                <a:gd name="connsiteX3" fmla="*/ 12940 w 13892"/>
                <a:gd name="connsiteY3" fmla="*/ 6201 h 21670"/>
                <a:gd name="connsiteX4" fmla="*/ 13692 w 13892"/>
                <a:gd name="connsiteY4" fmla="*/ 15449 h 21670"/>
                <a:gd name="connsiteX5" fmla="*/ 11654 w 13892"/>
                <a:gd name="connsiteY5" fmla="*/ 20583 h 21670"/>
                <a:gd name="connsiteX6" fmla="*/ 7215 w 13892"/>
                <a:gd name="connsiteY6" fmla="*/ 21650 h 21670"/>
                <a:gd name="connsiteX7" fmla="*/ 2834 w 13892"/>
                <a:gd name="connsiteY7" fmla="*/ 19831 h 21670"/>
                <a:gd name="connsiteX8" fmla="*/ 5 w 13892"/>
                <a:gd name="connsiteY8" fmla="*/ 14059 h 21670"/>
                <a:gd name="connsiteX9" fmla="*/ 2462 w 13892"/>
                <a:gd name="connsiteY9" fmla="*/ 7648 h 21670"/>
                <a:gd name="connsiteX10" fmla="*/ 7863 w 13892"/>
                <a:gd name="connsiteY10" fmla="*/ 905 h 21670"/>
                <a:gd name="connsiteX11" fmla="*/ 7863 w 13892"/>
                <a:gd name="connsiteY11" fmla="*/ 905 h 21670"/>
                <a:gd name="connsiteX12" fmla="*/ 8663 w 13892"/>
                <a:gd name="connsiteY12" fmla="*/ 0 h 21670"/>
                <a:gd name="connsiteX13" fmla="*/ 8663 w 13892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2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35" y="8839"/>
                    <a:pt x="14131" y="12697"/>
                    <a:pt x="13692" y="15449"/>
                  </a:cubicBezTo>
                  <a:cubicBezTo>
                    <a:pt x="13426" y="1708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9"/>
                    <a:pt x="2462" y="7648"/>
                  </a:cubicBezTo>
                  <a:cubicBezTo>
                    <a:pt x="3739" y="5391"/>
                    <a:pt x="6244" y="293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0" name="任意多边形: 形状 3339">
              <a:extLst>
                <a:ext uri="{FF2B5EF4-FFF2-40B4-BE49-F238E27FC236}">
                  <a16:creationId xmlns:a16="http://schemas.microsoft.com/office/drawing/2014/main" id="{DA332953-86EE-FAA9-8D42-9B4A43AADEA8}"/>
                </a:ext>
              </a:extLst>
            </p:cNvPr>
            <p:cNvSpPr/>
            <p:nvPr/>
          </p:nvSpPr>
          <p:spPr>
            <a:xfrm>
              <a:off x="845621" y="2797283"/>
              <a:ext cx="14503" cy="16989"/>
            </a:xfrm>
            <a:custGeom>
              <a:avLst/>
              <a:gdLst>
                <a:gd name="connsiteX0" fmla="*/ 11295 w 14503"/>
                <a:gd name="connsiteY0" fmla="*/ 0 h 16989"/>
                <a:gd name="connsiteX1" fmla="*/ 13991 w 14503"/>
                <a:gd name="connsiteY1" fmla="*/ 3124 h 16989"/>
                <a:gd name="connsiteX2" fmla="*/ 14057 w 14503"/>
                <a:gd name="connsiteY2" fmla="*/ 9868 h 16989"/>
                <a:gd name="connsiteX3" fmla="*/ 10152 w 14503"/>
                <a:gd name="connsiteY3" fmla="*/ 16250 h 16989"/>
                <a:gd name="connsiteX4" fmla="*/ 5894 w 14503"/>
                <a:gd name="connsiteY4" fmla="*/ 16821 h 16989"/>
                <a:gd name="connsiteX5" fmla="*/ 1427 w 14503"/>
                <a:gd name="connsiteY5" fmla="*/ 12563 h 16989"/>
                <a:gd name="connsiteX6" fmla="*/ 8 w 14503"/>
                <a:gd name="connsiteY6" fmla="*/ 8020 h 16989"/>
                <a:gd name="connsiteX7" fmla="*/ 3199 w 14503"/>
                <a:gd name="connsiteY7" fmla="*/ 1705 h 16989"/>
                <a:gd name="connsiteX8" fmla="*/ 7533 w 14503"/>
                <a:gd name="connsiteY8" fmla="*/ 286 h 16989"/>
                <a:gd name="connsiteX9" fmla="*/ 11295 w 14503"/>
                <a:gd name="connsiteY9" fmla="*/ 0 h 16989"/>
                <a:gd name="connsiteX10" fmla="*/ 11295 w 14503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9">
                  <a:moveTo>
                    <a:pt x="11295" y="0"/>
                  </a:moveTo>
                  <a:cubicBezTo>
                    <a:pt x="12095" y="943"/>
                    <a:pt x="13533" y="1972"/>
                    <a:pt x="1399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33" y="17193"/>
                    <a:pt x="5894" y="16821"/>
                  </a:cubicBezTo>
                  <a:cubicBezTo>
                    <a:pt x="4132" y="16278"/>
                    <a:pt x="2399" y="14144"/>
                    <a:pt x="1427" y="12563"/>
                  </a:cubicBezTo>
                  <a:cubicBezTo>
                    <a:pt x="684" y="11344"/>
                    <a:pt x="-87" y="9449"/>
                    <a:pt x="8" y="8020"/>
                  </a:cubicBezTo>
                  <a:cubicBezTo>
                    <a:pt x="151" y="5905"/>
                    <a:pt x="1570" y="3057"/>
                    <a:pt x="3199" y="1705"/>
                  </a:cubicBezTo>
                  <a:cubicBezTo>
                    <a:pt x="4256" y="838"/>
                    <a:pt x="6190" y="552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1" name="任意多边形: 形状 3340">
              <a:extLst>
                <a:ext uri="{FF2B5EF4-FFF2-40B4-BE49-F238E27FC236}">
                  <a16:creationId xmlns:a16="http://schemas.microsoft.com/office/drawing/2014/main" id="{A426340B-3C63-4887-2230-859755645530}"/>
                </a:ext>
              </a:extLst>
            </p:cNvPr>
            <p:cNvSpPr/>
            <p:nvPr/>
          </p:nvSpPr>
          <p:spPr>
            <a:xfrm>
              <a:off x="845452" y="2790520"/>
              <a:ext cx="13889" cy="21671"/>
            </a:xfrm>
            <a:custGeom>
              <a:avLst/>
              <a:gdLst>
                <a:gd name="connsiteX0" fmla="*/ 7863 w 13889"/>
                <a:gd name="connsiteY0" fmla="*/ 905 h 21671"/>
                <a:gd name="connsiteX1" fmla="*/ 8663 w 13889"/>
                <a:gd name="connsiteY1" fmla="*/ 0 h 21671"/>
                <a:gd name="connsiteX2" fmla="*/ 10216 w 13889"/>
                <a:gd name="connsiteY2" fmla="*/ 1762 h 21671"/>
                <a:gd name="connsiteX3" fmla="*/ 12940 w 13889"/>
                <a:gd name="connsiteY3" fmla="*/ 6201 h 21671"/>
                <a:gd name="connsiteX4" fmla="*/ 13683 w 13889"/>
                <a:gd name="connsiteY4" fmla="*/ 15450 h 21671"/>
                <a:gd name="connsiteX5" fmla="*/ 11654 w 13889"/>
                <a:gd name="connsiteY5" fmla="*/ 20584 h 21671"/>
                <a:gd name="connsiteX6" fmla="*/ 7215 w 13889"/>
                <a:gd name="connsiteY6" fmla="*/ 21650 h 21671"/>
                <a:gd name="connsiteX7" fmla="*/ 2834 w 13889"/>
                <a:gd name="connsiteY7" fmla="*/ 19831 h 21671"/>
                <a:gd name="connsiteX8" fmla="*/ 5 w 13889"/>
                <a:gd name="connsiteY8" fmla="*/ 14059 h 21671"/>
                <a:gd name="connsiteX9" fmla="*/ 2462 w 13889"/>
                <a:gd name="connsiteY9" fmla="*/ 7649 h 21671"/>
                <a:gd name="connsiteX10" fmla="*/ 7863 w 13889"/>
                <a:gd name="connsiteY10" fmla="*/ 905 h 21671"/>
                <a:gd name="connsiteX11" fmla="*/ 7863 w 13889"/>
                <a:gd name="connsiteY11" fmla="*/ 905 h 2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71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24"/>
                    <a:pt x="12940" y="6201"/>
                  </a:cubicBezTo>
                  <a:cubicBezTo>
                    <a:pt x="13835" y="8839"/>
                    <a:pt x="14131" y="12697"/>
                    <a:pt x="13683" y="15450"/>
                  </a:cubicBezTo>
                  <a:cubicBezTo>
                    <a:pt x="13426" y="17088"/>
                    <a:pt x="12921" y="19507"/>
                    <a:pt x="11654" y="20584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40"/>
                    <a:pt x="2462" y="764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2" name="任意多边形: 形状 3341">
              <a:extLst>
                <a:ext uri="{FF2B5EF4-FFF2-40B4-BE49-F238E27FC236}">
                  <a16:creationId xmlns:a16="http://schemas.microsoft.com/office/drawing/2014/main" id="{F057B7BE-9906-A09A-07DA-9D9A35272E17}"/>
                </a:ext>
              </a:extLst>
            </p:cNvPr>
            <p:cNvSpPr/>
            <p:nvPr/>
          </p:nvSpPr>
          <p:spPr>
            <a:xfrm>
              <a:off x="845452" y="2790520"/>
              <a:ext cx="13889" cy="21671"/>
            </a:xfrm>
            <a:custGeom>
              <a:avLst/>
              <a:gdLst>
                <a:gd name="connsiteX0" fmla="*/ 7863 w 13889"/>
                <a:gd name="connsiteY0" fmla="*/ 905 h 21671"/>
                <a:gd name="connsiteX1" fmla="*/ 8663 w 13889"/>
                <a:gd name="connsiteY1" fmla="*/ 0 h 21671"/>
                <a:gd name="connsiteX2" fmla="*/ 10216 w 13889"/>
                <a:gd name="connsiteY2" fmla="*/ 1762 h 21671"/>
                <a:gd name="connsiteX3" fmla="*/ 12940 w 13889"/>
                <a:gd name="connsiteY3" fmla="*/ 6201 h 21671"/>
                <a:gd name="connsiteX4" fmla="*/ 13683 w 13889"/>
                <a:gd name="connsiteY4" fmla="*/ 15450 h 21671"/>
                <a:gd name="connsiteX5" fmla="*/ 11654 w 13889"/>
                <a:gd name="connsiteY5" fmla="*/ 20584 h 21671"/>
                <a:gd name="connsiteX6" fmla="*/ 7215 w 13889"/>
                <a:gd name="connsiteY6" fmla="*/ 21650 h 21671"/>
                <a:gd name="connsiteX7" fmla="*/ 2834 w 13889"/>
                <a:gd name="connsiteY7" fmla="*/ 19831 h 21671"/>
                <a:gd name="connsiteX8" fmla="*/ 5 w 13889"/>
                <a:gd name="connsiteY8" fmla="*/ 14059 h 21671"/>
                <a:gd name="connsiteX9" fmla="*/ 2462 w 13889"/>
                <a:gd name="connsiteY9" fmla="*/ 7649 h 21671"/>
                <a:gd name="connsiteX10" fmla="*/ 7863 w 13889"/>
                <a:gd name="connsiteY10" fmla="*/ 905 h 21671"/>
                <a:gd name="connsiteX11" fmla="*/ 7863 w 13889"/>
                <a:gd name="connsiteY11" fmla="*/ 905 h 21671"/>
                <a:gd name="connsiteX12" fmla="*/ 8663 w 13889"/>
                <a:gd name="connsiteY12" fmla="*/ 0 h 21671"/>
                <a:gd name="connsiteX13" fmla="*/ 8663 w 13889"/>
                <a:gd name="connsiteY13" fmla="*/ 0 h 2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71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24"/>
                    <a:pt x="12940" y="6201"/>
                  </a:cubicBezTo>
                  <a:cubicBezTo>
                    <a:pt x="13835" y="8839"/>
                    <a:pt x="14131" y="12697"/>
                    <a:pt x="13683" y="15450"/>
                  </a:cubicBezTo>
                  <a:cubicBezTo>
                    <a:pt x="13426" y="17088"/>
                    <a:pt x="12921" y="19507"/>
                    <a:pt x="11654" y="20584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40"/>
                    <a:pt x="2462" y="764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3" name="任意多边形: 形状 3342">
              <a:extLst>
                <a:ext uri="{FF2B5EF4-FFF2-40B4-BE49-F238E27FC236}">
                  <a16:creationId xmlns:a16="http://schemas.microsoft.com/office/drawing/2014/main" id="{F3AB0004-10E7-EE92-FC83-968A8923C9E4}"/>
                </a:ext>
              </a:extLst>
            </p:cNvPr>
            <p:cNvSpPr/>
            <p:nvPr/>
          </p:nvSpPr>
          <p:spPr>
            <a:xfrm>
              <a:off x="905171" y="2725235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24 h 16984"/>
                <a:gd name="connsiteX2" fmla="*/ 14057 w 14501"/>
                <a:gd name="connsiteY2" fmla="*/ 9858 h 16984"/>
                <a:gd name="connsiteX3" fmla="*/ 10152 w 14501"/>
                <a:gd name="connsiteY3" fmla="*/ 16250 h 16984"/>
                <a:gd name="connsiteX4" fmla="*/ 5894 w 14501"/>
                <a:gd name="connsiteY4" fmla="*/ 16811 h 16984"/>
                <a:gd name="connsiteX5" fmla="*/ 1427 w 14501"/>
                <a:gd name="connsiteY5" fmla="*/ 12554 h 16984"/>
                <a:gd name="connsiteX6" fmla="*/ 8 w 14501"/>
                <a:gd name="connsiteY6" fmla="*/ 8020 h 16984"/>
                <a:gd name="connsiteX7" fmla="*/ 3199 w 14501"/>
                <a:gd name="connsiteY7" fmla="*/ 1705 h 16984"/>
                <a:gd name="connsiteX8" fmla="*/ 7533 w 14501"/>
                <a:gd name="connsiteY8" fmla="*/ 28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16"/>
                    <a:pt x="7133" y="17193"/>
                    <a:pt x="5894" y="16811"/>
                  </a:cubicBezTo>
                  <a:cubicBezTo>
                    <a:pt x="4123" y="16268"/>
                    <a:pt x="2399" y="14135"/>
                    <a:pt x="1427" y="12554"/>
                  </a:cubicBezTo>
                  <a:cubicBezTo>
                    <a:pt x="684" y="11334"/>
                    <a:pt x="-87" y="9439"/>
                    <a:pt x="8" y="8020"/>
                  </a:cubicBezTo>
                  <a:cubicBezTo>
                    <a:pt x="151" y="5896"/>
                    <a:pt x="1570" y="3057"/>
                    <a:pt x="3199" y="1705"/>
                  </a:cubicBezTo>
                  <a:cubicBezTo>
                    <a:pt x="4256" y="828"/>
                    <a:pt x="6190" y="543"/>
                    <a:pt x="7533" y="286"/>
                  </a:cubicBezTo>
                  <a:cubicBezTo>
                    <a:pt x="8638" y="67"/>
                    <a:pt x="10162" y="85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4" name="任意多边形: 形状 3343">
              <a:extLst>
                <a:ext uri="{FF2B5EF4-FFF2-40B4-BE49-F238E27FC236}">
                  <a16:creationId xmlns:a16="http://schemas.microsoft.com/office/drawing/2014/main" id="{968F907B-7822-6F5D-CCCF-45AAF50206C4}"/>
                </a:ext>
              </a:extLst>
            </p:cNvPr>
            <p:cNvSpPr/>
            <p:nvPr/>
          </p:nvSpPr>
          <p:spPr>
            <a:xfrm>
              <a:off x="904994" y="2718463"/>
              <a:ext cx="13898" cy="21673"/>
            </a:xfrm>
            <a:custGeom>
              <a:avLst/>
              <a:gdLst>
                <a:gd name="connsiteX0" fmla="*/ 7862 w 13898"/>
                <a:gd name="connsiteY0" fmla="*/ 914 h 21673"/>
                <a:gd name="connsiteX1" fmla="*/ 8672 w 13898"/>
                <a:gd name="connsiteY1" fmla="*/ 0 h 21673"/>
                <a:gd name="connsiteX2" fmla="*/ 10215 w 13898"/>
                <a:gd name="connsiteY2" fmla="*/ 1771 h 21673"/>
                <a:gd name="connsiteX3" fmla="*/ 12949 w 13898"/>
                <a:gd name="connsiteY3" fmla="*/ 6200 h 21673"/>
                <a:gd name="connsiteX4" fmla="*/ 13692 w 13898"/>
                <a:gd name="connsiteY4" fmla="*/ 15449 h 21673"/>
                <a:gd name="connsiteX5" fmla="*/ 11663 w 13898"/>
                <a:gd name="connsiteY5" fmla="*/ 20583 h 21673"/>
                <a:gd name="connsiteX6" fmla="*/ 7224 w 13898"/>
                <a:gd name="connsiteY6" fmla="*/ 21650 h 21673"/>
                <a:gd name="connsiteX7" fmla="*/ 2843 w 13898"/>
                <a:gd name="connsiteY7" fmla="*/ 19840 h 21673"/>
                <a:gd name="connsiteX8" fmla="*/ 4 w 13898"/>
                <a:gd name="connsiteY8" fmla="*/ 14059 h 21673"/>
                <a:gd name="connsiteX9" fmla="*/ 2471 w 13898"/>
                <a:gd name="connsiteY9" fmla="*/ 7648 h 21673"/>
                <a:gd name="connsiteX10" fmla="*/ 7862 w 13898"/>
                <a:gd name="connsiteY10" fmla="*/ 914 h 21673"/>
                <a:gd name="connsiteX11" fmla="*/ 7862 w 13898"/>
                <a:gd name="connsiteY11" fmla="*/ 914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3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1"/>
                  </a:cubicBezTo>
                  <a:cubicBezTo>
                    <a:pt x="11158" y="3019"/>
                    <a:pt x="12444" y="4724"/>
                    <a:pt x="12949" y="6200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34" y="17088"/>
                    <a:pt x="12920" y="19517"/>
                    <a:pt x="11663" y="20583"/>
                  </a:cubicBezTo>
                  <a:cubicBezTo>
                    <a:pt x="10625" y="21469"/>
                    <a:pt x="8586" y="21764"/>
                    <a:pt x="7224" y="21650"/>
                  </a:cubicBezTo>
                  <a:cubicBezTo>
                    <a:pt x="5805" y="21545"/>
                    <a:pt x="3890" y="20803"/>
                    <a:pt x="2843" y="19840"/>
                  </a:cubicBezTo>
                  <a:cubicBezTo>
                    <a:pt x="1423" y="18535"/>
                    <a:pt x="99" y="15992"/>
                    <a:pt x="4" y="14059"/>
                  </a:cubicBezTo>
                  <a:cubicBezTo>
                    <a:pt x="-91" y="12001"/>
                    <a:pt x="1452" y="9439"/>
                    <a:pt x="2471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5" name="任意多边形: 形状 3344">
              <a:extLst>
                <a:ext uri="{FF2B5EF4-FFF2-40B4-BE49-F238E27FC236}">
                  <a16:creationId xmlns:a16="http://schemas.microsoft.com/office/drawing/2014/main" id="{97A2FC71-6A2E-0D61-F540-F1448D6CCB25}"/>
                </a:ext>
              </a:extLst>
            </p:cNvPr>
            <p:cNvSpPr/>
            <p:nvPr/>
          </p:nvSpPr>
          <p:spPr>
            <a:xfrm>
              <a:off x="904994" y="2718463"/>
              <a:ext cx="13898" cy="21673"/>
            </a:xfrm>
            <a:custGeom>
              <a:avLst/>
              <a:gdLst>
                <a:gd name="connsiteX0" fmla="*/ 7862 w 13898"/>
                <a:gd name="connsiteY0" fmla="*/ 914 h 21673"/>
                <a:gd name="connsiteX1" fmla="*/ 8672 w 13898"/>
                <a:gd name="connsiteY1" fmla="*/ 0 h 21673"/>
                <a:gd name="connsiteX2" fmla="*/ 10215 w 13898"/>
                <a:gd name="connsiteY2" fmla="*/ 1771 h 21673"/>
                <a:gd name="connsiteX3" fmla="*/ 12949 w 13898"/>
                <a:gd name="connsiteY3" fmla="*/ 6200 h 21673"/>
                <a:gd name="connsiteX4" fmla="*/ 13692 w 13898"/>
                <a:gd name="connsiteY4" fmla="*/ 15449 h 21673"/>
                <a:gd name="connsiteX5" fmla="*/ 11663 w 13898"/>
                <a:gd name="connsiteY5" fmla="*/ 20583 h 21673"/>
                <a:gd name="connsiteX6" fmla="*/ 7224 w 13898"/>
                <a:gd name="connsiteY6" fmla="*/ 21650 h 21673"/>
                <a:gd name="connsiteX7" fmla="*/ 2843 w 13898"/>
                <a:gd name="connsiteY7" fmla="*/ 19840 h 21673"/>
                <a:gd name="connsiteX8" fmla="*/ 4 w 13898"/>
                <a:gd name="connsiteY8" fmla="*/ 14059 h 21673"/>
                <a:gd name="connsiteX9" fmla="*/ 2471 w 13898"/>
                <a:gd name="connsiteY9" fmla="*/ 7648 h 21673"/>
                <a:gd name="connsiteX10" fmla="*/ 7862 w 13898"/>
                <a:gd name="connsiteY10" fmla="*/ 914 h 21673"/>
                <a:gd name="connsiteX11" fmla="*/ 7862 w 13898"/>
                <a:gd name="connsiteY11" fmla="*/ 914 h 21673"/>
                <a:gd name="connsiteX12" fmla="*/ 8672 w 13898"/>
                <a:gd name="connsiteY12" fmla="*/ 0 h 21673"/>
                <a:gd name="connsiteX13" fmla="*/ 8672 w 13898"/>
                <a:gd name="connsiteY13" fmla="*/ 0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3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1"/>
                  </a:cubicBezTo>
                  <a:cubicBezTo>
                    <a:pt x="11158" y="3019"/>
                    <a:pt x="12444" y="4724"/>
                    <a:pt x="12949" y="6200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34" y="17088"/>
                    <a:pt x="12920" y="19517"/>
                    <a:pt x="11663" y="20583"/>
                  </a:cubicBezTo>
                  <a:cubicBezTo>
                    <a:pt x="10625" y="21469"/>
                    <a:pt x="8586" y="21764"/>
                    <a:pt x="7224" y="21650"/>
                  </a:cubicBezTo>
                  <a:cubicBezTo>
                    <a:pt x="5805" y="21545"/>
                    <a:pt x="3890" y="20803"/>
                    <a:pt x="2843" y="19840"/>
                  </a:cubicBezTo>
                  <a:cubicBezTo>
                    <a:pt x="1423" y="18535"/>
                    <a:pt x="99" y="15992"/>
                    <a:pt x="4" y="14059"/>
                  </a:cubicBezTo>
                  <a:cubicBezTo>
                    <a:pt x="-91" y="12001"/>
                    <a:pt x="1452" y="9439"/>
                    <a:pt x="2471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6" name="任意多边形: 形状 3345">
              <a:extLst>
                <a:ext uri="{FF2B5EF4-FFF2-40B4-BE49-F238E27FC236}">
                  <a16:creationId xmlns:a16="http://schemas.microsoft.com/office/drawing/2014/main" id="{E8C63AFA-ECFC-1F13-1F0B-1985B3506491}"/>
                </a:ext>
              </a:extLst>
            </p:cNvPr>
            <p:cNvSpPr/>
            <p:nvPr/>
          </p:nvSpPr>
          <p:spPr>
            <a:xfrm>
              <a:off x="867062" y="2858624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24 h 16984"/>
                <a:gd name="connsiteX2" fmla="*/ 14057 w 14501"/>
                <a:gd name="connsiteY2" fmla="*/ 9858 h 16984"/>
                <a:gd name="connsiteX3" fmla="*/ 10152 w 14501"/>
                <a:gd name="connsiteY3" fmla="*/ 16250 h 16984"/>
                <a:gd name="connsiteX4" fmla="*/ 5894 w 14501"/>
                <a:gd name="connsiteY4" fmla="*/ 16811 h 16984"/>
                <a:gd name="connsiteX5" fmla="*/ 1427 w 14501"/>
                <a:gd name="connsiteY5" fmla="*/ 12554 h 16984"/>
                <a:gd name="connsiteX6" fmla="*/ 8 w 14501"/>
                <a:gd name="connsiteY6" fmla="*/ 8020 h 16984"/>
                <a:gd name="connsiteX7" fmla="*/ 3199 w 14501"/>
                <a:gd name="connsiteY7" fmla="*/ 1705 h 16984"/>
                <a:gd name="connsiteX8" fmla="*/ 7523 w 14501"/>
                <a:gd name="connsiteY8" fmla="*/ 28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16"/>
                    <a:pt x="7123" y="17193"/>
                    <a:pt x="5894" y="16811"/>
                  </a:cubicBezTo>
                  <a:cubicBezTo>
                    <a:pt x="4123" y="16268"/>
                    <a:pt x="2389" y="14135"/>
                    <a:pt x="1427" y="12554"/>
                  </a:cubicBezTo>
                  <a:cubicBezTo>
                    <a:pt x="684" y="11335"/>
                    <a:pt x="-87" y="9439"/>
                    <a:pt x="8" y="8020"/>
                  </a:cubicBezTo>
                  <a:cubicBezTo>
                    <a:pt x="151" y="5896"/>
                    <a:pt x="1561" y="3057"/>
                    <a:pt x="3199" y="1705"/>
                  </a:cubicBezTo>
                  <a:cubicBezTo>
                    <a:pt x="4256" y="828"/>
                    <a:pt x="619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7" name="任意多边形: 形状 3346">
              <a:extLst>
                <a:ext uri="{FF2B5EF4-FFF2-40B4-BE49-F238E27FC236}">
                  <a16:creationId xmlns:a16="http://schemas.microsoft.com/office/drawing/2014/main" id="{1E6E6ED6-8E9A-0483-7CB6-9A29D6111409}"/>
                </a:ext>
              </a:extLst>
            </p:cNvPr>
            <p:cNvSpPr/>
            <p:nvPr/>
          </p:nvSpPr>
          <p:spPr>
            <a:xfrm>
              <a:off x="866885" y="2851851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49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40 h 21670"/>
                <a:gd name="connsiteX8" fmla="*/ 4 w 13898"/>
                <a:gd name="connsiteY8" fmla="*/ 14059 h 21670"/>
                <a:gd name="connsiteX9" fmla="*/ 2462 w 13898"/>
                <a:gd name="connsiteY9" fmla="*/ 7648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58" y="3019"/>
                    <a:pt x="1243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0"/>
                  </a:cubicBezTo>
                  <a:cubicBezTo>
                    <a:pt x="1414" y="18535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8" name="任意多边形: 形状 3347">
              <a:extLst>
                <a:ext uri="{FF2B5EF4-FFF2-40B4-BE49-F238E27FC236}">
                  <a16:creationId xmlns:a16="http://schemas.microsoft.com/office/drawing/2014/main" id="{04946D97-7BC7-990F-D25B-DDAB4353B9AF}"/>
                </a:ext>
              </a:extLst>
            </p:cNvPr>
            <p:cNvSpPr/>
            <p:nvPr/>
          </p:nvSpPr>
          <p:spPr>
            <a:xfrm>
              <a:off x="866885" y="2851851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49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40 h 21670"/>
                <a:gd name="connsiteX8" fmla="*/ 4 w 13898"/>
                <a:gd name="connsiteY8" fmla="*/ 14059 h 21670"/>
                <a:gd name="connsiteX9" fmla="*/ 2462 w 13898"/>
                <a:gd name="connsiteY9" fmla="*/ 7648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58" y="3019"/>
                    <a:pt x="1243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0"/>
                  </a:cubicBezTo>
                  <a:cubicBezTo>
                    <a:pt x="1414" y="18535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9" name="任意多边形: 形状 3348">
              <a:extLst>
                <a:ext uri="{FF2B5EF4-FFF2-40B4-BE49-F238E27FC236}">
                  <a16:creationId xmlns:a16="http://schemas.microsoft.com/office/drawing/2014/main" id="{734DEDBF-50F2-A57E-C320-71E5AF163E5B}"/>
                </a:ext>
              </a:extLst>
            </p:cNvPr>
            <p:cNvSpPr/>
            <p:nvPr/>
          </p:nvSpPr>
          <p:spPr>
            <a:xfrm>
              <a:off x="870634" y="2764535"/>
              <a:ext cx="14501" cy="16986"/>
            </a:xfrm>
            <a:custGeom>
              <a:avLst/>
              <a:gdLst>
                <a:gd name="connsiteX0" fmla="*/ 11286 w 14501"/>
                <a:gd name="connsiteY0" fmla="*/ 0 h 16986"/>
                <a:gd name="connsiteX1" fmla="*/ 13981 w 14501"/>
                <a:gd name="connsiteY1" fmla="*/ 3124 h 16986"/>
                <a:gd name="connsiteX2" fmla="*/ 14057 w 14501"/>
                <a:gd name="connsiteY2" fmla="*/ 9858 h 16986"/>
                <a:gd name="connsiteX3" fmla="*/ 10152 w 14501"/>
                <a:gd name="connsiteY3" fmla="*/ 16250 h 16986"/>
                <a:gd name="connsiteX4" fmla="*/ 5894 w 14501"/>
                <a:gd name="connsiteY4" fmla="*/ 16812 h 16986"/>
                <a:gd name="connsiteX5" fmla="*/ 1427 w 14501"/>
                <a:gd name="connsiteY5" fmla="*/ 12554 h 16986"/>
                <a:gd name="connsiteX6" fmla="*/ 8 w 14501"/>
                <a:gd name="connsiteY6" fmla="*/ 8020 h 16986"/>
                <a:gd name="connsiteX7" fmla="*/ 3199 w 14501"/>
                <a:gd name="connsiteY7" fmla="*/ 1705 h 16986"/>
                <a:gd name="connsiteX8" fmla="*/ 7533 w 14501"/>
                <a:gd name="connsiteY8" fmla="*/ 286 h 16986"/>
                <a:gd name="connsiteX9" fmla="*/ 11286 w 14501"/>
                <a:gd name="connsiteY9" fmla="*/ 0 h 16986"/>
                <a:gd name="connsiteX10" fmla="*/ 11286 w 14501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6">
                  <a:moveTo>
                    <a:pt x="11286" y="0"/>
                  </a:moveTo>
                  <a:cubicBezTo>
                    <a:pt x="12095" y="934"/>
                    <a:pt x="13524" y="1972"/>
                    <a:pt x="13981" y="3124"/>
                  </a:cubicBezTo>
                  <a:cubicBezTo>
                    <a:pt x="14734" y="5001"/>
                    <a:pt x="14591" y="791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12"/>
                  </a:cubicBezTo>
                  <a:cubicBezTo>
                    <a:pt x="4123" y="16269"/>
                    <a:pt x="239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0" name="任意多边形: 形状 3349">
              <a:extLst>
                <a:ext uri="{FF2B5EF4-FFF2-40B4-BE49-F238E27FC236}">
                  <a16:creationId xmlns:a16="http://schemas.microsoft.com/office/drawing/2014/main" id="{321CD1E4-EBF8-0BB5-3410-C815EF72718C}"/>
                </a:ext>
              </a:extLst>
            </p:cNvPr>
            <p:cNvSpPr/>
            <p:nvPr/>
          </p:nvSpPr>
          <p:spPr>
            <a:xfrm>
              <a:off x="870456" y="2757763"/>
              <a:ext cx="13898" cy="21680"/>
            </a:xfrm>
            <a:custGeom>
              <a:avLst/>
              <a:gdLst>
                <a:gd name="connsiteX0" fmla="*/ 7862 w 13898"/>
                <a:gd name="connsiteY0" fmla="*/ 914 h 21680"/>
                <a:gd name="connsiteX1" fmla="*/ 8672 w 13898"/>
                <a:gd name="connsiteY1" fmla="*/ 0 h 21680"/>
                <a:gd name="connsiteX2" fmla="*/ 10215 w 13898"/>
                <a:gd name="connsiteY2" fmla="*/ 1772 h 21680"/>
                <a:gd name="connsiteX3" fmla="*/ 12949 w 13898"/>
                <a:gd name="connsiteY3" fmla="*/ 6210 h 21680"/>
                <a:gd name="connsiteX4" fmla="*/ 13692 w 13898"/>
                <a:gd name="connsiteY4" fmla="*/ 15459 h 21680"/>
                <a:gd name="connsiteX5" fmla="*/ 11663 w 13898"/>
                <a:gd name="connsiteY5" fmla="*/ 20584 h 21680"/>
                <a:gd name="connsiteX6" fmla="*/ 7224 w 13898"/>
                <a:gd name="connsiteY6" fmla="*/ 21660 h 21680"/>
                <a:gd name="connsiteX7" fmla="*/ 2843 w 13898"/>
                <a:gd name="connsiteY7" fmla="*/ 19841 h 21680"/>
                <a:gd name="connsiteX8" fmla="*/ 4 w 13898"/>
                <a:gd name="connsiteY8" fmla="*/ 14069 h 21680"/>
                <a:gd name="connsiteX9" fmla="*/ 2471 w 13898"/>
                <a:gd name="connsiteY9" fmla="*/ 7649 h 21680"/>
                <a:gd name="connsiteX10" fmla="*/ 7862 w 13898"/>
                <a:gd name="connsiteY10" fmla="*/ 914 h 21680"/>
                <a:gd name="connsiteX11" fmla="*/ 7862 w 13898"/>
                <a:gd name="connsiteY11" fmla="*/ 914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8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58" y="3020"/>
                    <a:pt x="12444" y="4724"/>
                    <a:pt x="12949" y="6210"/>
                  </a:cubicBezTo>
                  <a:cubicBezTo>
                    <a:pt x="13844" y="8839"/>
                    <a:pt x="14139" y="12706"/>
                    <a:pt x="13692" y="15459"/>
                  </a:cubicBezTo>
                  <a:cubicBezTo>
                    <a:pt x="13434" y="17088"/>
                    <a:pt x="12920" y="19517"/>
                    <a:pt x="11663" y="20584"/>
                  </a:cubicBezTo>
                  <a:cubicBezTo>
                    <a:pt x="10625" y="21479"/>
                    <a:pt x="8586" y="21765"/>
                    <a:pt x="7224" y="2166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99" y="15993"/>
                    <a:pt x="4" y="1406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1" name="任意多边形: 形状 3350">
              <a:extLst>
                <a:ext uri="{FF2B5EF4-FFF2-40B4-BE49-F238E27FC236}">
                  <a16:creationId xmlns:a16="http://schemas.microsoft.com/office/drawing/2014/main" id="{1D713C35-939F-9FBD-2B52-FFDC431EA08D}"/>
                </a:ext>
              </a:extLst>
            </p:cNvPr>
            <p:cNvSpPr/>
            <p:nvPr/>
          </p:nvSpPr>
          <p:spPr>
            <a:xfrm>
              <a:off x="870456" y="2757763"/>
              <a:ext cx="13898" cy="21680"/>
            </a:xfrm>
            <a:custGeom>
              <a:avLst/>
              <a:gdLst>
                <a:gd name="connsiteX0" fmla="*/ 7862 w 13898"/>
                <a:gd name="connsiteY0" fmla="*/ 914 h 21680"/>
                <a:gd name="connsiteX1" fmla="*/ 8672 w 13898"/>
                <a:gd name="connsiteY1" fmla="*/ 0 h 21680"/>
                <a:gd name="connsiteX2" fmla="*/ 10215 w 13898"/>
                <a:gd name="connsiteY2" fmla="*/ 1772 h 21680"/>
                <a:gd name="connsiteX3" fmla="*/ 12949 w 13898"/>
                <a:gd name="connsiteY3" fmla="*/ 6210 h 21680"/>
                <a:gd name="connsiteX4" fmla="*/ 13692 w 13898"/>
                <a:gd name="connsiteY4" fmla="*/ 15459 h 21680"/>
                <a:gd name="connsiteX5" fmla="*/ 11663 w 13898"/>
                <a:gd name="connsiteY5" fmla="*/ 20584 h 21680"/>
                <a:gd name="connsiteX6" fmla="*/ 7224 w 13898"/>
                <a:gd name="connsiteY6" fmla="*/ 21660 h 21680"/>
                <a:gd name="connsiteX7" fmla="*/ 2843 w 13898"/>
                <a:gd name="connsiteY7" fmla="*/ 19841 h 21680"/>
                <a:gd name="connsiteX8" fmla="*/ 4 w 13898"/>
                <a:gd name="connsiteY8" fmla="*/ 14069 h 21680"/>
                <a:gd name="connsiteX9" fmla="*/ 2471 w 13898"/>
                <a:gd name="connsiteY9" fmla="*/ 7649 h 21680"/>
                <a:gd name="connsiteX10" fmla="*/ 7862 w 13898"/>
                <a:gd name="connsiteY10" fmla="*/ 914 h 21680"/>
                <a:gd name="connsiteX11" fmla="*/ 7862 w 13898"/>
                <a:gd name="connsiteY11" fmla="*/ 914 h 21680"/>
                <a:gd name="connsiteX12" fmla="*/ 8672 w 13898"/>
                <a:gd name="connsiteY12" fmla="*/ 0 h 21680"/>
                <a:gd name="connsiteX13" fmla="*/ 8672 w 13898"/>
                <a:gd name="connsiteY13" fmla="*/ 0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8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58" y="3020"/>
                    <a:pt x="12444" y="4724"/>
                    <a:pt x="12949" y="6210"/>
                  </a:cubicBezTo>
                  <a:cubicBezTo>
                    <a:pt x="13844" y="8839"/>
                    <a:pt x="14139" y="12706"/>
                    <a:pt x="13692" y="15459"/>
                  </a:cubicBezTo>
                  <a:cubicBezTo>
                    <a:pt x="13434" y="17088"/>
                    <a:pt x="12920" y="19517"/>
                    <a:pt x="11663" y="20584"/>
                  </a:cubicBezTo>
                  <a:cubicBezTo>
                    <a:pt x="10625" y="21479"/>
                    <a:pt x="8586" y="21765"/>
                    <a:pt x="7224" y="2166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99" y="15993"/>
                    <a:pt x="4" y="1406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2" name="任意多边形: 形状 3351">
              <a:extLst>
                <a:ext uri="{FF2B5EF4-FFF2-40B4-BE49-F238E27FC236}">
                  <a16:creationId xmlns:a16="http://schemas.microsoft.com/office/drawing/2014/main" id="{B19888AB-C57F-91B3-741F-FEE72DED0503}"/>
                </a:ext>
              </a:extLst>
            </p:cNvPr>
            <p:cNvSpPr/>
            <p:nvPr/>
          </p:nvSpPr>
          <p:spPr>
            <a:xfrm>
              <a:off x="885521" y="2803836"/>
              <a:ext cx="14501" cy="16986"/>
            </a:xfrm>
            <a:custGeom>
              <a:avLst/>
              <a:gdLst>
                <a:gd name="connsiteX0" fmla="*/ 11286 w 14501"/>
                <a:gd name="connsiteY0" fmla="*/ 0 h 16986"/>
                <a:gd name="connsiteX1" fmla="*/ 13981 w 14501"/>
                <a:gd name="connsiteY1" fmla="*/ 3124 h 16986"/>
                <a:gd name="connsiteX2" fmla="*/ 14057 w 14501"/>
                <a:gd name="connsiteY2" fmla="*/ 9868 h 16986"/>
                <a:gd name="connsiteX3" fmla="*/ 10152 w 14501"/>
                <a:gd name="connsiteY3" fmla="*/ 16250 h 16986"/>
                <a:gd name="connsiteX4" fmla="*/ 5894 w 14501"/>
                <a:gd name="connsiteY4" fmla="*/ 16812 h 16986"/>
                <a:gd name="connsiteX5" fmla="*/ 1427 w 14501"/>
                <a:gd name="connsiteY5" fmla="*/ 12563 h 16986"/>
                <a:gd name="connsiteX6" fmla="*/ 8 w 14501"/>
                <a:gd name="connsiteY6" fmla="*/ 8020 h 16986"/>
                <a:gd name="connsiteX7" fmla="*/ 3199 w 14501"/>
                <a:gd name="connsiteY7" fmla="*/ 1705 h 16986"/>
                <a:gd name="connsiteX8" fmla="*/ 7523 w 14501"/>
                <a:gd name="connsiteY8" fmla="*/ 286 h 16986"/>
                <a:gd name="connsiteX9" fmla="*/ 11286 w 14501"/>
                <a:gd name="connsiteY9" fmla="*/ 0 h 16986"/>
                <a:gd name="connsiteX10" fmla="*/ 11286 w 14501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12"/>
                  </a:cubicBezTo>
                  <a:cubicBezTo>
                    <a:pt x="4123" y="16278"/>
                    <a:pt x="239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905"/>
                    <a:pt x="1570" y="3058"/>
                    <a:pt x="3199" y="1705"/>
                  </a:cubicBezTo>
                  <a:cubicBezTo>
                    <a:pt x="4256" y="829"/>
                    <a:pt x="6190" y="55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3" name="任意多边形: 形状 3352">
              <a:extLst>
                <a:ext uri="{FF2B5EF4-FFF2-40B4-BE49-F238E27FC236}">
                  <a16:creationId xmlns:a16="http://schemas.microsoft.com/office/drawing/2014/main" id="{E5572942-4DB5-4843-9D1A-EBFD0FA89A3C}"/>
                </a:ext>
              </a:extLst>
            </p:cNvPr>
            <p:cNvSpPr/>
            <p:nvPr/>
          </p:nvSpPr>
          <p:spPr>
            <a:xfrm>
              <a:off x="885344" y="2797073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28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15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1"/>
                    <a:pt x="1443" y="9430"/>
                    <a:pt x="2471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4" name="任意多边形: 形状 3353">
              <a:extLst>
                <a:ext uri="{FF2B5EF4-FFF2-40B4-BE49-F238E27FC236}">
                  <a16:creationId xmlns:a16="http://schemas.microsoft.com/office/drawing/2014/main" id="{69B5BC16-CC7C-D733-F8A0-0A3E62493A23}"/>
                </a:ext>
              </a:extLst>
            </p:cNvPr>
            <p:cNvSpPr/>
            <p:nvPr/>
          </p:nvSpPr>
          <p:spPr>
            <a:xfrm>
              <a:off x="885344" y="2797073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28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15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1"/>
                    <a:pt x="1443" y="9430"/>
                    <a:pt x="2471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5" name="任意多边形: 形状 3354">
              <a:extLst>
                <a:ext uri="{FF2B5EF4-FFF2-40B4-BE49-F238E27FC236}">
                  <a16:creationId xmlns:a16="http://schemas.microsoft.com/office/drawing/2014/main" id="{32354F06-5DB1-7234-D219-028A0B342165}"/>
                </a:ext>
              </a:extLst>
            </p:cNvPr>
            <p:cNvSpPr/>
            <p:nvPr/>
          </p:nvSpPr>
          <p:spPr>
            <a:xfrm>
              <a:off x="870034" y="2703795"/>
              <a:ext cx="14503" cy="16989"/>
            </a:xfrm>
            <a:custGeom>
              <a:avLst/>
              <a:gdLst>
                <a:gd name="connsiteX0" fmla="*/ 11295 w 14503"/>
                <a:gd name="connsiteY0" fmla="*/ 0 h 16989"/>
                <a:gd name="connsiteX1" fmla="*/ 13991 w 14503"/>
                <a:gd name="connsiteY1" fmla="*/ 3124 h 16989"/>
                <a:gd name="connsiteX2" fmla="*/ 14057 w 14503"/>
                <a:gd name="connsiteY2" fmla="*/ 9868 h 16989"/>
                <a:gd name="connsiteX3" fmla="*/ 10162 w 14503"/>
                <a:gd name="connsiteY3" fmla="*/ 16250 h 16989"/>
                <a:gd name="connsiteX4" fmla="*/ 5904 w 14503"/>
                <a:gd name="connsiteY4" fmla="*/ 16821 h 16989"/>
                <a:gd name="connsiteX5" fmla="*/ 1427 w 14503"/>
                <a:gd name="connsiteY5" fmla="*/ 12563 h 16989"/>
                <a:gd name="connsiteX6" fmla="*/ 8 w 14503"/>
                <a:gd name="connsiteY6" fmla="*/ 8020 h 16989"/>
                <a:gd name="connsiteX7" fmla="*/ 3208 w 14503"/>
                <a:gd name="connsiteY7" fmla="*/ 1705 h 16989"/>
                <a:gd name="connsiteX8" fmla="*/ 7533 w 14503"/>
                <a:gd name="connsiteY8" fmla="*/ 286 h 16989"/>
                <a:gd name="connsiteX9" fmla="*/ 11295 w 14503"/>
                <a:gd name="connsiteY9" fmla="*/ 0 h 16989"/>
                <a:gd name="connsiteX10" fmla="*/ 11295 w 14503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9">
                  <a:moveTo>
                    <a:pt x="11295" y="0"/>
                  </a:moveTo>
                  <a:cubicBezTo>
                    <a:pt x="12105" y="943"/>
                    <a:pt x="13533" y="1972"/>
                    <a:pt x="1399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69"/>
                    <a:pt x="10162" y="16250"/>
                  </a:cubicBezTo>
                  <a:cubicBezTo>
                    <a:pt x="9057" y="16926"/>
                    <a:pt x="7133" y="17193"/>
                    <a:pt x="5904" y="16821"/>
                  </a:cubicBezTo>
                  <a:cubicBezTo>
                    <a:pt x="4132" y="16278"/>
                    <a:pt x="239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905"/>
                    <a:pt x="1570" y="3057"/>
                    <a:pt x="3208" y="1705"/>
                  </a:cubicBezTo>
                  <a:cubicBezTo>
                    <a:pt x="4256" y="829"/>
                    <a:pt x="6190" y="552"/>
                    <a:pt x="7533" y="286"/>
                  </a:cubicBezTo>
                  <a:cubicBezTo>
                    <a:pt x="8647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6" name="任意多边形: 形状 3355">
              <a:extLst>
                <a:ext uri="{FF2B5EF4-FFF2-40B4-BE49-F238E27FC236}">
                  <a16:creationId xmlns:a16="http://schemas.microsoft.com/office/drawing/2014/main" id="{0C3095DA-850C-D926-54E4-419E7432E757}"/>
                </a:ext>
              </a:extLst>
            </p:cNvPr>
            <p:cNvSpPr/>
            <p:nvPr/>
          </p:nvSpPr>
          <p:spPr>
            <a:xfrm>
              <a:off x="869865" y="2697032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0 h 21670"/>
                <a:gd name="connsiteX4" fmla="*/ 13693 w 13894"/>
                <a:gd name="connsiteY4" fmla="*/ 15449 h 21670"/>
                <a:gd name="connsiteX5" fmla="*/ 11654 w 13894"/>
                <a:gd name="connsiteY5" fmla="*/ 20583 h 21670"/>
                <a:gd name="connsiteX6" fmla="*/ 7225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3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97" y="1200"/>
                    <a:pt x="10216" y="1762"/>
                  </a:cubicBezTo>
                  <a:cubicBezTo>
                    <a:pt x="11149" y="3010"/>
                    <a:pt x="12435" y="4715"/>
                    <a:pt x="12940" y="6200"/>
                  </a:cubicBezTo>
                  <a:cubicBezTo>
                    <a:pt x="13845" y="8829"/>
                    <a:pt x="14131" y="12697"/>
                    <a:pt x="13693" y="15449"/>
                  </a:cubicBezTo>
                  <a:cubicBezTo>
                    <a:pt x="13426" y="1707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25" y="21650"/>
                  </a:cubicBezTo>
                  <a:cubicBezTo>
                    <a:pt x="5806" y="21536"/>
                    <a:pt x="3882" y="20793"/>
                    <a:pt x="2834" y="19831"/>
                  </a:cubicBezTo>
                  <a:cubicBezTo>
                    <a:pt x="1415" y="18526"/>
                    <a:pt x="100" y="15983"/>
                    <a:pt x="5" y="14059"/>
                  </a:cubicBezTo>
                  <a:cubicBezTo>
                    <a:pt x="-100" y="12001"/>
                    <a:pt x="1443" y="9430"/>
                    <a:pt x="2463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7" name="任意多边形: 形状 3356">
              <a:extLst>
                <a:ext uri="{FF2B5EF4-FFF2-40B4-BE49-F238E27FC236}">
                  <a16:creationId xmlns:a16="http://schemas.microsoft.com/office/drawing/2014/main" id="{DE1781C5-C423-DD3C-4C2E-3F4DFDFE4148}"/>
                </a:ext>
              </a:extLst>
            </p:cNvPr>
            <p:cNvSpPr/>
            <p:nvPr/>
          </p:nvSpPr>
          <p:spPr>
            <a:xfrm>
              <a:off x="869865" y="2697032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0 h 21670"/>
                <a:gd name="connsiteX4" fmla="*/ 13693 w 13894"/>
                <a:gd name="connsiteY4" fmla="*/ 15449 h 21670"/>
                <a:gd name="connsiteX5" fmla="*/ 11654 w 13894"/>
                <a:gd name="connsiteY5" fmla="*/ 20583 h 21670"/>
                <a:gd name="connsiteX6" fmla="*/ 7225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3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  <a:gd name="connsiteX12" fmla="*/ 8663 w 13894"/>
                <a:gd name="connsiteY12" fmla="*/ 0 h 21670"/>
                <a:gd name="connsiteX13" fmla="*/ 8663 w 13894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97" y="1200"/>
                    <a:pt x="10216" y="1762"/>
                  </a:cubicBezTo>
                  <a:cubicBezTo>
                    <a:pt x="11149" y="3010"/>
                    <a:pt x="12435" y="4715"/>
                    <a:pt x="12940" y="6200"/>
                  </a:cubicBezTo>
                  <a:cubicBezTo>
                    <a:pt x="13845" y="8829"/>
                    <a:pt x="14131" y="12697"/>
                    <a:pt x="13693" y="15449"/>
                  </a:cubicBezTo>
                  <a:cubicBezTo>
                    <a:pt x="13426" y="1707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25" y="21650"/>
                  </a:cubicBezTo>
                  <a:cubicBezTo>
                    <a:pt x="5806" y="21536"/>
                    <a:pt x="3882" y="20793"/>
                    <a:pt x="2834" y="19831"/>
                  </a:cubicBezTo>
                  <a:cubicBezTo>
                    <a:pt x="1415" y="18526"/>
                    <a:pt x="100" y="15983"/>
                    <a:pt x="5" y="14059"/>
                  </a:cubicBezTo>
                  <a:cubicBezTo>
                    <a:pt x="-100" y="12001"/>
                    <a:pt x="1443" y="9430"/>
                    <a:pt x="2463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8" name="任意多边形: 形状 3357">
              <a:extLst>
                <a:ext uri="{FF2B5EF4-FFF2-40B4-BE49-F238E27FC236}">
                  <a16:creationId xmlns:a16="http://schemas.microsoft.com/office/drawing/2014/main" id="{D5D9B739-8EAD-17B3-2DCA-35CD1B44C3E1}"/>
                </a:ext>
              </a:extLst>
            </p:cNvPr>
            <p:cNvSpPr/>
            <p:nvPr/>
          </p:nvSpPr>
          <p:spPr>
            <a:xfrm>
              <a:off x="928393" y="2643054"/>
              <a:ext cx="14503" cy="16989"/>
            </a:xfrm>
            <a:custGeom>
              <a:avLst/>
              <a:gdLst>
                <a:gd name="connsiteX0" fmla="*/ 11295 w 14503"/>
                <a:gd name="connsiteY0" fmla="*/ 0 h 16989"/>
                <a:gd name="connsiteX1" fmla="*/ 13991 w 14503"/>
                <a:gd name="connsiteY1" fmla="*/ 3124 h 16989"/>
                <a:gd name="connsiteX2" fmla="*/ 14057 w 14503"/>
                <a:gd name="connsiteY2" fmla="*/ 9868 h 16989"/>
                <a:gd name="connsiteX3" fmla="*/ 10152 w 14503"/>
                <a:gd name="connsiteY3" fmla="*/ 16250 h 16989"/>
                <a:gd name="connsiteX4" fmla="*/ 5894 w 14503"/>
                <a:gd name="connsiteY4" fmla="*/ 16821 h 16989"/>
                <a:gd name="connsiteX5" fmla="*/ 1427 w 14503"/>
                <a:gd name="connsiteY5" fmla="*/ 12563 h 16989"/>
                <a:gd name="connsiteX6" fmla="*/ 8 w 14503"/>
                <a:gd name="connsiteY6" fmla="*/ 8020 h 16989"/>
                <a:gd name="connsiteX7" fmla="*/ 3199 w 14503"/>
                <a:gd name="connsiteY7" fmla="*/ 1705 h 16989"/>
                <a:gd name="connsiteX8" fmla="*/ 7533 w 14503"/>
                <a:gd name="connsiteY8" fmla="*/ 286 h 16989"/>
                <a:gd name="connsiteX9" fmla="*/ 11295 w 14503"/>
                <a:gd name="connsiteY9" fmla="*/ 0 h 16989"/>
                <a:gd name="connsiteX10" fmla="*/ 11295 w 14503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9">
                  <a:moveTo>
                    <a:pt x="11295" y="0"/>
                  </a:moveTo>
                  <a:cubicBezTo>
                    <a:pt x="12095" y="943"/>
                    <a:pt x="13533" y="1972"/>
                    <a:pt x="1399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33" y="17193"/>
                    <a:pt x="5894" y="16821"/>
                  </a:cubicBezTo>
                  <a:cubicBezTo>
                    <a:pt x="4132" y="16278"/>
                    <a:pt x="2399" y="14145"/>
                    <a:pt x="1427" y="12563"/>
                  </a:cubicBezTo>
                  <a:cubicBezTo>
                    <a:pt x="684" y="11344"/>
                    <a:pt x="-87" y="9449"/>
                    <a:pt x="8" y="8020"/>
                  </a:cubicBezTo>
                  <a:cubicBezTo>
                    <a:pt x="151" y="5905"/>
                    <a:pt x="1570" y="3058"/>
                    <a:pt x="3199" y="1705"/>
                  </a:cubicBezTo>
                  <a:cubicBezTo>
                    <a:pt x="4256" y="838"/>
                    <a:pt x="6190" y="553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9" name="任意多边形: 形状 3358">
              <a:extLst>
                <a:ext uri="{FF2B5EF4-FFF2-40B4-BE49-F238E27FC236}">
                  <a16:creationId xmlns:a16="http://schemas.microsoft.com/office/drawing/2014/main" id="{8B7EA0D7-7EAA-9E35-5EAA-0922A1D2FECC}"/>
                </a:ext>
              </a:extLst>
            </p:cNvPr>
            <p:cNvSpPr/>
            <p:nvPr/>
          </p:nvSpPr>
          <p:spPr>
            <a:xfrm>
              <a:off x="928225" y="2636291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84 h 21670"/>
                <a:gd name="connsiteX6" fmla="*/ 7215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4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24"/>
                    <a:pt x="12940" y="6201"/>
                  </a:cubicBezTo>
                  <a:cubicBezTo>
                    <a:pt x="13835" y="8830"/>
                    <a:pt x="14131" y="12697"/>
                    <a:pt x="13683" y="15450"/>
                  </a:cubicBezTo>
                  <a:cubicBezTo>
                    <a:pt x="13426" y="17088"/>
                    <a:pt x="12921" y="19507"/>
                    <a:pt x="11654" y="20584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39"/>
                    <a:pt x="2462" y="764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0" name="任意多边形: 形状 3359">
              <a:extLst>
                <a:ext uri="{FF2B5EF4-FFF2-40B4-BE49-F238E27FC236}">
                  <a16:creationId xmlns:a16="http://schemas.microsoft.com/office/drawing/2014/main" id="{3CB9CA5E-CEE3-390A-7491-24B5C3BB7E29}"/>
                </a:ext>
              </a:extLst>
            </p:cNvPr>
            <p:cNvSpPr/>
            <p:nvPr/>
          </p:nvSpPr>
          <p:spPr>
            <a:xfrm>
              <a:off x="928225" y="2636291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84 h 21670"/>
                <a:gd name="connsiteX6" fmla="*/ 7215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4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  <a:gd name="connsiteX12" fmla="*/ 8663 w 13889"/>
                <a:gd name="connsiteY12" fmla="*/ 0 h 21670"/>
                <a:gd name="connsiteX13" fmla="*/ 8663 w 13889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24"/>
                    <a:pt x="12940" y="6201"/>
                  </a:cubicBezTo>
                  <a:cubicBezTo>
                    <a:pt x="13835" y="8830"/>
                    <a:pt x="14131" y="12697"/>
                    <a:pt x="13683" y="15450"/>
                  </a:cubicBezTo>
                  <a:cubicBezTo>
                    <a:pt x="13426" y="17088"/>
                    <a:pt x="12921" y="19507"/>
                    <a:pt x="11654" y="20584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39"/>
                    <a:pt x="2462" y="764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1" name="任意多边形: 形状 3360">
              <a:extLst>
                <a:ext uri="{FF2B5EF4-FFF2-40B4-BE49-F238E27FC236}">
                  <a16:creationId xmlns:a16="http://schemas.microsoft.com/office/drawing/2014/main" id="{AAA6DB8F-4CA7-A6A9-04BF-905A036FB8C6}"/>
                </a:ext>
              </a:extLst>
            </p:cNvPr>
            <p:cNvSpPr/>
            <p:nvPr/>
          </p:nvSpPr>
          <p:spPr>
            <a:xfrm>
              <a:off x="928984" y="2834687"/>
              <a:ext cx="14501" cy="16979"/>
            </a:xfrm>
            <a:custGeom>
              <a:avLst/>
              <a:gdLst>
                <a:gd name="connsiteX0" fmla="*/ 11286 w 14501"/>
                <a:gd name="connsiteY0" fmla="*/ 0 h 16979"/>
                <a:gd name="connsiteX1" fmla="*/ 13981 w 14501"/>
                <a:gd name="connsiteY1" fmla="*/ 3115 h 16979"/>
                <a:gd name="connsiteX2" fmla="*/ 14057 w 14501"/>
                <a:gd name="connsiteY2" fmla="*/ 9858 h 16979"/>
                <a:gd name="connsiteX3" fmla="*/ 10152 w 14501"/>
                <a:gd name="connsiteY3" fmla="*/ 16240 h 16979"/>
                <a:gd name="connsiteX4" fmla="*/ 5894 w 14501"/>
                <a:gd name="connsiteY4" fmla="*/ 16811 h 16979"/>
                <a:gd name="connsiteX5" fmla="*/ 1427 w 14501"/>
                <a:gd name="connsiteY5" fmla="*/ 12554 h 16979"/>
                <a:gd name="connsiteX6" fmla="*/ 8 w 14501"/>
                <a:gd name="connsiteY6" fmla="*/ 8011 h 16979"/>
                <a:gd name="connsiteX7" fmla="*/ 3199 w 14501"/>
                <a:gd name="connsiteY7" fmla="*/ 1695 h 16979"/>
                <a:gd name="connsiteX8" fmla="*/ 7533 w 14501"/>
                <a:gd name="connsiteY8" fmla="*/ 276 h 16979"/>
                <a:gd name="connsiteX9" fmla="*/ 11286 w 14501"/>
                <a:gd name="connsiteY9" fmla="*/ 0 h 16979"/>
                <a:gd name="connsiteX10" fmla="*/ 11286 w 14501"/>
                <a:gd name="connsiteY10" fmla="*/ 0 h 1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79">
                  <a:moveTo>
                    <a:pt x="11286" y="0"/>
                  </a:moveTo>
                  <a:cubicBezTo>
                    <a:pt x="12095" y="933"/>
                    <a:pt x="13524" y="1972"/>
                    <a:pt x="13981" y="3115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20"/>
                    <a:pt x="12067" y="15069"/>
                    <a:pt x="10152" y="16240"/>
                  </a:cubicBezTo>
                  <a:cubicBezTo>
                    <a:pt x="9057" y="16916"/>
                    <a:pt x="7133" y="17183"/>
                    <a:pt x="5894" y="16811"/>
                  </a:cubicBezTo>
                  <a:cubicBezTo>
                    <a:pt x="4123" y="16268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11"/>
                  </a:cubicBezTo>
                  <a:cubicBezTo>
                    <a:pt x="151" y="5896"/>
                    <a:pt x="1570" y="3057"/>
                    <a:pt x="3199" y="1695"/>
                  </a:cubicBezTo>
                  <a:cubicBezTo>
                    <a:pt x="4256" y="828"/>
                    <a:pt x="6190" y="543"/>
                    <a:pt x="7533" y="276"/>
                  </a:cubicBezTo>
                  <a:cubicBezTo>
                    <a:pt x="8638" y="57"/>
                    <a:pt x="10162" y="7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2" name="任意多边形: 形状 3361">
              <a:extLst>
                <a:ext uri="{FF2B5EF4-FFF2-40B4-BE49-F238E27FC236}">
                  <a16:creationId xmlns:a16="http://schemas.microsoft.com/office/drawing/2014/main" id="{FD535ADA-11A2-6136-70C8-EA0B0B83C7E9}"/>
                </a:ext>
              </a:extLst>
            </p:cNvPr>
            <p:cNvSpPr/>
            <p:nvPr/>
          </p:nvSpPr>
          <p:spPr>
            <a:xfrm>
              <a:off x="928807" y="2827915"/>
              <a:ext cx="13898" cy="21670"/>
            </a:xfrm>
            <a:custGeom>
              <a:avLst/>
              <a:gdLst>
                <a:gd name="connsiteX0" fmla="*/ 787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49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48 h 21670"/>
                <a:gd name="connsiteX10" fmla="*/ 7872 w 13898"/>
                <a:gd name="connsiteY10" fmla="*/ 905 h 21670"/>
                <a:gd name="connsiteX11" fmla="*/ 7872 w 13898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72" y="905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62"/>
                  </a:cubicBezTo>
                  <a:cubicBezTo>
                    <a:pt x="11158" y="3019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34" y="17088"/>
                    <a:pt x="12920" y="19507"/>
                    <a:pt x="11663" y="20583"/>
                  </a:cubicBezTo>
                  <a:cubicBezTo>
                    <a:pt x="10625" y="21469"/>
                    <a:pt x="859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1"/>
                    <a:pt x="1452" y="9439"/>
                    <a:pt x="2471" y="7648"/>
                  </a:cubicBezTo>
                  <a:cubicBezTo>
                    <a:pt x="3748" y="5391"/>
                    <a:pt x="6243" y="2934"/>
                    <a:pt x="7872" y="905"/>
                  </a:cubicBezTo>
                  <a:cubicBezTo>
                    <a:pt x="7872" y="905"/>
                    <a:pt x="7872" y="905"/>
                    <a:pt x="787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3" name="任意多边形: 形状 3362">
              <a:extLst>
                <a:ext uri="{FF2B5EF4-FFF2-40B4-BE49-F238E27FC236}">
                  <a16:creationId xmlns:a16="http://schemas.microsoft.com/office/drawing/2014/main" id="{EC84F1B9-81F2-04CC-EC75-CC39C3D05B10}"/>
                </a:ext>
              </a:extLst>
            </p:cNvPr>
            <p:cNvSpPr/>
            <p:nvPr/>
          </p:nvSpPr>
          <p:spPr>
            <a:xfrm>
              <a:off x="928807" y="2827915"/>
              <a:ext cx="13898" cy="21670"/>
            </a:xfrm>
            <a:custGeom>
              <a:avLst/>
              <a:gdLst>
                <a:gd name="connsiteX0" fmla="*/ 787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49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48 h 21670"/>
                <a:gd name="connsiteX10" fmla="*/ 7872 w 13898"/>
                <a:gd name="connsiteY10" fmla="*/ 905 h 21670"/>
                <a:gd name="connsiteX11" fmla="*/ 7872 w 13898"/>
                <a:gd name="connsiteY11" fmla="*/ 905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72" y="905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62"/>
                  </a:cubicBezTo>
                  <a:cubicBezTo>
                    <a:pt x="11158" y="3019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34" y="17088"/>
                    <a:pt x="12920" y="19507"/>
                    <a:pt x="11663" y="20583"/>
                  </a:cubicBezTo>
                  <a:cubicBezTo>
                    <a:pt x="10625" y="21469"/>
                    <a:pt x="859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1"/>
                    <a:pt x="1452" y="9439"/>
                    <a:pt x="2471" y="7648"/>
                  </a:cubicBezTo>
                  <a:cubicBezTo>
                    <a:pt x="3748" y="5391"/>
                    <a:pt x="6243" y="2934"/>
                    <a:pt x="7872" y="905"/>
                  </a:cubicBezTo>
                  <a:cubicBezTo>
                    <a:pt x="7872" y="905"/>
                    <a:pt x="7872" y="905"/>
                    <a:pt x="787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4" name="任意多边形: 形状 3363">
              <a:extLst>
                <a:ext uri="{FF2B5EF4-FFF2-40B4-BE49-F238E27FC236}">
                  <a16:creationId xmlns:a16="http://schemas.microsoft.com/office/drawing/2014/main" id="{6AEFD7C6-62FD-C9FA-05D7-89F9E715A50C}"/>
                </a:ext>
              </a:extLst>
            </p:cNvPr>
            <p:cNvSpPr/>
            <p:nvPr/>
          </p:nvSpPr>
          <p:spPr>
            <a:xfrm>
              <a:off x="977333" y="2857681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15 h 16984"/>
                <a:gd name="connsiteX2" fmla="*/ 14057 w 14501"/>
                <a:gd name="connsiteY2" fmla="*/ 9858 h 16984"/>
                <a:gd name="connsiteX3" fmla="*/ 10152 w 14501"/>
                <a:gd name="connsiteY3" fmla="*/ 16240 h 16984"/>
                <a:gd name="connsiteX4" fmla="*/ 5894 w 14501"/>
                <a:gd name="connsiteY4" fmla="*/ 16811 h 16984"/>
                <a:gd name="connsiteX5" fmla="*/ 1427 w 14501"/>
                <a:gd name="connsiteY5" fmla="*/ 12554 h 16984"/>
                <a:gd name="connsiteX6" fmla="*/ 8 w 14501"/>
                <a:gd name="connsiteY6" fmla="*/ 8010 h 16984"/>
                <a:gd name="connsiteX7" fmla="*/ 3199 w 14501"/>
                <a:gd name="connsiteY7" fmla="*/ 1705 h 16984"/>
                <a:gd name="connsiteX8" fmla="*/ 7533 w 14501"/>
                <a:gd name="connsiteY8" fmla="*/ 28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15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40"/>
                  </a:cubicBezTo>
                  <a:cubicBezTo>
                    <a:pt x="9057" y="16916"/>
                    <a:pt x="7133" y="17193"/>
                    <a:pt x="5894" y="16811"/>
                  </a:cubicBezTo>
                  <a:cubicBezTo>
                    <a:pt x="4123" y="16268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10"/>
                  </a:cubicBezTo>
                  <a:cubicBezTo>
                    <a:pt x="151" y="5896"/>
                    <a:pt x="1570" y="3057"/>
                    <a:pt x="3199" y="1705"/>
                  </a:cubicBezTo>
                  <a:cubicBezTo>
                    <a:pt x="4256" y="828"/>
                    <a:pt x="6190" y="543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5" name="任意多边形: 形状 3364">
              <a:extLst>
                <a:ext uri="{FF2B5EF4-FFF2-40B4-BE49-F238E27FC236}">
                  <a16:creationId xmlns:a16="http://schemas.microsoft.com/office/drawing/2014/main" id="{694F8E2D-F660-BF99-2C8E-F35772665D7A}"/>
                </a:ext>
              </a:extLst>
            </p:cNvPr>
            <p:cNvSpPr/>
            <p:nvPr/>
          </p:nvSpPr>
          <p:spPr>
            <a:xfrm>
              <a:off x="977155" y="2850908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49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40 h 21670"/>
                <a:gd name="connsiteX8" fmla="*/ 4 w 13898"/>
                <a:gd name="connsiteY8" fmla="*/ 14059 h 21670"/>
                <a:gd name="connsiteX9" fmla="*/ 2471 w 13898"/>
                <a:gd name="connsiteY9" fmla="*/ 7648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62"/>
                  </a:cubicBezTo>
                  <a:cubicBezTo>
                    <a:pt x="11158" y="3019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34" y="17088"/>
                    <a:pt x="12920" y="19507"/>
                    <a:pt x="11663" y="20583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0"/>
                  </a:cubicBezTo>
                  <a:cubicBezTo>
                    <a:pt x="1423" y="18535"/>
                    <a:pt x="99" y="15992"/>
                    <a:pt x="4" y="14059"/>
                  </a:cubicBezTo>
                  <a:cubicBezTo>
                    <a:pt x="-91" y="12001"/>
                    <a:pt x="1452" y="9439"/>
                    <a:pt x="2471" y="7648"/>
                  </a:cubicBezTo>
                  <a:cubicBezTo>
                    <a:pt x="3748" y="539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6" name="任意多边形: 形状 3365">
              <a:extLst>
                <a:ext uri="{FF2B5EF4-FFF2-40B4-BE49-F238E27FC236}">
                  <a16:creationId xmlns:a16="http://schemas.microsoft.com/office/drawing/2014/main" id="{073DE344-9654-D9BB-1C42-D91B836B8A72}"/>
                </a:ext>
              </a:extLst>
            </p:cNvPr>
            <p:cNvSpPr/>
            <p:nvPr/>
          </p:nvSpPr>
          <p:spPr>
            <a:xfrm>
              <a:off x="977155" y="2850908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49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40 h 21670"/>
                <a:gd name="connsiteX8" fmla="*/ 4 w 13898"/>
                <a:gd name="connsiteY8" fmla="*/ 14059 h 21670"/>
                <a:gd name="connsiteX9" fmla="*/ 2471 w 13898"/>
                <a:gd name="connsiteY9" fmla="*/ 7648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62"/>
                  </a:cubicBezTo>
                  <a:cubicBezTo>
                    <a:pt x="11158" y="3019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34" y="17088"/>
                    <a:pt x="12920" y="19507"/>
                    <a:pt x="11663" y="20583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0"/>
                  </a:cubicBezTo>
                  <a:cubicBezTo>
                    <a:pt x="1423" y="18535"/>
                    <a:pt x="99" y="15992"/>
                    <a:pt x="4" y="14059"/>
                  </a:cubicBezTo>
                  <a:cubicBezTo>
                    <a:pt x="-91" y="12001"/>
                    <a:pt x="1452" y="9439"/>
                    <a:pt x="2471" y="7648"/>
                  </a:cubicBezTo>
                  <a:cubicBezTo>
                    <a:pt x="3748" y="539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7" name="任意多边形: 形状 3366">
              <a:extLst>
                <a:ext uri="{FF2B5EF4-FFF2-40B4-BE49-F238E27FC236}">
                  <a16:creationId xmlns:a16="http://schemas.microsoft.com/office/drawing/2014/main" id="{9373EF38-DF50-E72E-9B15-AF8E190330D6}"/>
                </a:ext>
              </a:extLst>
            </p:cNvPr>
            <p:cNvSpPr/>
            <p:nvPr/>
          </p:nvSpPr>
          <p:spPr>
            <a:xfrm>
              <a:off x="1057657" y="2726502"/>
              <a:ext cx="14501" cy="16989"/>
            </a:xfrm>
            <a:custGeom>
              <a:avLst/>
              <a:gdLst>
                <a:gd name="connsiteX0" fmla="*/ 11286 w 14501"/>
                <a:gd name="connsiteY0" fmla="*/ 0 h 16989"/>
                <a:gd name="connsiteX1" fmla="*/ 13981 w 14501"/>
                <a:gd name="connsiteY1" fmla="*/ 3124 h 16989"/>
                <a:gd name="connsiteX2" fmla="*/ 14057 w 14501"/>
                <a:gd name="connsiteY2" fmla="*/ 9868 h 16989"/>
                <a:gd name="connsiteX3" fmla="*/ 10152 w 14501"/>
                <a:gd name="connsiteY3" fmla="*/ 16250 h 16989"/>
                <a:gd name="connsiteX4" fmla="*/ 5894 w 14501"/>
                <a:gd name="connsiteY4" fmla="*/ 16821 h 16989"/>
                <a:gd name="connsiteX5" fmla="*/ 1427 w 14501"/>
                <a:gd name="connsiteY5" fmla="*/ 12563 h 16989"/>
                <a:gd name="connsiteX6" fmla="*/ 8 w 14501"/>
                <a:gd name="connsiteY6" fmla="*/ 8020 h 16989"/>
                <a:gd name="connsiteX7" fmla="*/ 3199 w 14501"/>
                <a:gd name="connsiteY7" fmla="*/ 1705 h 16989"/>
                <a:gd name="connsiteX8" fmla="*/ 7533 w 14501"/>
                <a:gd name="connsiteY8" fmla="*/ 286 h 16989"/>
                <a:gd name="connsiteX9" fmla="*/ 11286 w 14501"/>
                <a:gd name="connsiteY9" fmla="*/ 0 h 16989"/>
                <a:gd name="connsiteX10" fmla="*/ 11286 w 14501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33" y="17193"/>
                    <a:pt x="5894" y="16821"/>
                  </a:cubicBezTo>
                  <a:cubicBezTo>
                    <a:pt x="4123" y="16278"/>
                    <a:pt x="2399" y="14144"/>
                    <a:pt x="1427" y="12563"/>
                  </a:cubicBezTo>
                  <a:cubicBezTo>
                    <a:pt x="684" y="11344"/>
                    <a:pt x="-87" y="9449"/>
                    <a:pt x="8" y="8020"/>
                  </a:cubicBezTo>
                  <a:cubicBezTo>
                    <a:pt x="151" y="5905"/>
                    <a:pt x="1570" y="3057"/>
                    <a:pt x="3199" y="1705"/>
                  </a:cubicBezTo>
                  <a:cubicBezTo>
                    <a:pt x="4256" y="838"/>
                    <a:pt x="6190" y="552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8" name="任意多边形: 形状 3367">
              <a:extLst>
                <a:ext uri="{FF2B5EF4-FFF2-40B4-BE49-F238E27FC236}">
                  <a16:creationId xmlns:a16="http://schemas.microsoft.com/office/drawing/2014/main" id="{DE7BBE4A-54FB-DAB1-559B-147D9421D6E4}"/>
                </a:ext>
              </a:extLst>
            </p:cNvPr>
            <p:cNvSpPr/>
            <p:nvPr/>
          </p:nvSpPr>
          <p:spPr>
            <a:xfrm>
              <a:off x="1057480" y="2719739"/>
              <a:ext cx="13897" cy="21671"/>
            </a:xfrm>
            <a:custGeom>
              <a:avLst/>
              <a:gdLst>
                <a:gd name="connsiteX0" fmla="*/ 7862 w 13897"/>
                <a:gd name="connsiteY0" fmla="*/ 905 h 21671"/>
                <a:gd name="connsiteX1" fmla="*/ 8672 w 13897"/>
                <a:gd name="connsiteY1" fmla="*/ 0 h 21671"/>
                <a:gd name="connsiteX2" fmla="*/ 10215 w 13897"/>
                <a:gd name="connsiteY2" fmla="*/ 1762 h 21671"/>
                <a:gd name="connsiteX3" fmla="*/ 12949 w 13897"/>
                <a:gd name="connsiteY3" fmla="*/ 6201 h 21671"/>
                <a:gd name="connsiteX4" fmla="*/ 13692 w 13897"/>
                <a:gd name="connsiteY4" fmla="*/ 15450 h 21671"/>
                <a:gd name="connsiteX5" fmla="*/ 11663 w 13897"/>
                <a:gd name="connsiteY5" fmla="*/ 20584 h 21671"/>
                <a:gd name="connsiteX6" fmla="*/ 7224 w 13897"/>
                <a:gd name="connsiteY6" fmla="*/ 21650 h 21671"/>
                <a:gd name="connsiteX7" fmla="*/ 2843 w 13897"/>
                <a:gd name="connsiteY7" fmla="*/ 19831 h 21671"/>
                <a:gd name="connsiteX8" fmla="*/ 4 w 13897"/>
                <a:gd name="connsiteY8" fmla="*/ 14059 h 21671"/>
                <a:gd name="connsiteX9" fmla="*/ 2471 w 13897"/>
                <a:gd name="connsiteY9" fmla="*/ 7639 h 21671"/>
                <a:gd name="connsiteX10" fmla="*/ 7862 w 13897"/>
                <a:gd name="connsiteY10" fmla="*/ 905 h 21671"/>
                <a:gd name="connsiteX11" fmla="*/ 7862 w 13897"/>
                <a:gd name="connsiteY11" fmla="*/ 905 h 2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1">
                  <a:moveTo>
                    <a:pt x="7862" y="905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24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52" y="9440"/>
                    <a:pt x="2471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9" name="任意多边形: 形状 3368">
              <a:extLst>
                <a:ext uri="{FF2B5EF4-FFF2-40B4-BE49-F238E27FC236}">
                  <a16:creationId xmlns:a16="http://schemas.microsoft.com/office/drawing/2014/main" id="{905E1BE0-96A6-C66A-715A-97558323BDA6}"/>
                </a:ext>
              </a:extLst>
            </p:cNvPr>
            <p:cNvSpPr/>
            <p:nvPr/>
          </p:nvSpPr>
          <p:spPr>
            <a:xfrm>
              <a:off x="1057480" y="2719739"/>
              <a:ext cx="13897" cy="21671"/>
            </a:xfrm>
            <a:custGeom>
              <a:avLst/>
              <a:gdLst>
                <a:gd name="connsiteX0" fmla="*/ 7862 w 13897"/>
                <a:gd name="connsiteY0" fmla="*/ 905 h 21671"/>
                <a:gd name="connsiteX1" fmla="*/ 8672 w 13897"/>
                <a:gd name="connsiteY1" fmla="*/ 0 h 21671"/>
                <a:gd name="connsiteX2" fmla="*/ 10215 w 13897"/>
                <a:gd name="connsiteY2" fmla="*/ 1762 h 21671"/>
                <a:gd name="connsiteX3" fmla="*/ 12949 w 13897"/>
                <a:gd name="connsiteY3" fmla="*/ 6201 h 21671"/>
                <a:gd name="connsiteX4" fmla="*/ 13692 w 13897"/>
                <a:gd name="connsiteY4" fmla="*/ 15450 h 21671"/>
                <a:gd name="connsiteX5" fmla="*/ 11663 w 13897"/>
                <a:gd name="connsiteY5" fmla="*/ 20584 h 21671"/>
                <a:gd name="connsiteX6" fmla="*/ 7224 w 13897"/>
                <a:gd name="connsiteY6" fmla="*/ 21650 h 21671"/>
                <a:gd name="connsiteX7" fmla="*/ 2843 w 13897"/>
                <a:gd name="connsiteY7" fmla="*/ 19831 h 21671"/>
                <a:gd name="connsiteX8" fmla="*/ 4 w 13897"/>
                <a:gd name="connsiteY8" fmla="*/ 14059 h 21671"/>
                <a:gd name="connsiteX9" fmla="*/ 2471 w 13897"/>
                <a:gd name="connsiteY9" fmla="*/ 7639 h 21671"/>
                <a:gd name="connsiteX10" fmla="*/ 7862 w 13897"/>
                <a:gd name="connsiteY10" fmla="*/ 905 h 21671"/>
                <a:gd name="connsiteX11" fmla="*/ 7862 w 13897"/>
                <a:gd name="connsiteY11" fmla="*/ 905 h 21671"/>
                <a:gd name="connsiteX12" fmla="*/ 8672 w 13897"/>
                <a:gd name="connsiteY12" fmla="*/ 0 h 21671"/>
                <a:gd name="connsiteX13" fmla="*/ 8672 w 13897"/>
                <a:gd name="connsiteY13" fmla="*/ 0 h 2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1">
                  <a:moveTo>
                    <a:pt x="7862" y="905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24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52" y="9440"/>
                    <a:pt x="2471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0" name="任意多边形: 形状 3369">
              <a:extLst>
                <a:ext uri="{FF2B5EF4-FFF2-40B4-BE49-F238E27FC236}">
                  <a16:creationId xmlns:a16="http://schemas.microsoft.com/office/drawing/2014/main" id="{A52C9D19-DAB3-FF48-C0F4-39F6BF385ED4}"/>
                </a:ext>
              </a:extLst>
            </p:cNvPr>
            <p:cNvSpPr/>
            <p:nvPr/>
          </p:nvSpPr>
          <p:spPr>
            <a:xfrm>
              <a:off x="935470" y="2766879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24 h 16984"/>
                <a:gd name="connsiteX2" fmla="*/ 14057 w 14501"/>
                <a:gd name="connsiteY2" fmla="*/ 9858 h 16984"/>
                <a:gd name="connsiteX3" fmla="*/ 10152 w 14501"/>
                <a:gd name="connsiteY3" fmla="*/ 16250 h 16984"/>
                <a:gd name="connsiteX4" fmla="*/ 5894 w 14501"/>
                <a:gd name="connsiteY4" fmla="*/ 16812 h 16984"/>
                <a:gd name="connsiteX5" fmla="*/ 1427 w 14501"/>
                <a:gd name="connsiteY5" fmla="*/ 12554 h 16984"/>
                <a:gd name="connsiteX6" fmla="*/ 8 w 14501"/>
                <a:gd name="connsiteY6" fmla="*/ 8020 h 16984"/>
                <a:gd name="connsiteX7" fmla="*/ 3199 w 14501"/>
                <a:gd name="connsiteY7" fmla="*/ 1705 h 16984"/>
                <a:gd name="connsiteX8" fmla="*/ 7533 w 14501"/>
                <a:gd name="connsiteY8" fmla="*/ 28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4"/>
                    <a:pt x="13524" y="1972"/>
                    <a:pt x="1398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16"/>
                    <a:pt x="7133" y="17193"/>
                    <a:pt x="5894" y="16812"/>
                  </a:cubicBezTo>
                  <a:cubicBezTo>
                    <a:pt x="4123" y="16269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1" name="任意多边形: 形状 3370">
              <a:extLst>
                <a:ext uri="{FF2B5EF4-FFF2-40B4-BE49-F238E27FC236}">
                  <a16:creationId xmlns:a16="http://schemas.microsoft.com/office/drawing/2014/main" id="{61480262-73CB-3E79-5A56-8410C1FD1051}"/>
                </a:ext>
              </a:extLst>
            </p:cNvPr>
            <p:cNvSpPr/>
            <p:nvPr/>
          </p:nvSpPr>
          <p:spPr>
            <a:xfrm>
              <a:off x="935293" y="2760106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7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41 h 21670"/>
                <a:gd name="connsiteX8" fmla="*/ 4 w 13898"/>
                <a:gd name="connsiteY8" fmla="*/ 14059 h 21670"/>
                <a:gd name="connsiteX9" fmla="*/ 2471 w 13898"/>
                <a:gd name="connsiteY9" fmla="*/ 7649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72"/>
                  </a:cubicBezTo>
                  <a:cubicBezTo>
                    <a:pt x="11158" y="3020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99" y="15993"/>
                    <a:pt x="4" y="1405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2" name="任意多边形: 形状 3371">
              <a:extLst>
                <a:ext uri="{FF2B5EF4-FFF2-40B4-BE49-F238E27FC236}">
                  <a16:creationId xmlns:a16="http://schemas.microsoft.com/office/drawing/2014/main" id="{F7CFCAA7-5841-BA89-28BE-4BEA6AE80C10}"/>
                </a:ext>
              </a:extLst>
            </p:cNvPr>
            <p:cNvSpPr/>
            <p:nvPr/>
          </p:nvSpPr>
          <p:spPr>
            <a:xfrm>
              <a:off x="935293" y="2760106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7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41 h 21670"/>
                <a:gd name="connsiteX8" fmla="*/ 4 w 13898"/>
                <a:gd name="connsiteY8" fmla="*/ 14059 h 21670"/>
                <a:gd name="connsiteX9" fmla="*/ 2471 w 13898"/>
                <a:gd name="connsiteY9" fmla="*/ 7649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72"/>
                  </a:cubicBezTo>
                  <a:cubicBezTo>
                    <a:pt x="11158" y="3020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99" y="15993"/>
                    <a:pt x="4" y="1405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3" name="任意多边形: 形状 3372">
              <a:extLst>
                <a:ext uri="{FF2B5EF4-FFF2-40B4-BE49-F238E27FC236}">
                  <a16:creationId xmlns:a16="http://schemas.microsoft.com/office/drawing/2014/main" id="{3448D494-A8E8-DBA8-5F89-C5A76B510EFA}"/>
                </a:ext>
              </a:extLst>
            </p:cNvPr>
            <p:cNvSpPr/>
            <p:nvPr/>
          </p:nvSpPr>
          <p:spPr>
            <a:xfrm>
              <a:off x="998564" y="2740342"/>
              <a:ext cx="14497" cy="16989"/>
            </a:xfrm>
            <a:custGeom>
              <a:avLst/>
              <a:gdLst>
                <a:gd name="connsiteX0" fmla="*/ 11286 w 14497"/>
                <a:gd name="connsiteY0" fmla="*/ 0 h 16989"/>
                <a:gd name="connsiteX1" fmla="*/ 13981 w 14497"/>
                <a:gd name="connsiteY1" fmla="*/ 3124 h 16989"/>
                <a:gd name="connsiteX2" fmla="*/ 14048 w 14497"/>
                <a:gd name="connsiteY2" fmla="*/ 9868 h 16989"/>
                <a:gd name="connsiteX3" fmla="*/ 10152 w 14497"/>
                <a:gd name="connsiteY3" fmla="*/ 16250 h 16989"/>
                <a:gd name="connsiteX4" fmla="*/ 5895 w 14497"/>
                <a:gd name="connsiteY4" fmla="*/ 16821 h 16989"/>
                <a:gd name="connsiteX5" fmla="*/ 1427 w 14497"/>
                <a:gd name="connsiteY5" fmla="*/ 12563 h 16989"/>
                <a:gd name="connsiteX6" fmla="*/ 8 w 14497"/>
                <a:gd name="connsiteY6" fmla="*/ 8020 h 16989"/>
                <a:gd name="connsiteX7" fmla="*/ 3199 w 14497"/>
                <a:gd name="connsiteY7" fmla="*/ 1705 h 16989"/>
                <a:gd name="connsiteX8" fmla="*/ 7523 w 14497"/>
                <a:gd name="connsiteY8" fmla="*/ 286 h 16989"/>
                <a:gd name="connsiteX9" fmla="*/ 11286 w 14497"/>
                <a:gd name="connsiteY9" fmla="*/ 0 h 16989"/>
                <a:gd name="connsiteX10" fmla="*/ 11286 w 14497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7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48" y="9868"/>
                  </a:cubicBezTo>
                  <a:cubicBezTo>
                    <a:pt x="13457" y="12030"/>
                    <a:pt x="12057" y="15078"/>
                    <a:pt x="10152" y="16250"/>
                  </a:cubicBezTo>
                  <a:cubicBezTo>
                    <a:pt x="9057" y="16926"/>
                    <a:pt x="7123" y="17193"/>
                    <a:pt x="5895" y="16821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75" y="11344"/>
                    <a:pt x="-87" y="9439"/>
                    <a:pt x="8" y="8020"/>
                  </a:cubicBezTo>
                  <a:cubicBezTo>
                    <a:pt x="141" y="5905"/>
                    <a:pt x="1561" y="3057"/>
                    <a:pt x="3199" y="1705"/>
                  </a:cubicBezTo>
                  <a:cubicBezTo>
                    <a:pt x="4247" y="838"/>
                    <a:pt x="6180" y="552"/>
                    <a:pt x="7523" y="286"/>
                  </a:cubicBezTo>
                  <a:cubicBezTo>
                    <a:pt x="8638" y="67"/>
                    <a:pt x="1015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4" name="任意多边形: 形状 3373">
              <a:extLst>
                <a:ext uri="{FF2B5EF4-FFF2-40B4-BE49-F238E27FC236}">
                  <a16:creationId xmlns:a16="http://schemas.microsoft.com/office/drawing/2014/main" id="{CC74709A-3CE7-1171-E71A-5E3D91E1B22C}"/>
                </a:ext>
              </a:extLst>
            </p:cNvPr>
            <p:cNvSpPr/>
            <p:nvPr/>
          </p:nvSpPr>
          <p:spPr>
            <a:xfrm>
              <a:off x="998387" y="2733579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29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3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5" name="任意多边形: 形状 3374">
              <a:extLst>
                <a:ext uri="{FF2B5EF4-FFF2-40B4-BE49-F238E27FC236}">
                  <a16:creationId xmlns:a16="http://schemas.microsoft.com/office/drawing/2014/main" id="{90E13EDA-1B0F-AB65-6A82-18DA9B9240E1}"/>
                </a:ext>
              </a:extLst>
            </p:cNvPr>
            <p:cNvSpPr/>
            <p:nvPr/>
          </p:nvSpPr>
          <p:spPr>
            <a:xfrm>
              <a:off x="998387" y="2733579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50 h 21670"/>
                <a:gd name="connsiteX5" fmla="*/ 11663 w 13893"/>
                <a:gd name="connsiteY5" fmla="*/ 2058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29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0"/>
                    <a:pt x="14130" y="12697"/>
                    <a:pt x="13692" y="15450"/>
                  </a:cubicBezTo>
                  <a:cubicBezTo>
                    <a:pt x="13425" y="1707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3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6" name="任意多边形: 形状 3375">
              <a:extLst>
                <a:ext uri="{FF2B5EF4-FFF2-40B4-BE49-F238E27FC236}">
                  <a16:creationId xmlns:a16="http://schemas.microsoft.com/office/drawing/2014/main" id="{705B11F9-5A49-57F8-9289-D60668383353}"/>
                </a:ext>
              </a:extLst>
            </p:cNvPr>
            <p:cNvSpPr/>
            <p:nvPr/>
          </p:nvSpPr>
          <p:spPr>
            <a:xfrm>
              <a:off x="970846" y="2796358"/>
              <a:ext cx="14503" cy="16986"/>
            </a:xfrm>
            <a:custGeom>
              <a:avLst/>
              <a:gdLst>
                <a:gd name="connsiteX0" fmla="*/ 11295 w 14503"/>
                <a:gd name="connsiteY0" fmla="*/ 0 h 16986"/>
                <a:gd name="connsiteX1" fmla="*/ 13991 w 14503"/>
                <a:gd name="connsiteY1" fmla="*/ 3124 h 16986"/>
                <a:gd name="connsiteX2" fmla="*/ 14057 w 14503"/>
                <a:gd name="connsiteY2" fmla="*/ 9858 h 16986"/>
                <a:gd name="connsiteX3" fmla="*/ 10152 w 14503"/>
                <a:gd name="connsiteY3" fmla="*/ 16250 h 16986"/>
                <a:gd name="connsiteX4" fmla="*/ 5894 w 14503"/>
                <a:gd name="connsiteY4" fmla="*/ 16812 h 16986"/>
                <a:gd name="connsiteX5" fmla="*/ 1427 w 14503"/>
                <a:gd name="connsiteY5" fmla="*/ 12554 h 16986"/>
                <a:gd name="connsiteX6" fmla="*/ 8 w 14503"/>
                <a:gd name="connsiteY6" fmla="*/ 8020 h 16986"/>
                <a:gd name="connsiteX7" fmla="*/ 3199 w 14503"/>
                <a:gd name="connsiteY7" fmla="*/ 1705 h 16986"/>
                <a:gd name="connsiteX8" fmla="*/ 7533 w 14503"/>
                <a:gd name="connsiteY8" fmla="*/ 286 h 16986"/>
                <a:gd name="connsiteX9" fmla="*/ 11295 w 14503"/>
                <a:gd name="connsiteY9" fmla="*/ 0 h 16986"/>
                <a:gd name="connsiteX10" fmla="*/ 11295 w 14503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6">
                  <a:moveTo>
                    <a:pt x="11295" y="0"/>
                  </a:moveTo>
                  <a:cubicBezTo>
                    <a:pt x="12095" y="933"/>
                    <a:pt x="13524" y="1972"/>
                    <a:pt x="1399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12"/>
                  </a:cubicBezTo>
                  <a:cubicBezTo>
                    <a:pt x="4132" y="16269"/>
                    <a:pt x="239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7" name="任意多边形: 形状 3376">
              <a:extLst>
                <a:ext uri="{FF2B5EF4-FFF2-40B4-BE49-F238E27FC236}">
                  <a16:creationId xmlns:a16="http://schemas.microsoft.com/office/drawing/2014/main" id="{D1D73957-02C6-EA76-85E2-12F70347DB1E}"/>
                </a:ext>
              </a:extLst>
            </p:cNvPr>
            <p:cNvSpPr/>
            <p:nvPr/>
          </p:nvSpPr>
          <p:spPr>
            <a:xfrm>
              <a:off x="970678" y="2789586"/>
              <a:ext cx="13889" cy="21680"/>
            </a:xfrm>
            <a:custGeom>
              <a:avLst/>
              <a:gdLst>
                <a:gd name="connsiteX0" fmla="*/ 7863 w 13889"/>
                <a:gd name="connsiteY0" fmla="*/ 914 h 21680"/>
                <a:gd name="connsiteX1" fmla="*/ 8663 w 13889"/>
                <a:gd name="connsiteY1" fmla="*/ 0 h 21680"/>
                <a:gd name="connsiteX2" fmla="*/ 10216 w 13889"/>
                <a:gd name="connsiteY2" fmla="*/ 1772 h 21680"/>
                <a:gd name="connsiteX3" fmla="*/ 12940 w 13889"/>
                <a:gd name="connsiteY3" fmla="*/ 6201 h 21680"/>
                <a:gd name="connsiteX4" fmla="*/ 13683 w 13889"/>
                <a:gd name="connsiteY4" fmla="*/ 15450 h 21680"/>
                <a:gd name="connsiteX5" fmla="*/ 11654 w 13889"/>
                <a:gd name="connsiteY5" fmla="*/ 20584 h 21680"/>
                <a:gd name="connsiteX6" fmla="*/ 7216 w 13889"/>
                <a:gd name="connsiteY6" fmla="*/ 21660 h 21680"/>
                <a:gd name="connsiteX7" fmla="*/ 2834 w 13889"/>
                <a:gd name="connsiteY7" fmla="*/ 19841 h 21680"/>
                <a:gd name="connsiteX8" fmla="*/ 5 w 13889"/>
                <a:gd name="connsiteY8" fmla="*/ 14059 h 21680"/>
                <a:gd name="connsiteX9" fmla="*/ 2463 w 13889"/>
                <a:gd name="connsiteY9" fmla="*/ 7649 h 21680"/>
                <a:gd name="connsiteX10" fmla="*/ 7863 w 13889"/>
                <a:gd name="connsiteY10" fmla="*/ 914 h 21680"/>
                <a:gd name="connsiteX11" fmla="*/ 7863 w 13889"/>
                <a:gd name="connsiteY11" fmla="*/ 914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8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72"/>
                  </a:cubicBezTo>
                  <a:cubicBezTo>
                    <a:pt x="11149" y="3020"/>
                    <a:pt x="12435" y="4724"/>
                    <a:pt x="12940" y="6201"/>
                  </a:cubicBezTo>
                  <a:cubicBezTo>
                    <a:pt x="13835" y="8839"/>
                    <a:pt x="14131" y="12706"/>
                    <a:pt x="13683" y="15450"/>
                  </a:cubicBezTo>
                  <a:cubicBezTo>
                    <a:pt x="13426" y="17088"/>
                    <a:pt x="12911" y="19517"/>
                    <a:pt x="11654" y="20584"/>
                  </a:cubicBezTo>
                  <a:cubicBezTo>
                    <a:pt x="10616" y="21469"/>
                    <a:pt x="8587" y="21765"/>
                    <a:pt x="7216" y="2166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6"/>
                    <a:pt x="91" y="15993"/>
                    <a:pt x="5" y="1405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8" name="任意多边形: 形状 3377">
              <a:extLst>
                <a:ext uri="{FF2B5EF4-FFF2-40B4-BE49-F238E27FC236}">
                  <a16:creationId xmlns:a16="http://schemas.microsoft.com/office/drawing/2014/main" id="{ED9AD07E-320A-ACDF-9410-F946DAAEBE3B}"/>
                </a:ext>
              </a:extLst>
            </p:cNvPr>
            <p:cNvSpPr/>
            <p:nvPr/>
          </p:nvSpPr>
          <p:spPr>
            <a:xfrm>
              <a:off x="970678" y="2789586"/>
              <a:ext cx="13889" cy="21680"/>
            </a:xfrm>
            <a:custGeom>
              <a:avLst/>
              <a:gdLst>
                <a:gd name="connsiteX0" fmla="*/ 7863 w 13889"/>
                <a:gd name="connsiteY0" fmla="*/ 914 h 21680"/>
                <a:gd name="connsiteX1" fmla="*/ 8663 w 13889"/>
                <a:gd name="connsiteY1" fmla="*/ 0 h 21680"/>
                <a:gd name="connsiteX2" fmla="*/ 10216 w 13889"/>
                <a:gd name="connsiteY2" fmla="*/ 1772 h 21680"/>
                <a:gd name="connsiteX3" fmla="*/ 12940 w 13889"/>
                <a:gd name="connsiteY3" fmla="*/ 6201 h 21680"/>
                <a:gd name="connsiteX4" fmla="*/ 13683 w 13889"/>
                <a:gd name="connsiteY4" fmla="*/ 15450 h 21680"/>
                <a:gd name="connsiteX5" fmla="*/ 11654 w 13889"/>
                <a:gd name="connsiteY5" fmla="*/ 20584 h 21680"/>
                <a:gd name="connsiteX6" fmla="*/ 7216 w 13889"/>
                <a:gd name="connsiteY6" fmla="*/ 21660 h 21680"/>
                <a:gd name="connsiteX7" fmla="*/ 2834 w 13889"/>
                <a:gd name="connsiteY7" fmla="*/ 19841 h 21680"/>
                <a:gd name="connsiteX8" fmla="*/ 5 w 13889"/>
                <a:gd name="connsiteY8" fmla="*/ 14059 h 21680"/>
                <a:gd name="connsiteX9" fmla="*/ 2463 w 13889"/>
                <a:gd name="connsiteY9" fmla="*/ 7649 h 21680"/>
                <a:gd name="connsiteX10" fmla="*/ 7863 w 13889"/>
                <a:gd name="connsiteY10" fmla="*/ 914 h 21680"/>
                <a:gd name="connsiteX11" fmla="*/ 7863 w 13889"/>
                <a:gd name="connsiteY11" fmla="*/ 914 h 21680"/>
                <a:gd name="connsiteX12" fmla="*/ 8663 w 13889"/>
                <a:gd name="connsiteY12" fmla="*/ 0 h 21680"/>
                <a:gd name="connsiteX13" fmla="*/ 8663 w 13889"/>
                <a:gd name="connsiteY13" fmla="*/ 0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8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72"/>
                  </a:cubicBezTo>
                  <a:cubicBezTo>
                    <a:pt x="11149" y="3020"/>
                    <a:pt x="12435" y="4724"/>
                    <a:pt x="12940" y="6201"/>
                  </a:cubicBezTo>
                  <a:cubicBezTo>
                    <a:pt x="13835" y="8839"/>
                    <a:pt x="14131" y="12706"/>
                    <a:pt x="13683" y="15450"/>
                  </a:cubicBezTo>
                  <a:cubicBezTo>
                    <a:pt x="13426" y="17088"/>
                    <a:pt x="12911" y="19517"/>
                    <a:pt x="11654" y="20584"/>
                  </a:cubicBezTo>
                  <a:cubicBezTo>
                    <a:pt x="10616" y="21469"/>
                    <a:pt x="8587" y="21765"/>
                    <a:pt x="7216" y="2166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6"/>
                    <a:pt x="91" y="15993"/>
                    <a:pt x="5" y="1405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9" name="任意多边形: 形状 3378">
              <a:extLst>
                <a:ext uri="{FF2B5EF4-FFF2-40B4-BE49-F238E27FC236}">
                  <a16:creationId xmlns:a16="http://schemas.microsoft.com/office/drawing/2014/main" id="{704FBC53-C3CB-3FE7-9B1C-4F50802BDC13}"/>
                </a:ext>
              </a:extLst>
            </p:cNvPr>
            <p:cNvSpPr/>
            <p:nvPr/>
          </p:nvSpPr>
          <p:spPr>
            <a:xfrm>
              <a:off x="1003279" y="2684916"/>
              <a:ext cx="14498" cy="16989"/>
            </a:xfrm>
            <a:custGeom>
              <a:avLst/>
              <a:gdLst>
                <a:gd name="connsiteX0" fmla="*/ 11286 w 14498"/>
                <a:gd name="connsiteY0" fmla="*/ 0 h 16989"/>
                <a:gd name="connsiteX1" fmla="*/ 13981 w 14498"/>
                <a:gd name="connsiteY1" fmla="*/ 3124 h 16989"/>
                <a:gd name="connsiteX2" fmla="*/ 14057 w 14498"/>
                <a:gd name="connsiteY2" fmla="*/ 9868 h 16989"/>
                <a:gd name="connsiteX3" fmla="*/ 10152 w 14498"/>
                <a:gd name="connsiteY3" fmla="*/ 16250 h 16989"/>
                <a:gd name="connsiteX4" fmla="*/ 5894 w 14498"/>
                <a:gd name="connsiteY4" fmla="*/ 16821 h 16989"/>
                <a:gd name="connsiteX5" fmla="*/ 1427 w 14498"/>
                <a:gd name="connsiteY5" fmla="*/ 12563 h 16989"/>
                <a:gd name="connsiteX6" fmla="*/ 8 w 14498"/>
                <a:gd name="connsiteY6" fmla="*/ 8020 h 16989"/>
                <a:gd name="connsiteX7" fmla="*/ 3199 w 14498"/>
                <a:gd name="connsiteY7" fmla="*/ 1705 h 16989"/>
                <a:gd name="connsiteX8" fmla="*/ 7523 w 14498"/>
                <a:gd name="connsiteY8" fmla="*/ 286 h 16989"/>
                <a:gd name="connsiteX9" fmla="*/ 11286 w 14498"/>
                <a:gd name="connsiteY9" fmla="*/ 0 h 16989"/>
                <a:gd name="connsiteX10" fmla="*/ 11286 w 14498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23" y="17193"/>
                    <a:pt x="5894" y="16821"/>
                  </a:cubicBezTo>
                  <a:cubicBezTo>
                    <a:pt x="4123" y="16278"/>
                    <a:pt x="2389" y="14144"/>
                    <a:pt x="1427" y="12563"/>
                  </a:cubicBezTo>
                  <a:cubicBezTo>
                    <a:pt x="684" y="11344"/>
                    <a:pt x="-87" y="9449"/>
                    <a:pt x="8" y="8020"/>
                  </a:cubicBezTo>
                  <a:cubicBezTo>
                    <a:pt x="151" y="5905"/>
                    <a:pt x="1561" y="3057"/>
                    <a:pt x="3199" y="1705"/>
                  </a:cubicBezTo>
                  <a:cubicBezTo>
                    <a:pt x="4247" y="838"/>
                    <a:pt x="6190" y="552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0" name="任意多边形: 形状 3379">
              <a:extLst>
                <a:ext uri="{FF2B5EF4-FFF2-40B4-BE49-F238E27FC236}">
                  <a16:creationId xmlns:a16="http://schemas.microsoft.com/office/drawing/2014/main" id="{74BEEEC8-416A-4D92-63BE-5BA225FF256A}"/>
                </a:ext>
              </a:extLst>
            </p:cNvPr>
            <p:cNvSpPr/>
            <p:nvPr/>
          </p:nvSpPr>
          <p:spPr>
            <a:xfrm>
              <a:off x="1003102" y="2678153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84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4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10" y="63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2" y="9439"/>
                    <a:pt x="2462" y="764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1" name="任意多边形: 形状 3380">
              <a:extLst>
                <a:ext uri="{FF2B5EF4-FFF2-40B4-BE49-F238E27FC236}">
                  <a16:creationId xmlns:a16="http://schemas.microsoft.com/office/drawing/2014/main" id="{A99DA724-BF69-48C9-6FF8-4B049F20759F}"/>
                </a:ext>
              </a:extLst>
            </p:cNvPr>
            <p:cNvSpPr/>
            <p:nvPr/>
          </p:nvSpPr>
          <p:spPr>
            <a:xfrm>
              <a:off x="1003102" y="2678153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84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4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  <a:gd name="connsiteX12" fmla="*/ 8662 w 13897"/>
                <a:gd name="connsiteY12" fmla="*/ 0 h 21670"/>
                <a:gd name="connsiteX13" fmla="*/ 8662 w 13897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10" y="63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2"/>
                    <a:pt x="1442" y="9439"/>
                    <a:pt x="2462" y="764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2" name="任意多边形: 形状 3381">
              <a:extLst>
                <a:ext uri="{FF2B5EF4-FFF2-40B4-BE49-F238E27FC236}">
                  <a16:creationId xmlns:a16="http://schemas.microsoft.com/office/drawing/2014/main" id="{6F168163-1474-58B5-80CC-7854B4B4D56A}"/>
                </a:ext>
              </a:extLst>
            </p:cNvPr>
            <p:cNvSpPr/>
            <p:nvPr/>
          </p:nvSpPr>
          <p:spPr>
            <a:xfrm>
              <a:off x="1033349" y="2640777"/>
              <a:ext cx="14497" cy="16984"/>
            </a:xfrm>
            <a:custGeom>
              <a:avLst/>
              <a:gdLst>
                <a:gd name="connsiteX0" fmla="*/ 11286 w 14497"/>
                <a:gd name="connsiteY0" fmla="*/ 0 h 16984"/>
                <a:gd name="connsiteX1" fmla="*/ 13981 w 14497"/>
                <a:gd name="connsiteY1" fmla="*/ 3124 h 16984"/>
                <a:gd name="connsiteX2" fmla="*/ 14048 w 14497"/>
                <a:gd name="connsiteY2" fmla="*/ 9858 h 16984"/>
                <a:gd name="connsiteX3" fmla="*/ 10152 w 14497"/>
                <a:gd name="connsiteY3" fmla="*/ 16250 h 16984"/>
                <a:gd name="connsiteX4" fmla="*/ 5895 w 14497"/>
                <a:gd name="connsiteY4" fmla="*/ 16811 h 16984"/>
                <a:gd name="connsiteX5" fmla="*/ 1427 w 14497"/>
                <a:gd name="connsiteY5" fmla="*/ 12554 h 16984"/>
                <a:gd name="connsiteX6" fmla="*/ 8 w 14497"/>
                <a:gd name="connsiteY6" fmla="*/ 8020 h 16984"/>
                <a:gd name="connsiteX7" fmla="*/ 3199 w 14497"/>
                <a:gd name="connsiteY7" fmla="*/ 1705 h 16984"/>
                <a:gd name="connsiteX8" fmla="*/ 7523 w 14497"/>
                <a:gd name="connsiteY8" fmla="*/ 286 h 16984"/>
                <a:gd name="connsiteX9" fmla="*/ 11286 w 14497"/>
                <a:gd name="connsiteY9" fmla="*/ 0 h 16984"/>
                <a:gd name="connsiteX10" fmla="*/ 11286 w 14497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7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81" y="7906"/>
                    <a:pt x="14048" y="9858"/>
                  </a:cubicBezTo>
                  <a:cubicBezTo>
                    <a:pt x="13457" y="12030"/>
                    <a:pt x="12067" y="15069"/>
                    <a:pt x="10152" y="16250"/>
                  </a:cubicBezTo>
                  <a:cubicBezTo>
                    <a:pt x="9057" y="16916"/>
                    <a:pt x="7123" y="17193"/>
                    <a:pt x="5895" y="16811"/>
                  </a:cubicBezTo>
                  <a:cubicBezTo>
                    <a:pt x="4123" y="16268"/>
                    <a:pt x="2389" y="14135"/>
                    <a:pt x="1427" y="12554"/>
                  </a:cubicBezTo>
                  <a:cubicBezTo>
                    <a:pt x="675" y="11335"/>
                    <a:pt x="-87" y="9439"/>
                    <a:pt x="8" y="8020"/>
                  </a:cubicBezTo>
                  <a:cubicBezTo>
                    <a:pt x="141" y="5896"/>
                    <a:pt x="1561" y="3057"/>
                    <a:pt x="3199" y="1705"/>
                  </a:cubicBezTo>
                  <a:cubicBezTo>
                    <a:pt x="4247" y="829"/>
                    <a:pt x="618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3" name="任意多边形: 形状 3382">
              <a:extLst>
                <a:ext uri="{FF2B5EF4-FFF2-40B4-BE49-F238E27FC236}">
                  <a16:creationId xmlns:a16="http://schemas.microsoft.com/office/drawing/2014/main" id="{74F380A4-9D64-0806-F5ED-130B11A9116F}"/>
                </a:ext>
              </a:extLst>
            </p:cNvPr>
            <p:cNvSpPr/>
            <p:nvPr/>
          </p:nvSpPr>
          <p:spPr>
            <a:xfrm>
              <a:off x="1033172" y="2634005"/>
              <a:ext cx="13893" cy="21673"/>
            </a:xfrm>
            <a:custGeom>
              <a:avLst/>
              <a:gdLst>
                <a:gd name="connsiteX0" fmla="*/ 7862 w 13893"/>
                <a:gd name="connsiteY0" fmla="*/ 914 h 21673"/>
                <a:gd name="connsiteX1" fmla="*/ 8662 w 13893"/>
                <a:gd name="connsiteY1" fmla="*/ 0 h 21673"/>
                <a:gd name="connsiteX2" fmla="*/ 10215 w 13893"/>
                <a:gd name="connsiteY2" fmla="*/ 1771 h 21673"/>
                <a:gd name="connsiteX3" fmla="*/ 12939 w 13893"/>
                <a:gd name="connsiteY3" fmla="*/ 6201 h 21673"/>
                <a:gd name="connsiteX4" fmla="*/ 13692 w 13893"/>
                <a:gd name="connsiteY4" fmla="*/ 15449 h 21673"/>
                <a:gd name="connsiteX5" fmla="*/ 11663 w 13893"/>
                <a:gd name="connsiteY5" fmla="*/ 20583 h 21673"/>
                <a:gd name="connsiteX6" fmla="*/ 7224 w 13893"/>
                <a:gd name="connsiteY6" fmla="*/ 21650 h 21673"/>
                <a:gd name="connsiteX7" fmla="*/ 2833 w 13893"/>
                <a:gd name="connsiteY7" fmla="*/ 19840 h 21673"/>
                <a:gd name="connsiteX8" fmla="*/ 4 w 13893"/>
                <a:gd name="connsiteY8" fmla="*/ 14059 h 21673"/>
                <a:gd name="connsiteX9" fmla="*/ 2462 w 13893"/>
                <a:gd name="connsiteY9" fmla="*/ 7648 h 21673"/>
                <a:gd name="connsiteX10" fmla="*/ 7862 w 13893"/>
                <a:gd name="connsiteY10" fmla="*/ 914 h 21673"/>
                <a:gd name="connsiteX11" fmla="*/ 7862 w 13893"/>
                <a:gd name="connsiteY11" fmla="*/ 914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3">
                  <a:moveTo>
                    <a:pt x="7862" y="914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71"/>
                  </a:cubicBezTo>
                  <a:cubicBezTo>
                    <a:pt x="11148" y="3019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49"/>
                  </a:cubicBezTo>
                  <a:cubicBezTo>
                    <a:pt x="13425" y="17088"/>
                    <a:pt x="12920" y="19517"/>
                    <a:pt x="11663" y="20583"/>
                  </a:cubicBezTo>
                  <a:cubicBezTo>
                    <a:pt x="10615" y="21469"/>
                    <a:pt x="8586" y="21765"/>
                    <a:pt x="7224" y="21650"/>
                  </a:cubicBezTo>
                  <a:cubicBezTo>
                    <a:pt x="5805" y="21545"/>
                    <a:pt x="3890" y="20803"/>
                    <a:pt x="2833" y="19840"/>
                  </a:cubicBezTo>
                  <a:cubicBezTo>
                    <a:pt x="1414" y="18535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4" name="任意多边形: 形状 3383">
              <a:extLst>
                <a:ext uri="{FF2B5EF4-FFF2-40B4-BE49-F238E27FC236}">
                  <a16:creationId xmlns:a16="http://schemas.microsoft.com/office/drawing/2014/main" id="{65C498E1-273C-A418-2E47-E30F904F67F1}"/>
                </a:ext>
              </a:extLst>
            </p:cNvPr>
            <p:cNvSpPr/>
            <p:nvPr/>
          </p:nvSpPr>
          <p:spPr>
            <a:xfrm>
              <a:off x="1033172" y="2634005"/>
              <a:ext cx="13893" cy="21673"/>
            </a:xfrm>
            <a:custGeom>
              <a:avLst/>
              <a:gdLst>
                <a:gd name="connsiteX0" fmla="*/ 7862 w 13893"/>
                <a:gd name="connsiteY0" fmla="*/ 914 h 21673"/>
                <a:gd name="connsiteX1" fmla="*/ 8662 w 13893"/>
                <a:gd name="connsiteY1" fmla="*/ 0 h 21673"/>
                <a:gd name="connsiteX2" fmla="*/ 10215 w 13893"/>
                <a:gd name="connsiteY2" fmla="*/ 1771 h 21673"/>
                <a:gd name="connsiteX3" fmla="*/ 12939 w 13893"/>
                <a:gd name="connsiteY3" fmla="*/ 6201 h 21673"/>
                <a:gd name="connsiteX4" fmla="*/ 13692 w 13893"/>
                <a:gd name="connsiteY4" fmla="*/ 15449 h 21673"/>
                <a:gd name="connsiteX5" fmla="*/ 11663 w 13893"/>
                <a:gd name="connsiteY5" fmla="*/ 20583 h 21673"/>
                <a:gd name="connsiteX6" fmla="*/ 7224 w 13893"/>
                <a:gd name="connsiteY6" fmla="*/ 21650 h 21673"/>
                <a:gd name="connsiteX7" fmla="*/ 2833 w 13893"/>
                <a:gd name="connsiteY7" fmla="*/ 19840 h 21673"/>
                <a:gd name="connsiteX8" fmla="*/ 4 w 13893"/>
                <a:gd name="connsiteY8" fmla="*/ 14059 h 21673"/>
                <a:gd name="connsiteX9" fmla="*/ 2462 w 13893"/>
                <a:gd name="connsiteY9" fmla="*/ 7648 h 21673"/>
                <a:gd name="connsiteX10" fmla="*/ 7862 w 13893"/>
                <a:gd name="connsiteY10" fmla="*/ 914 h 21673"/>
                <a:gd name="connsiteX11" fmla="*/ 7862 w 13893"/>
                <a:gd name="connsiteY11" fmla="*/ 914 h 21673"/>
                <a:gd name="connsiteX12" fmla="*/ 8662 w 13893"/>
                <a:gd name="connsiteY12" fmla="*/ 0 h 21673"/>
                <a:gd name="connsiteX13" fmla="*/ 8662 w 13893"/>
                <a:gd name="connsiteY13" fmla="*/ 0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3">
                  <a:moveTo>
                    <a:pt x="7862" y="914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71"/>
                  </a:cubicBezTo>
                  <a:cubicBezTo>
                    <a:pt x="11148" y="3019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49"/>
                  </a:cubicBezTo>
                  <a:cubicBezTo>
                    <a:pt x="13425" y="17088"/>
                    <a:pt x="12920" y="19517"/>
                    <a:pt x="11663" y="20583"/>
                  </a:cubicBezTo>
                  <a:cubicBezTo>
                    <a:pt x="10615" y="21469"/>
                    <a:pt x="8586" y="21765"/>
                    <a:pt x="7224" y="21650"/>
                  </a:cubicBezTo>
                  <a:cubicBezTo>
                    <a:pt x="5805" y="21545"/>
                    <a:pt x="3890" y="20803"/>
                    <a:pt x="2833" y="19840"/>
                  </a:cubicBezTo>
                  <a:cubicBezTo>
                    <a:pt x="1414" y="18535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5" name="任意多边形: 形状 3384">
              <a:extLst>
                <a:ext uri="{FF2B5EF4-FFF2-40B4-BE49-F238E27FC236}">
                  <a16:creationId xmlns:a16="http://schemas.microsoft.com/office/drawing/2014/main" id="{27A3023C-4D1E-EF57-8BA4-9C40ABF7CD86}"/>
                </a:ext>
              </a:extLst>
            </p:cNvPr>
            <p:cNvSpPr/>
            <p:nvPr/>
          </p:nvSpPr>
          <p:spPr>
            <a:xfrm>
              <a:off x="987924" y="2627337"/>
              <a:ext cx="14498" cy="16989"/>
            </a:xfrm>
            <a:custGeom>
              <a:avLst/>
              <a:gdLst>
                <a:gd name="connsiteX0" fmla="*/ 11286 w 14498"/>
                <a:gd name="connsiteY0" fmla="*/ 0 h 16989"/>
                <a:gd name="connsiteX1" fmla="*/ 13981 w 14498"/>
                <a:gd name="connsiteY1" fmla="*/ 3124 h 16989"/>
                <a:gd name="connsiteX2" fmla="*/ 14057 w 14498"/>
                <a:gd name="connsiteY2" fmla="*/ 9868 h 16989"/>
                <a:gd name="connsiteX3" fmla="*/ 10152 w 14498"/>
                <a:gd name="connsiteY3" fmla="*/ 16250 h 16989"/>
                <a:gd name="connsiteX4" fmla="*/ 5895 w 14498"/>
                <a:gd name="connsiteY4" fmla="*/ 16821 h 16989"/>
                <a:gd name="connsiteX5" fmla="*/ 1427 w 14498"/>
                <a:gd name="connsiteY5" fmla="*/ 12563 h 16989"/>
                <a:gd name="connsiteX6" fmla="*/ 8 w 14498"/>
                <a:gd name="connsiteY6" fmla="*/ 8020 h 16989"/>
                <a:gd name="connsiteX7" fmla="*/ 3199 w 14498"/>
                <a:gd name="connsiteY7" fmla="*/ 1705 h 16989"/>
                <a:gd name="connsiteX8" fmla="*/ 7523 w 14498"/>
                <a:gd name="connsiteY8" fmla="*/ 286 h 16989"/>
                <a:gd name="connsiteX9" fmla="*/ 11286 w 14498"/>
                <a:gd name="connsiteY9" fmla="*/ 0 h 16989"/>
                <a:gd name="connsiteX10" fmla="*/ 11286 w 14498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23" y="17193"/>
                    <a:pt x="5895" y="16821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75" y="11344"/>
                    <a:pt x="-87" y="9449"/>
                    <a:pt x="8" y="8020"/>
                  </a:cubicBezTo>
                  <a:cubicBezTo>
                    <a:pt x="151" y="5905"/>
                    <a:pt x="1561" y="3058"/>
                    <a:pt x="3199" y="1705"/>
                  </a:cubicBezTo>
                  <a:cubicBezTo>
                    <a:pt x="4247" y="838"/>
                    <a:pt x="6190" y="55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6" name="任意多边形: 形状 3385">
              <a:extLst>
                <a:ext uri="{FF2B5EF4-FFF2-40B4-BE49-F238E27FC236}">
                  <a16:creationId xmlns:a16="http://schemas.microsoft.com/office/drawing/2014/main" id="{0C70FF4C-AE12-2FAE-CE75-66383DCAF2E6}"/>
                </a:ext>
              </a:extLst>
            </p:cNvPr>
            <p:cNvSpPr/>
            <p:nvPr/>
          </p:nvSpPr>
          <p:spPr>
            <a:xfrm>
              <a:off x="987747" y="2620575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49 h 21670"/>
                <a:gd name="connsiteX5" fmla="*/ 11663 w 13893"/>
                <a:gd name="connsiteY5" fmla="*/ 20583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1" y="63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9" y="3010"/>
                    <a:pt x="12434" y="4724"/>
                    <a:pt x="12939" y="6201"/>
                  </a:cubicBezTo>
                  <a:cubicBezTo>
                    <a:pt x="13844" y="8830"/>
                    <a:pt x="14130" y="12697"/>
                    <a:pt x="13692" y="15449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1"/>
                    <a:pt x="1443" y="9439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7" name="任意多边形: 形状 3386">
              <a:extLst>
                <a:ext uri="{FF2B5EF4-FFF2-40B4-BE49-F238E27FC236}">
                  <a16:creationId xmlns:a16="http://schemas.microsoft.com/office/drawing/2014/main" id="{21B044D3-14EE-07E6-8295-40E17DDDE935}"/>
                </a:ext>
              </a:extLst>
            </p:cNvPr>
            <p:cNvSpPr/>
            <p:nvPr/>
          </p:nvSpPr>
          <p:spPr>
            <a:xfrm>
              <a:off x="987747" y="2620575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49 h 21670"/>
                <a:gd name="connsiteX5" fmla="*/ 11663 w 13893"/>
                <a:gd name="connsiteY5" fmla="*/ 20583 h 21670"/>
                <a:gd name="connsiteX6" fmla="*/ 7224 w 13893"/>
                <a:gd name="connsiteY6" fmla="*/ 21650 h 21670"/>
                <a:gd name="connsiteX7" fmla="*/ 284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1" y="63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9" y="3010"/>
                    <a:pt x="12434" y="4724"/>
                    <a:pt x="12939" y="6201"/>
                  </a:cubicBezTo>
                  <a:cubicBezTo>
                    <a:pt x="13844" y="8830"/>
                    <a:pt x="14130" y="12697"/>
                    <a:pt x="13692" y="15449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1"/>
                    <a:pt x="1443" y="9439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8" name="任意多边形: 形状 3387">
              <a:extLst>
                <a:ext uri="{FF2B5EF4-FFF2-40B4-BE49-F238E27FC236}">
                  <a16:creationId xmlns:a16="http://schemas.microsoft.com/office/drawing/2014/main" id="{7FB6E130-A775-09DA-138D-30FECC0D81B3}"/>
                </a:ext>
              </a:extLst>
            </p:cNvPr>
            <p:cNvSpPr/>
            <p:nvPr/>
          </p:nvSpPr>
          <p:spPr>
            <a:xfrm>
              <a:off x="1065334" y="2664447"/>
              <a:ext cx="14501" cy="16986"/>
            </a:xfrm>
            <a:custGeom>
              <a:avLst/>
              <a:gdLst>
                <a:gd name="connsiteX0" fmla="*/ 11286 w 14501"/>
                <a:gd name="connsiteY0" fmla="*/ 0 h 16986"/>
                <a:gd name="connsiteX1" fmla="*/ 13981 w 14501"/>
                <a:gd name="connsiteY1" fmla="*/ 3124 h 16986"/>
                <a:gd name="connsiteX2" fmla="*/ 14057 w 14501"/>
                <a:gd name="connsiteY2" fmla="*/ 9858 h 16986"/>
                <a:gd name="connsiteX3" fmla="*/ 10152 w 14501"/>
                <a:gd name="connsiteY3" fmla="*/ 16250 h 16986"/>
                <a:gd name="connsiteX4" fmla="*/ 5894 w 14501"/>
                <a:gd name="connsiteY4" fmla="*/ 16812 h 16986"/>
                <a:gd name="connsiteX5" fmla="*/ 1427 w 14501"/>
                <a:gd name="connsiteY5" fmla="*/ 12554 h 16986"/>
                <a:gd name="connsiteX6" fmla="*/ 8 w 14501"/>
                <a:gd name="connsiteY6" fmla="*/ 8020 h 16986"/>
                <a:gd name="connsiteX7" fmla="*/ 3199 w 14501"/>
                <a:gd name="connsiteY7" fmla="*/ 1705 h 16986"/>
                <a:gd name="connsiteX8" fmla="*/ 7533 w 14501"/>
                <a:gd name="connsiteY8" fmla="*/ 286 h 16986"/>
                <a:gd name="connsiteX9" fmla="*/ 11286 w 14501"/>
                <a:gd name="connsiteY9" fmla="*/ 0 h 16986"/>
                <a:gd name="connsiteX10" fmla="*/ 11286 w 14501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91" y="7915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12"/>
                  </a:cubicBezTo>
                  <a:cubicBezTo>
                    <a:pt x="4123" y="16269"/>
                    <a:pt x="239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9" name="任意多边形: 形状 3388">
              <a:extLst>
                <a:ext uri="{FF2B5EF4-FFF2-40B4-BE49-F238E27FC236}">
                  <a16:creationId xmlns:a16="http://schemas.microsoft.com/office/drawing/2014/main" id="{F5E9838A-A0FA-045E-142C-9F839276E169}"/>
                </a:ext>
              </a:extLst>
            </p:cNvPr>
            <p:cNvSpPr/>
            <p:nvPr/>
          </p:nvSpPr>
          <p:spPr>
            <a:xfrm>
              <a:off x="1065157" y="2657684"/>
              <a:ext cx="13897" cy="21670"/>
            </a:xfrm>
            <a:custGeom>
              <a:avLst/>
              <a:gdLst>
                <a:gd name="connsiteX0" fmla="*/ 7872 w 13897"/>
                <a:gd name="connsiteY0" fmla="*/ 905 h 21670"/>
                <a:gd name="connsiteX1" fmla="*/ 8672 w 13897"/>
                <a:gd name="connsiteY1" fmla="*/ 0 h 21670"/>
                <a:gd name="connsiteX2" fmla="*/ 10215 w 13897"/>
                <a:gd name="connsiteY2" fmla="*/ 1762 h 21670"/>
                <a:gd name="connsiteX3" fmla="*/ 1294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74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71 w 13897"/>
                <a:gd name="connsiteY9" fmla="*/ 7639 h 21670"/>
                <a:gd name="connsiteX10" fmla="*/ 7872 w 13897"/>
                <a:gd name="connsiteY10" fmla="*/ 905 h 21670"/>
                <a:gd name="connsiteX11" fmla="*/ 7872 w 13897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0">
                  <a:moveTo>
                    <a:pt x="7872" y="905"/>
                  </a:moveTo>
                  <a:cubicBezTo>
                    <a:pt x="8110" y="629"/>
                    <a:pt x="8672" y="0"/>
                    <a:pt x="8672" y="0"/>
                  </a:cubicBezTo>
                  <a:cubicBezTo>
                    <a:pt x="9139" y="524"/>
                    <a:pt x="9796" y="1200"/>
                    <a:pt x="10215" y="1762"/>
                  </a:cubicBezTo>
                  <a:cubicBezTo>
                    <a:pt x="11158" y="3010"/>
                    <a:pt x="12444" y="4715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34" y="17078"/>
                    <a:pt x="12920" y="19507"/>
                    <a:pt x="11663" y="2057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52" y="9430"/>
                    <a:pt x="2471" y="7639"/>
                  </a:cubicBezTo>
                  <a:cubicBezTo>
                    <a:pt x="3748" y="5391"/>
                    <a:pt x="6243" y="2924"/>
                    <a:pt x="7872" y="905"/>
                  </a:cubicBezTo>
                  <a:cubicBezTo>
                    <a:pt x="7872" y="905"/>
                    <a:pt x="7872" y="905"/>
                    <a:pt x="787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0" name="任意多边形: 形状 3389">
              <a:extLst>
                <a:ext uri="{FF2B5EF4-FFF2-40B4-BE49-F238E27FC236}">
                  <a16:creationId xmlns:a16="http://schemas.microsoft.com/office/drawing/2014/main" id="{99A2D067-498B-3ADA-0AB9-64D0BA3922F2}"/>
                </a:ext>
              </a:extLst>
            </p:cNvPr>
            <p:cNvSpPr/>
            <p:nvPr/>
          </p:nvSpPr>
          <p:spPr>
            <a:xfrm>
              <a:off x="1065157" y="2657684"/>
              <a:ext cx="13897" cy="21670"/>
            </a:xfrm>
            <a:custGeom>
              <a:avLst/>
              <a:gdLst>
                <a:gd name="connsiteX0" fmla="*/ 7872 w 13897"/>
                <a:gd name="connsiteY0" fmla="*/ 905 h 21670"/>
                <a:gd name="connsiteX1" fmla="*/ 8672 w 13897"/>
                <a:gd name="connsiteY1" fmla="*/ 0 h 21670"/>
                <a:gd name="connsiteX2" fmla="*/ 10215 w 13897"/>
                <a:gd name="connsiteY2" fmla="*/ 1762 h 21670"/>
                <a:gd name="connsiteX3" fmla="*/ 1294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74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71 w 13897"/>
                <a:gd name="connsiteY9" fmla="*/ 7639 h 21670"/>
                <a:gd name="connsiteX10" fmla="*/ 7872 w 13897"/>
                <a:gd name="connsiteY10" fmla="*/ 905 h 21670"/>
                <a:gd name="connsiteX11" fmla="*/ 7872 w 13897"/>
                <a:gd name="connsiteY11" fmla="*/ 905 h 21670"/>
                <a:gd name="connsiteX12" fmla="*/ 8672 w 13897"/>
                <a:gd name="connsiteY12" fmla="*/ 0 h 21670"/>
                <a:gd name="connsiteX13" fmla="*/ 8672 w 13897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0">
                  <a:moveTo>
                    <a:pt x="7872" y="905"/>
                  </a:moveTo>
                  <a:cubicBezTo>
                    <a:pt x="8110" y="629"/>
                    <a:pt x="8672" y="0"/>
                    <a:pt x="8672" y="0"/>
                  </a:cubicBezTo>
                  <a:cubicBezTo>
                    <a:pt x="9139" y="524"/>
                    <a:pt x="9796" y="1200"/>
                    <a:pt x="10215" y="1762"/>
                  </a:cubicBezTo>
                  <a:cubicBezTo>
                    <a:pt x="11158" y="3010"/>
                    <a:pt x="12444" y="4715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34" y="17078"/>
                    <a:pt x="12920" y="19507"/>
                    <a:pt x="11663" y="2057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52" y="9430"/>
                    <a:pt x="2471" y="7639"/>
                  </a:cubicBezTo>
                  <a:cubicBezTo>
                    <a:pt x="3748" y="5391"/>
                    <a:pt x="6243" y="2924"/>
                    <a:pt x="7872" y="905"/>
                  </a:cubicBezTo>
                  <a:cubicBezTo>
                    <a:pt x="7872" y="905"/>
                    <a:pt x="7872" y="905"/>
                    <a:pt x="787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1" name="任意多边形: 形状 3390">
              <a:extLst>
                <a:ext uri="{FF2B5EF4-FFF2-40B4-BE49-F238E27FC236}">
                  <a16:creationId xmlns:a16="http://schemas.microsoft.com/office/drawing/2014/main" id="{AA660470-B3DA-4061-3332-B63FC31B69BB}"/>
                </a:ext>
              </a:extLst>
            </p:cNvPr>
            <p:cNvSpPr/>
            <p:nvPr/>
          </p:nvSpPr>
          <p:spPr>
            <a:xfrm>
              <a:off x="1031425" y="2763612"/>
              <a:ext cx="14503" cy="16986"/>
            </a:xfrm>
            <a:custGeom>
              <a:avLst/>
              <a:gdLst>
                <a:gd name="connsiteX0" fmla="*/ 11286 w 14503"/>
                <a:gd name="connsiteY0" fmla="*/ 0 h 16986"/>
                <a:gd name="connsiteX1" fmla="*/ 13991 w 14503"/>
                <a:gd name="connsiteY1" fmla="*/ 3124 h 16986"/>
                <a:gd name="connsiteX2" fmla="*/ 14057 w 14503"/>
                <a:gd name="connsiteY2" fmla="*/ 9858 h 16986"/>
                <a:gd name="connsiteX3" fmla="*/ 10152 w 14503"/>
                <a:gd name="connsiteY3" fmla="*/ 16250 h 16986"/>
                <a:gd name="connsiteX4" fmla="*/ 5894 w 14503"/>
                <a:gd name="connsiteY4" fmla="*/ 16811 h 16986"/>
                <a:gd name="connsiteX5" fmla="*/ 1427 w 14503"/>
                <a:gd name="connsiteY5" fmla="*/ 12554 h 16986"/>
                <a:gd name="connsiteX6" fmla="*/ 8 w 14503"/>
                <a:gd name="connsiteY6" fmla="*/ 8020 h 16986"/>
                <a:gd name="connsiteX7" fmla="*/ 3199 w 14503"/>
                <a:gd name="connsiteY7" fmla="*/ 1705 h 16986"/>
                <a:gd name="connsiteX8" fmla="*/ 7533 w 14503"/>
                <a:gd name="connsiteY8" fmla="*/ 286 h 16986"/>
                <a:gd name="connsiteX9" fmla="*/ 11286 w 14503"/>
                <a:gd name="connsiteY9" fmla="*/ 0 h 16986"/>
                <a:gd name="connsiteX10" fmla="*/ 11286 w 14503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6">
                  <a:moveTo>
                    <a:pt x="11286" y="0"/>
                  </a:moveTo>
                  <a:cubicBezTo>
                    <a:pt x="12095" y="933"/>
                    <a:pt x="13524" y="1972"/>
                    <a:pt x="13991" y="3124"/>
                  </a:cubicBezTo>
                  <a:cubicBezTo>
                    <a:pt x="14734" y="5001"/>
                    <a:pt x="14591" y="7915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11"/>
                  </a:cubicBezTo>
                  <a:cubicBezTo>
                    <a:pt x="4123" y="16278"/>
                    <a:pt x="239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7"/>
                    <a:pt x="3199" y="1705"/>
                  </a:cubicBezTo>
                  <a:cubicBezTo>
                    <a:pt x="4256" y="829"/>
                    <a:pt x="6190" y="552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2" name="任意多边形: 形状 3391">
              <a:extLst>
                <a:ext uri="{FF2B5EF4-FFF2-40B4-BE49-F238E27FC236}">
                  <a16:creationId xmlns:a16="http://schemas.microsoft.com/office/drawing/2014/main" id="{A45C8619-D8A1-B2AF-70E4-F080E4BC2683}"/>
                </a:ext>
              </a:extLst>
            </p:cNvPr>
            <p:cNvSpPr/>
            <p:nvPr/>
          </p:nvSpPr>
          <p:spPr>
            <a:xfrm>
              <a:off x="1031257" y="2756849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0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49 h 21670"/>
                <a:gd name="connsiteX5" fmla="*/ 11654 w 13889"/>
                <a:gd name="connsiteY5" fmla="*/ 20574 h 21670"/>
                <a:gd name="connsiteX6" fmla="*/ 7216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3 w 13889"/>
                <a:gd name="connsiteY9" fmla="*/ 763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0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35" y="8829"/>
                    <a:pt x="14131" y="12697"/>
                    <a:pt x="13683" y="15449"/>
                  </a:cubicBezTo>
                  <a:cubicBezTo>
                    <a:pt x="13426" y="17078"/>
                    <a:pt x="12911" y="19507"/>
                    <a:pt x="11654" y="2057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0"/>
                    <a:pt x="2463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3" name="任意多边形: 形状 3392">
              <a:extLst>
                <a:ext uri="{FF2B5EF4-FFF2-40B4-BE49-F238E27FC236}">
                  <a16:creationId xmlns:a16="http://schemas.microsoft.com/office/drawing/2014/main" id="{22FDFDE0-A671-CF9D-C1CD-92E14D7803B6}"/>
                </a:ext>
              </a:extLst>
            </p:cNvPr>
            <p:cNvSpPr/>
            <p:nvPr/>
          </p:nvSpPr>
          <p:spPr>
            <a:xfrm>
              <a:off x="1031257" y="2756849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0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49 h 21670"/>
                <a:gd name="connsiteX5" fmla="*/ 11654 w 13889"/>
                <a:gd name="connsiteY5" fmla="*/ 20574 h 21670"/>
                <a:gd name="connsiteX6" fmla="*/ 7216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3 w 13889"/>
                <a:gd name="connsiteY9" fmla="*/ 763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  <a:gd name="connsiteX12" fmla="*/ 8663 w 13889"/>
                <a:gd name="connsiteY12" fmla="*/ 0 h 21670"/>
                <a:gd name="connsiteX13" fmla="*/ 8663 w 13889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0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35" y="8829"/>
                    <a:pt x="14131" y="12697"/>
                    <a:pt x="13683" y="15449"/>
                  </a:cubicBezTo>
                  <a:cubicBezTo>
                    <a:pt x="13426" y="17078"/>
                    <a:pt x="12911" y="19507"/>
                    <a:pt x="11654" y="2057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0"/>
                    <a:pt x="2463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4" name="任意多边形: 形状 3393">
              <a:extLst>
                <a:ext uri="{FF2B5EF4-FFF2-40B4-BE49-F238E27FC236}">
                  <a16:creationId xmlns:a16="http://schemas.microsoft.com/office/drawing/2014/main" id="{F76AE59D-8349-2445-2165-28CCEFE6E5D2}"/>
                </a:ext>
              </a:extLst>
            </p:cNvPr>
            <p:cNvSpPr/>
            <p:nvPr/>
          </p:nvSpPr>
          <p:spPr>
            <a:xfrm>
              <a:off x="1058933" y="2849984"/>
              <a:ext cx="14503" cy="16984"/>
            </a:xfrm>
            <a:custGeom>
              <a:avLst/>
              <a:gdLst>
                <a:gd name="connsiteX0" fmla="*/ 11295 w 14503"/>
                <a:gd name="connsiteY0" fmla="*/ 0 h 16984"/>
                <a:gd name="connsiteX1" fmla="*/ 13991 w 14503"/>
                <a:gd name="connsiteY1" fmla="*/ 3124 h 16984"/>
                <a:gd name="connsiteX2" fmla="*/ 14057 w 14503"/>
                <a:gd name="connsiteY2" fmla="*/ 9858 h 16984"/>
                <a:gd name="connsiteX3" fmla="*/ 10162 w 14503"/>
                <a:gd name="connsiteY3" fmla="*/ 16250 h 16984"/>
                <a:gd name="connsiteX4" fmla="*/ 5904 w 14503"/>
                <a:gd name="connsiteY4" fmla="*/ 16812 h 16984"/>
                <a:gd name="connsiteX5" fmla="*/ 1427 w 14503"/>
                <a:gd name="connsiteY5" fmla="*/ 12554 h 16984"/>
                <a:gd name="connsiteX6" fmla="*/ 8 w 14503"/>
                <a:gd name="connsiteY6" fmla="*/ 8020 h 16984"/>
                <a:gd name="connsiteX7" fmla="*/ 3208 w 14503"/>
                <a:gd name="connsiteY7" fmla="*/ 1705 h 16984"/>
                <a:gd name="connsiteX8" fmla="*/ 7533 w 14503"/>
                <a:gd name="connsiteY8" fmla="*/ 286 h 16984"/>
                <a:gd name="connsiteX9" fmla="*/ 11295 w 14503"/>
                <a:gd name="connsiteY9" fmla="*/ 0 h 16984"/>
                <a:gd name="connsiteX10" fmla="*/ 11295 w 14503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4">
                  <a:moveTo>
                    <a:pt x="11295" y="0"/>
                  </a:moveTo>
                  <a:cubicBezTo>
                    <a:pt x="12105" y="933"/>
                    <a:pt x="13533" y="1972"/>
                    <a:pt x="1399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62" y="16250"/>
                  </a:cubicBezTo>
                  <a:cubicBezTo>
                    <a:pt x="9057" y="16916"/>
                    <a:pt x="7133" y="17193"/>
                    <a:pt x="5904" y="16812"/>
                  </a:cubicBezTo>
                  <a:cubicBezTo>
                    <a:pt x="4132" y="16269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208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47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5" name="任意多边形: 形状 3394">
              <a:extLst>
                <a:ext uri="{FF2B5EF4-FFF2-40B4-BE49-F238E27FC236}">
                  <a16:creationId xmlns:a16="http://schemas.microsoft.com/office/drawing/2014/main" id="{079AE542-0AD9-1242-B82F-1F07ACB83960}"/>
                </a:ext>
              </a:extLst>
            </p:cNvPr>
            <p:cNvSpPr/>
            <p:nvPr/>
          </p:nvSpPr>
          <p:spPr>
            <a:xfrm>
              <a:off x="1058765" y="2843212"/>
              <a:ext cx="13894" cy="21670"/>
            </a:xfrm>
            <a:custGeom>
              <a:avLst/>
              <a:gdLst>
                <a:gd name="connsiteX0" fmla="*/ 7863 w 13894"/>
                <a:gd name="connsiteY0" fmla="*/ 914 h 21670"/>
                <a:gd name="connsiteX1" fmla="*/ 8663 w 13894"/>
                <a:gd name="connsiteY1" fmla="*/ 0 h 21670"/>
                <a:gd name="connsiteX2" fmla="*/ 10216 w 13894"/>
                <a:gd name="connsiteY2" fmla="*/ 1772 h 21670"/>
                <a:gd name="connsiteX3" fmla="*/ 12940 w 13894"/>
                <a:gd name="connsiteY3" fmla="*/ 6201 h 21670"/>
                <a:gd name="connsiteX4" fmla="*/ 13693 w 13894"/>
                <a:gd name="connsiteY4" fmla="*/ 15450 h 21670"/>
                <a:gd name="connsiteX5" fmla="*/ 11654 w 13894"/>
                <a:gd name="connsiteY5" fmla="*/ 20584 h 21670"/>
                <a:gd name="connsiteX6" fmla="*/ 7216 w 13894"/>
                <a:gd name="connsiteY6" fmla="*/ 21650 h 21670"/>
                <a:gd name="connsiteX7" fmla="*/ 2834 w 13894"/>
                <a:gd name="connsiteY7" fmla="*/ 19841 h 21670"/>
                <a:gd name="connsiteX8" fmla="*/ 5 w 13894"/>
                <a:gd name="connsiteY8" fmla="*/ 14059 h 21670"/>
                <a:gd name="connsiteX9" fmla="*/ 2463 w 13894"/>
                <a:gd name="connsiteY9" fmla="*/ 7649 h 21670"/>
                <a:gd name="connsiteX10" fmla="*/ 7863 w 13894"/>
                <a:gd name="connsiteY10" fmla="*/ 914 h 21670"/>
                <a:gd name="connsiteX11" fmla="*/ 7863 w 13894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7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7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45" y="8839"/>
                    <a:pt x="14131" y="12706"/>
                    <a:pt x="13693" y="15450"/>
                  </a:cubicBezTo>
                  <a:cubicBezTo>
                    <a:pt x="13426" y="17088"/>
                    <a:pt x="12921" y="19507"/>
                    <a:pt x="11654" y="2058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6"/>
                    <a:pt x="100" y="15992"/>
                    <a:pt x="5" y="1405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6" name="任意多边形: 形状 3395">
              <a:extLst>
                <a:ext uri="{FF2B5EF4-FFF2-40B4-BE49-F238E27FC236}">
                  <a16:creationId xmlns:a16="http://schemas.microsoft.com/office/drawing/2014/main" id="{6A19CE0D-332A-AB4C-8B32-61C811C96AF9}"/>
                </a:ext>
              </a:extLst>
            </p:cNvPr>
            <p:cNvSpPr/>
            <p:nvPr/>
          </p:nvSpPr>
          <p:spPr>
            <a:xfrm>
              <a:off x="1058765" y="2843212"/>
              <a:ext cx="13894" cy="21670"/>
            </a:xfrm>
            <a:custGeom>
              <a:avLst/>
              <a:gdLst>
                <a:gd name="connsiteX0" fmla="*/ 7863 w 13894"/>
                <a:gd name="connsiteY0" fmla="*/ 914 h 21670"/>
                <a:gd name="connsiteX1" fmla="*/ 8663 w 13894"/>
                <a:gd name="connsiteY1" fmla="*/ 0 h 21670"/>
                <a:gd name="connsiteX2" fmla="*/ 10216 w 13894"/>
                <a:gd name="connsiteY2" fmla="*/ 1772 h 21670"/>
                <a:gd name="connsiteX3" fmla="*/ 12940 w 13894"/>
                <a:gd name="connsiteY3" fmla="*/ 6201 h 21670"/>
                <a:gd name="connsiteX4" fmla="*/ 13693 w 13894"/>
                <a:gd name="connsiteY4" fmla="*/ 15450 h 21670"/>
                <a:gd name="connsiteX5" fmla="*/ 11654 w 13894"/>
                <a:gd name="connsiteY5" fmla="*/ 20584 h 21670"/>
                <a:gd name="connsiteX6" fmla="*/ 7216 w 13894"/>
                <a:gd name="connsiteY6" fmla="*/ 21650 h 21670"/>
                <a:gd name="connsiteX7" fmla="*/ 2834 w 13894"/>
                <a:gd name="connsiteY7" fmla="*/ 19841 h 21670"/>
                <a:gd name="connsiteX8" fmla="*/ 5 w 13894"/>
                <a:gd name="connsiteY8" fmla="*/ 14059 h 21670"/>
                <a:gd name="connsiteX9" fmla="*/ 2463 w 13894"/>
                <a:gd name="connsiteY9" fmla="*/ 7649 h 21670"/>
                <a:gd name="connsiteX10" fmla="*/ 7863 w 13894"/>
                <a:gd name="connsiteY10" fmla="*/ 914 h 21670"/>
                <a:gd name="connsiteX11" fmla="*/ 7863 w 13894"/>
                <a:gd name="connsiteY11" fmla="*/ 914 h 21670"/>
                <a:gd name="connsiteX12" fmla="*/ 8663 w 13894"/>
                <a:gd name="connsiteY12" fmla="*/ 0 h 21670"/>
                <a:gd name="connsiteX13" fmla="*/ 8663 w 13894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7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7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45" y="8839"/>
                    <a:pt x="14131" y="12706"/>
                    <a:pt x="13693" y="15450"/>
                  </a:cubicBezTo>
                  <a:cubicBezTo>
                    <a:pt x="13426" y="17088"/>
                    <a:pt x="12921" y="19507"/>
                    <a:pt x="11654" y="2058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6"/>
                    <a:pt x="100" y="15992"/>
                    <a:pt x="5" y="1405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7" name="任意多边形: 形状 3396">
              <a:extLst>
                <a:ext uri="{FF2B5EF4-FFF2-40B4-BE49-F238E27FC236}">
                  <a16:creationId xmlns:a16="http://schemas.microsoft.com/office/drawing/2014/main" id="{DF76F710-F0EC-4B2B-C4F4-4585247383D4}"/>
                </a:ext>
              </a:extLst>
            </p:cNvPr>
            <p:cNvSpPr/>
            <p:nvPr/>
          </p:nvSpPr>
          <p:spPr>
            <a:xfrm>
              <a:off x="1108844" y="2863415"/>
              <a:ext cx="14493" cy="16989"/>
            </a:xfrm>
            <a:custGeom>
              <a:avLst/>
              <a:gdLst>
                <a:gd name="connsiteX0" fmla="*/ 11286 w 14493"/>
                <a:gd name="connsiteY0" fmla="*/ 0 h 16989"/>
                <a:gd name="connsiteX1" fmla="*/ 13981 w 14493"/>
                <a:gd name="connsiteY1" fmla="*/ 3124 h 16989"/>
                <a:gd name="connsiteX2" fmla="*/ 14048 w 14493"/>
                <a:gd name="connsiteY2" fmla="*/ 9868 h 16989"/>
                <a:gd name="connsiteX3" fmla="*/ 10152 w 14493"/>
                <a:gd name="connsiteY3" fmla="*/ 16250 h 16989"/>
                <a:gd name="connsiteX4" fmla="*/ 5895 w 14493"/>
                <a:gd name="connsiteY4" fmla="*/ 16821 h 16989"/>
                <a:gd name="connsiteX5" fmla="*/ 1427 w 14493"/>
                <a:gd name="connsiteY5" fmla="*/ 12563 h 16989"/>
                <a:gd name="connsiteX6" fmla="*/ 8 w 14493"/>
                <a:gd name="connsiteY6" fmla="*/ 8020 h 16989"/>
                <a:gd name="connsiteX7" fmla="*/ 3199 w 14493"/>
                <a:gd name="connsiteY7" fmla="*/ 1705 h 16989"/>
                <a:gd name="connsiteX8" fmla="*/ 7523 w 14493"/>
                <a:gd name="connsiteY8" fmla="*/ 286 h 16989"/>
                <a:gd name="connsiteX9" fmla="*/ 11286 w 14493"/>
                <a:gd name="connsiteY9" fmla="*/ 0 h 16989"/>
                <a:gd name="connsiteX10" fmla="*/ 11286 w 14493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3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24" y="5001"/>
                    <a:pt x="14581" y="7915"/>
                    <a:pt x="14048" y="9868"/>
                  </a:cubicBezTo>
                  <a:cubicBezTo>
                    <a:pt x="13457" y="12030"/>
                    <a:pt x="12057" y="15078"/>
                    <a:pt x="10152" y="16250"/>
                  </a:cubicBezTo>
                  <a:cubicBezTo>
                    <a:pt x="9047" y="16926"/>
                    <a:pt x="7123" y="17193"/>
                    <a:pt x="5895" y="16821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75" y="11344"/>
                    <a:pt x="-87" y="9439"/>
                    <a:pt x="8" y="8020"/>
                  </a:cubicBezTo>
                  <a:cubicBezTo>
                    <a:pt x="141" y="5905"/>
                    <a:pt x="1561" y="3057"/>
                    <a:pt x="3199" y="1705"/>
                  </a:cubicBezTo>
                  <a:cubicBezTo>
                    <a:pt x="4247" y="838"/>
                    <a:pt x="6180" y="552"/>
                    <a:pt x="7523" y="286"/>
                  </a:cubicBezTo>
                  <a:cubicBezTo>
                    <a:pt x="8638" y="67"/>
                    <a:pt x="1015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8" name="任意多边形: 形状 3397">
              <a:extLst>
                <a:ext uri="{FF2B5EF4-FFF2-40B4-BE49-F238E27FC236}">
                  <a16:creationId xmlns:a16="http://schemas.microsoft.com/office/drawing/2014/main" id="{D0EA3EB5-1AC9-2E0E-50C5-E4901DC8EB59}"/>
                </a:ext>
              </a:extLst>
            </p:cNvPr>
            <p:cNvSpPr/>
            <p:nvPr/>
          </p:nvSpPr>
          <p:spPr>
            <a:xfrm>
              <a:off x="1108666" y="2856652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1 h 21670"/>
                <a:gd name="connsiteX4" fmla="*/ 13692 w 13894"/>
                <a:gd name="connsiteY4" fmla="*/ 15449 h 21670"/>
                <a:gd name="connsiteX5" fmla="*/ 11654 w 13894"/>
                <a:gd name="connsiteY5" fmla="*/ 20583 h 21670"/>
                <a:gd name="connsiteX6" fmla="*/ 7225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2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24"/>
                    <a:pt x="9797" y="1200"/>
                    <a:pt x="10216" y="1762"/>
                  </a:cubicBezTo>
                  <a:cubicBezTo>
                    <a:pt x="11149" y="3010"/>
                    <a:pt x="12435" y="4724"/>
                    <a:pt x="12940" y="6201"/>
                  </a:cubicBezTo>
                  <a:cubicBezTo>
                    <a:pt x="13845" y="8830"/>
                    <a:pt x="14131" y="12697"/>
                    <a:pt x="13692" y="15449"/>
                  </a:cubicBezTo>
                  <a:cubicBezTo>
                    <a:pt x="13426" y="1707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25" y="21650"/>
                  </a:cubicBezTo>
                  <a:cubicBezTo>
                    <a:pt x="5806" y="21536"/>
                    <a:pt x="3882" y="20793"/>
                    <a:pt x="2834" y="19831"/>
                  </a:cubicBezTo>
                  <a:cubicBezTo>
                    <a:pt x="1415" y="18526"/>
                    <a:pt x="100" y="15983"/>
                    <a:pt x="5" y="14059"/>
                  </a:cubicBezTo>
                  <a:cubicBezTo>
                    <a:pt x="-100" y="12001"/>
                    <a:pt x="1443" y="9430"/>
                    <a:pt x="2462" y="7639"/>
                  </a:cubicBezTo>
                  <a:cubicBezTo>
                    <a:pt x="3748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9" name="任意多边形: 形状 3398">
              <a:extLst>
                <a:ext uri="{FF2B5EF4-FFF2-40B4-BE49-F238E27FC236}">
                  <a16:creationId xmlns:a16="http://schemas.microsoft.com/office/drawing/2014/main" id="{3F6F3D19-329C-0CC6-B9DD-D85699EF8F53}"/>
                </a:ext>
              </a:extLst>
            </p:cNvPr>
            <p:cNvSpPr/>
            <p:nvPr/>
          </p:nvSpPr>
          <p:spPr>
            <a:xfrm>
              <a:off x="1108666" y="2856652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1 h 21670"/>
                <a:gd name="connsiteX4" fmla="*/ 13692 w 13894"/>
                <a:gd name="connsiteY4" fmla="*/ 15449 h 21670"/>
                <a:gd name="connsiteX5" fmla="*/ 11654 w 13894"/>
                <a:gd name="connsiteY5" fmla="*/ 20583 h 21670"/>
                <a:gd name="connsiteX6" fmla="*/ 7225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2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  <a:gd name="connsiteX12" fmla="*/ 8663 w 13894"/>
                <a:gd name="connsiteY12" fmla="*/ 0 h 21670"/>
                <a:gd name="connsiteX13" fmla="*/ 8663 w 13894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24"/>
                    <a:pt x="9797" y="1200"/>
                    <a:pt x="10216" y="1762"/>
                  </a:cubicBezTo>
                  <a:cubicBezTo>
                    <a:pt x="11149" y="3010"/>
                    <a:pt x="12435" y="4724"/>
                    <a:pt x="12940" y="6201"/>
                  </a:cubicBezTo>
                  <a:cubicBezTo>
                    <a:pt x="13845" y="8830"/>
                    <a:pt x="14131" y="12697"/>
                    <a:pt x="13692" y="15449"/>
                  </a:cubicBezTo>
                  <a:cubicBezTo>
                    <a:pt x="13426" y="17078"/>
                    <a:pt x="12921" y="19507"/>
                    <a:pt x="11654" y="20583"/>
                  </a:cubicBezTo>
                  <a:cubicBezTo>
                    <a:pt x="10616" y="21469"/>
                    <a:pt x="8587" y="21755"/>
                    <a:pt x="7225" y="21650"/>
                  </a:cubicBezTo>
                  <a:cubicBezTo>
                    <a:pt x="5806" y="21536"/>
                    <a:pt x="3882" y="20793"/>
                    <a:pt x="2834" y="19831"/>
                  </a:cubicBezTo>
                  <a:cubicBezTo>
                    <a:pt x="1415" y="18526"/>
                    <a:pt x="100" y="15983"/>
                    <a:pt x="5" y="14059"/>
                  </a:cubicBezTo>
                  <a:cubicBezTo>
                    <a:pt x="-100" y="12001"/>
                    <a:pt x="1443" y="9430"/>
                    <a:pt x="2462" y="7639"/>
                  </a:cubicBezTo>
                  <a:cubicBezTo>
                    <a:pt x="3748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0" name="任意多边形: 形状 3399">
              <a:extLst>
                <a:ext uri="{FF2B5EF4-FFF2-40B4-BE49-F238E27FC236}">
                  <a16:creationId xmlns:a16="http://schemas.microsoft.com/office/drawing/2014/main" id="{10AF105D-86AB-1CD3-7678-78D87A51A4CB}"/>
                </a:ext>
              </a:extLst>
            </p:cNvPr>
            <p:cNvSpPr/>
            <p:nvPr/>
          </p:nvSpPr>
          <p:spPr>
            <a:xfrm>
              <a:off x="1151069" y="2885170"/>
              <a:ext cx="14497" cy="16986"/>
            </a:xfrm>
            <a:custGeom>
              <a:avLst/>
              <a:gdLst>
                <a:gd name="connsiteX0" fmla="*/ 11286 w 14497"/>
                <a:gd name="connsiteY0" fmla="*/ 0 h 16986"/>
                <a:gd name="connsiteX1" fmla="*/ 13981 w 14497"/>
                <a:gd name="connsiteY1" fmla="*/ 3124 h 16986"/>
                <a:gd name="connsiteX2" fmla="*/ 14048 w 14497"/>
                <a:gd name="connsiteY2" fmla="*/ 9858 h 16986"/>
                <a:gd name="connsiteX3" fmla="*/ 10152 w 14497"/>
                <a:gd name="connsiteY3" fmla="*/ 16250 h 16986"/>
                <a:gd name="connsiteX4" fmla="*/ 5895 w 14497"/>
                <a:gd name="connsiteY4" fmla="*/ 16812 h 16986"/>
                <a:gd name="connsiteX5" fmla="*/ 1427 w 14497"/>
                <a:gd name="connsiteY5" fmla="*/ 12554 h 16986"/>
                <a:gd name="connsiteX6" fmla="*/ 8 w 14497"/>
                <a:gd name="connsiteY6" fmla="*/ 8020 h 16986"/>
                <a:gd name="connsiteX7" fmla="*/ 3199 w 14497"/>
                <a:gd name="connsiteY7" fmla="*/ 1705 h 16986"/>
                <a:gd name="connsiteX8" fmla="*/ 7523 w 14497"/>
                <a:gd name="connsiteY8" fmla="*/ 286 h 16986"/>
                <a:gd name="connsiteX9" fmla="*/ 11286 w 14497"/>
                <a:gd name="connsiteY9" fmla="*/ 0 h 16986"/>
                <a:gd name="connsiteX10" fmla="*/ 11286 w 14497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7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48" y="9858"/>
                  </a:cubicBezTo>
                  <a:cubicBezTo>
                    <a:pt x="13457" y="12030"/>
                    <a:pt x="12057" y="15069"/>
                    <a:pt x="10152" y="16250"/>
                  </a:cubicBezTo>
                  <a:cubicBezTo>
                    <a:pt x="9057" y="16926"/>
                    <a:pt x="7123" y="17193"/>
                    <a:pt x="5895" y="16812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75" y="11344"/>
                    <a:pt x="-87" y="9439"/>
                    <a:pt x="8" y="8020"/>
                  </a:cubicBezTo>
                  <a:cubicBezTo>
                    <a:pt x="141" y="5896"/>
                    <a:pt x="1561" y="3058"/>
                    <a:pt x="3199" y="1705"/>
                  </a:cubicBezTo>
                  <a:cubicBezTo>
                    <a:pt x="4247" y="829"/>
                    <a:pt x="6180" y="543"/>
                    <a:pt x="7523" y="286"/>
                  </a:cubicBezTo>
                  <a:cubicBezTo>
                    <a:pt x="8638" y="67"/>
                    <a:pt x="1015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1" name="任意多边形: 形状 3400">
              <a:extLst>
                <a:ext uri="{FF2B5EF4-FFF2-40B4-BE49-F238E27FC236}">
                  <a16:creationId xmlns:a16="http://schemas.microsoft.com/office/drawing/2014/main" id="{E4A34FE3-42C1-B4FF-A6AC-73DF697B0C9D}"/>
                </a:ext>
              </a:extLst>
            </p:cNvPr>
            <p:cNvSpPr/>
            <p:nvPr/>
          </p:nvSpPr>
          <p:spPr>
            <a:xfrm>
              <a:off x="1150892" y="2878407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49 h 21670"/>
                <a:gd name="connsiteX5" fmla="*/ 11663 w 13893"/>
                <a:gd name="connsiteY5" fmla="*/ 2057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49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199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2" name="任意多边形: 形状 3401">
              <a:extLst>
                <a:ext uri="{FF2B5EF4-FFF2-40B4-BE49-F238E27FC236}">
                  <a16:creationId xmlns:a16="http://schemas.microsoft.com/office/drawing/2014/main" id="{5AE074BC-4F92-72B7-5949-5092D5283AC2}"/>
                </a:ext>
              </a:extLst>
            </p:cNvPr>
            <p:cNvSpPr/>
            <p:nvPr/>
          </p:nvSpPr>
          <p:spPr>
            <a:xfrm>
              <a:off x="1150892" y="2878407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49 h 21670"/>
                <a:gd name="connsiteX5" fmla="*/ 11663 w 13893"/>
                <a:gd name="connsiteY5" fmla="*/ 20574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49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199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3" name="任意多边形: 形状 3402">
              <a:extLst>
                <a:ext uri="{FF2B5EF4-FFF2-40B4-BE49-F238E27FC236}">
                  <a16:creationId xmlns:a16="http://schemas.microsoft.com/office/drawing/2014/main" id="{50F56BF4-2894-146D-76A8-A8027FB1E613}"/>
                </a:ext>
              </a:extLst>
            </p:cNvPr>
            <p:cNvSpPr/>
            <p:nvPr/>
          </p:nvSpPr>
          <p:spPr>
            <a:xfrm>
              <a:off x="1171538" y="2842307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24 h 16984"/>
                <a:gd name="connsiteX2" fmla="*/ 14057 w 14501"/>
                <a:gd name="connsiteY2" fmla="*/ 9858 h 16984"/>
                <a:gd name="connsiteX3" fmla="*/ 10152 w 14501"/>
                <a:gd name="connsiteY3" fmla="*/ 16250 h 16984"/>
                <a:gd name="connsiteX4" fmla="*/ 5894 w 14501"/>
                <a:gd name="connsiteY4" fmla="*/ 16812 h 16984"/>
                <a:gd name="connsiteX5" fmla="*/ 1427 w 14501"/>
                <a:gd name="connsiteY5" fmla="*/ 12554 h 16984"/>
                <a:gd name="connsiteX6" fmla="*/ 8 w 14501"/>
                <a:gd name="connsiteY6" fmla="*/ 8011 h 16984"/>
                <a:gd name="connsiteX7" fmla="*/ 3199 w 14501"/>
                <a:gd name="connsiteY7" fmla="*/ 1705 h 16984"/>
                <a:gd name="connsiteX8" fmla="*/ 7523 w 14501"/>
                <a:gd name="connsiteY8" fmla="*/ 28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16"/>
                    <a:pt x="7133" y="17193"/>
                    <a:pt x="5894" y="16812"/>
                  </a:cubicBezTo>
                  <a:cubicBezTo>
                    <a:pt x="4123" y="16269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11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4" name="任意多边形: 形状 3403">
              <a:extLst>
                <a:ext uri="{FF2B5EF4-FFF2-40B4-BE49-F238E27FC236}">
                  <a16:creationId xmlns:a16="http://schemas.microsoft.com/office/drawing/2014/main" id="{6A738875-C0C0-8104-A7C1-36E1E6D58FB0}"/>
                </a:ext>
              </a:extLst>
            </p:cNvPr>
            <p:cNvSpPr/>
            <p:nvPr/>
          </p:nvSpPr>
          <p:spPr>
            <a:xfrm>
              <a:off x="1171361" y="2835535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41 h 21670"/>
                <a:gd name="connsiteX8" fmla="*/ 4 w 13898"/>
                <a:gd name="connsiteY8" fmla="*/ 14059 h 21670"/>
                <a:gd name="connsiteX9" fmla="*/ 2471 w 13898"/>
                <a:gd name="connsiteY9" fmla="*/ 7649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58" y="3019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99" y="15992"/>
                    <a:pt x="4" y="14059"/>
                  </a:cubicBezTo>
                  <a:cubicBezTo>
                    <a:pt x="-91" y="12002"/>
                    <a:pt x="1443" y="9439"/>
                    <a:pt x="2471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5" name="任意多边形: 形状 3404">
              <a:extLst>
                <a:ext uri="{FF2B5EF4-FFF2-40B4-BE49-F238E27FC236}">
                  <a16:creationId xmlns:a16="http://schemas.microsoft.com/office/drawing/2014/main" id="{AD1CA59D-863C-7093-259D-88CD32E90458}"/>
                </a:ext>
              </a:extLst>
            </p:cNvPr>
            <p:cNvSpPr/>
            <p:nvPr/>
          </p:nvSpPr>
          <p:spPr>
            <a:xfrm>
              <a:off x="1171361" y="2835535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41 h 21670"/>
                <a:gd name="connsiteX8" fmla="*/ 4 w 13898"/>
                <a:gd name="connsiteY8" fmla="*/ 14059 h 21670"/>
                <a:gd name="connsiteX9" fmla="*/ 2471 w 13898"/>
                <a:gd name="connsiteY9" fmla="*/ 7649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58" y="3019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99" y="15992"/>
                    <a:pt x="4" y="14059"/>
                  </a:cubicBezTo>
                  <a:cubicBezTo>
                    <a:pt x="-91" y="12002"/>
                    <a:pt x="1443" y="9439"/>
                    <a:pt x="2471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6" name="任意多边形: 形状 3405">
              <a:extLst>
                <a:ext uri="{FF2B5EF4-FFF2-40B4-BE49-F238E27FC236}">
                  <a16:creationId xmlns:a16="http://schemas.microsoft.com/office/drawing/2014/main" id="{8AF6D558-E99D-5ADE-B505-A9F01315D882}"/>
                </a:ext>
              </a:extLst>
            </p:cNvPr>
            <p:cNvSpPr/>
            <p:nvPr/>
          </p:nvSpPr>
          <p:spPr>
            <a:xfrm>
              <a:off x="1133790" y="2828867"/>
              <a:ext cx="14501" cy="16989"/>
            </a:xfrm>
            <a:custGeom>
              <a:avLst/>
              <a:gdLst>
                <a:gd name="connsiteX0" fmla="*/ 11286 w 14501"/>
                <a:gd name="connsiteY0" fmla="*/ 0 h 16989"/>
                <a:gd name="connsiteX1" fmla="*/ 13981 w 14501"/>
                <a:gd name="connsiteY1" fmla="*/ 3124 h 16989"/>
                <a:gd name="connsiteX2" fmla="*/ 14057 w 14501"/>
                <a:gd name="connsiteY2" fmla="*/ 9868 h 16989"/>
                <a:gd name="connsiteX3" fmla="*/ 10152 w 14501"/>
                <a:gd name="connsiteY3" fmla="*/ 16250 h 16989"/>
                <a:gd name="connsiteX4" fmla="*/ 5894 w 14501"/>
                <a:gd name="connsiteY4" fmla="*/ 16821 h 16989"/>
                <a:gd name="connsiteX5" fmla="*/ 1427 w 14501"/>
                <a:gd name="connsiteY5" fmla="*/ 12563 h 16989"/>
                <a:gd name="connsiteX6" fmla="*/ 8 w 14501"/>
                <a:gd name="connsiteY6" fmla="*/ 8020 h 16989"/>
                <a:gd name="connsiteX7" fmla="*/ 3199 w 14501"/>
                <a:gd name="connsiteY7" fmla="*/ 1705 h 16989"/>
                <a:gd name="connsiteX8" fmla="*/ 7533 w 14501"/>
                <a:gd name="connsiteY8" fmla="*/ 286 h 16989"/>
                <a:gd name="connsiteX9" fmla="*/ 11286 w 14501"/>
                <a:gd name="connsiteY9" fmla="*/ 0 h 16989"/>
                <a:gd name="connsiteX10" fmla="*/ 11286 w 14501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91" y="7916"/>
                    <a:pt x="14057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21"/>
                  </a:cubicBezTo>
                  <a:cubicBezTo>
                    <a:pt x="4123" y="16278"/>
                    <a:pt x="239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906"/>
                    <a:pt x="1570" y="3058"/>
                    <a:pt x="3199" y="1705"/>
                  </a:cubicBezTo>
                  <a:cubicBezTo>
                    <a:pt x="4256" y="838"/>
                    <a:pt x="6190" y="553"/>
                    <a:pt x="753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7" name="任意多边形: 形状 3406">
              <a:extLst>
                <a:ext uri="{FF2B5EF4-FFF2-40B4-BE49-F238E27FC236}">
                  <a16:creationId xmlns:a16="http://schemas.microsoft.com/office/drawing/2014/main" id="{C5493E2A-016D-ADCC-CAD6-1AFC0725B5E2}"/>
                </a:ext>
              </a:extLst>
            </p:cNvPr>
            <p:cNvSpPr/>
            <p:nvPr/>
          </p:nvSpPr>
          <p:spPr>
            <a:xfrm>
              <a:off x="1133613" y="2822105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29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24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34" y="1707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52" y="9430"/>
                    <a:pt x="2471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8" name="任意多边形: 形状 3407">
              <a:extLst>
                <a:ext uri="{FF2B5EF4-FFF2-40B4-BE49-F238E27FC236}">
                  <a16:creationId xmlns:a16="http://schemas.microsoft.com/office/drawing/2014/main" id="{24F20874-B60E-1B0C-78CC-3D983C61A33D}"/>
                </a:ext>
              </a:extLst>
            </p:cNvPr>
            <p:cNvSpPr/>
            <p:nvPr/>
          </p:nvSpPr>
          <p:spPr>
            <a:xfrm>
              <a:off x="1133613" y="2822105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29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24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34" y="1707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99" y="15983"/>
                    <a:pt x="4" y="14059"/>
                  </a:cubicBezTo>
                  <a:cubicBezTo>
                    <a:pt x="-91" y="12002"/>
                    <a:pt x="1452" y="9430"/>
                    <a:pt x="2471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9" name="任意多边形: 形状 3408">
              <a:extLst>
                <a:ext uri="{FF2B5EF4-FFF2-40B4-BE49-F238E27FC236}">
                  <a16:creationId xmlns:a16="http://schemas.microsoft.com/office/drawing/2014/main" id="{9DCDCF3B-3D90-0D34-2146-CC6BD5E9FE19}"/>
                </a:ext>
              </a:extLst>
            </p:cNvPr>
            <p:cNvSpPr/>
            <p:nvPr/>
          </p:nvSpPr>
          <p:spPr>
            <a:xfrm>
              <a:off x="1074935" y="2783443"/>
              <a:ext cx="14497" cy="16989"/>
            </a:xfrm>
            <a:custGeom>
              <a:avLst/>
              <a:gdLst>
                <a:gd name="connsiteX0" fmla="*/ 11286 w 14497"/>
                <a:gd name="connsiteY0" fmla="*/ 0 h 16989"/>
                <a:gd name="connsiteX1" fmla="*/ 13981 w 14497"/>
                <a:gd name="connsiteY1" fmla="*/ 3124 h 16989"/>
                <a:gd name="connsiteX2" fmla="*/ 14048 w 14497"/>
                <a:gd name="connsiteY2" fmla="*/ 9868 h 16989"/>
                <a:gd name="connsiteX3" fmla="*/ 10152 w 14497"/>
                <a:gd name="connsiteY3" fmla="*/ 16250 h 16989"/>
                <a:gd name="connsiteX4" fmla="*/ 5895 w 14497"/>
                <a:gd name="connsiteY4" fmla="*/ 16821 h 16989"/>
                <a:gd name="connsiteX5" fmla="*/ 1427 w 14497"/>
                <a:gd name="connsiteY5" fmla="*/ 12563 h 16989"/>
                <a:gd name="connsiteX6" fmla="*/ 8 w 14497"/>
                <a:gd name="connsiteY6" fmla="*/ 8020 h 16989"/>
                <a:gd name="connsiteX7" fmla="*/ 3199 w 14497"/>
                <a:gd name="connsiteY7" fmla="*/ 1705 h 16989"/>
                <a:gd name="connsiteX8" fmla="*/ 7523 w 14497"/>
                <a:gd name="connsiteY8" fmla="*/ 286 h 16989"/>
                <a:gd name="connsiteX9" fmla="*/ 11286 w 14497"/>
                <a:gd name="connsiteY9" fmla="*/ 0 h 16989"/>
                <a:gd name="connsiteX10" fmla="*/ 11286 w 14497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7" h="16989">
                  <a:moveTo>
                    <a:pt x="11286" y="0"/>
                  </a:moveTo>
                  <a:cubicBezTo>
                    <a:pt x="12095" y="94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48" y="9868"/>
                  </a:cubicBezTo>
                  <a:cubicBezTo>
                    <a:pt x="13457" y="12030"/>
                    <a:pt x="12057" y="15078"/>
                    <a:pt x="10152" y="16250"/>
                  </a:cubicBezTo>
                  <a:cubicBezTo>
                    <a:pt x="9057" y="16926"/>
                    <a:pt x="7123" y="17193"/>
                    <a:pt x="5895" y="16821"/>
                  </a:cubicBezTo>
                  <a:cubicBezTo>
                    <a:pt x="4123" y="16278"/>
                    <a:pt x="2389" y="14144"/>
                    <a:pt x="1427" y="12563"/>
                  </a:cubicBezTo>
                  <a:cubicBezTo>
                    <a:pt x="675" y="11344"/>
                    <a:pt x="-87" y="9449"/>
                    <a:pt x="8" y="8020"/>
                  </a:cubicBezTo>
                  <a:cubicBezTo>
                    <a:pt x="141" y="5905"/>
                    <a:pt x="1561" y="3057"/>
                    <a:pt x="3199" y="1705"/>
                  </a:cubicBezTo>
                  <a:cubicBezTo>
                    <a:pt x="4247" y="838"/>
                    <a:pt x="6180" y="552"/>
                    <a:pt x="7523" y="286"/>
                  </a:cubicBezTo>
                  <a:cubicBezTo>
                    <a:pt x="8638" y="67"/>
                    <a:pt x="1015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0" name="任意多边形: 形状 3409">
              <a:extLst>
                <a:ext uri="{FF2B5EF4-FFF2-40B4-BE49-F238E27FC236}">
                  <a16:creationId xmlns:a16="http://schemas.microsoft.com/office/drawing/2014/main" id="{F22BDDE5-7F71-AC21-9698-1D51C62E5B4F}"/>
                </a:ext>
              </a:extLst>
            </p:cNvPr>
            <p:cNvSpPr/>
            <p:nvPr/>
          </p:nvSpPr>
          <p:spPr>
            <a:xfrm>
              <a:off x="1074758" y="2776680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3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0 h 21670"/>
                <a:gd name="connsiteX4" fmla="*/ 13692 w 13893"/>
                <a:gd name="connsiteY4" fmla="*/ 15449 h 21670"/>
                <a:gd name="connsiteX5" fmla="*/ 11663 w 13893"/>
                <a:gd name="connsiteY5" fmla="*/ 20583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3" y="0"/>
                    <a:pt x="8663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0"/>
                  </a:cubicBezTo>
                  <a:cubicBezTo>
                    <a:pt x="13844" y="8829"/>
                    <a:pt x="14130" y="12697"/>
                    <a:pt x="13692" y="15449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3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1"/>
                    <a:pt x="1443" y="9439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1" name="任意多边形: 形状 3410">
              <a:extLst>
                <a:ext uri="{FF2B5EF4-FFF2-40B4-BE49-F238E27FC236}">
                  <a16:creationId xmlns:a16="http://schemas.microsoft.com/office/drawing/2014/main" id="{ED20A885-8DBD-28AC-49B3-17D35A6DA780}"/>
                </a:ext>
              </a:extLst>
            </p:cNvPr>
            <p:cNvSpPr/>
            <p:nvPr/>
          </p:nvSpPr>
          <p:spPr>
            <a:xfrm>
              <a:off x="1074758" y="2776680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3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0 h 21670"/>
                <a:gd name="connsiteX4" fmla="*/ 13692 w 13893"/>
                <a:gd name="connsiteY4" fmla="*/ 15449 h 21670"/>
                <a:gd name="connsiteX5" fmla="*/ 11663 w 13893"/>
                <a:gd name="connsiteY5" fmla="*/ 20583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3 w 13893"/>
                <a:gd name="connsiteY12" fmla="*/ 0 h 21670"/>
                <a:gd name="connsiteX13" fmla="*/ 8663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38"/>
                    <a:pt x="8663" y="0"/>
                    <a:pt x="8663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24"/>
                    <a:pt x="12939" y="6200"/>
                  </a:cubicBezTo>
                  <a:cubicBezTo>
                    <a:pt x="13844" y="8829"/>
                    <a:pt x="14130" y="12697"/>
                    <a:pt x="13692" y="15449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33" y="19831"/>
                  </a:cubicBezTo>
                  <a:cubicBezTo>
                    <a:pt x="1414" y="18526"/>
                    <a:pt x="100" y="15983"/>
                    <a:pt x="4" y="14059"/>
                  </a:cubicBezTo>
                  <a:cubicBezTo>
                    <a:pt x="-91" y="12001"/>
                    <a:pt x="1443" y="9439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2" name="任意多边形: 形状 3411">
              <a:extLst>
                <a:ext uri="{FF2B5EF4-FFF2-40B4-BE49-F238E27FC236}">
                  <a16:creationId xmlns:a16="http://schemas.microsoft.com/office/drawing/2014/main" id="{94690BFE-1594-44F3-3987-441C8BCF90C2}"/>
                </a:ext>
              </a:extLst>
            </p:cNvPr>
            <p:cNvSpPr/>
            <p:nvPr/>
          </p:nvSpPr>
          <p:spPr>
            <a:xfrm>
              <a:off x="1120351" y="2706033"/>
              <a:ext cx="14503" cy="16986"/>
            </a:xfrm>
            <a:custGeom>
              <a:avLst/>
              <a:gdLst>
                <a:gd name="connsiteX0" fmla="*/ 11295 w 14503"/>
                <a:gd name="connsiteY0" fmla="*/ 0 h 16986"/>
                <a:gd name="connsiteX1" fmla="*/ 13991 w 14503"/>
                <a:gd name="connsiteY1" fmla="*/ 3124 h 16986"/>
                <a:gd name="connsiteX2" fmla="*/ 14057 w 14503"/>
                <a:gd name="connsiteY2" fmla="*/ 9858 h 16986"/>
                <a:gd name="connsiteX3" fmla="*/ 10162 w 14503"/>
                <a:gd name="connsiteY3" fmla="*/ 16250 h 16986"/>
                <a:gd name="connsiteX4" fmla="*/ 5904 w 14503"/>
                <a:gd name="connsiteY4" fmla="*/ 16812 h 16986"/>
                <a:gd name="connsiteX5" fmla="*/ 1427 w 14503"/>
                <a:gd name="connsiteY5" fmla="*/ 12554 h 16986"/>
                <a:gd name="connsiteX6" fmla="*/ 8 w 14503"/>
                <a:gd name="connsiteY6" fmla="*/ 8020 h 16986"/>
                <a:gd name="connsiteX7" fmla="*/ 3208 w 14503"/>
                <a:gd name="connsiteY7" fmla="*/ 1705 h 16986"/>
                <a:gd name="connsiteX8" fmla="*/ 7533 w 14503"/>
                <a:gd name="connsiteY8" fmla="*/ 286 h 16986"/>
                <a:gd name="connsiteX9" fmla="*/ 11295 w 14503"/>
                <a:gd name="connsiteY9" fmla="*/ 0 h 16986"/>
                <a:gd name="connsiteX10" fmla="*/ 11295 w 14503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6">
                  <a:moveTo>
                    <a:pt x="11295" y="0"/>
                  </a:moveTo>
                  <a:cubicBezTo>
                    <a:pt x="12105" y="934"/>
                    <a:pt x="13533" y="1972"/>
                    <a:pt x="1399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62" y="16250"/>
                  </a:cubicBezTo>
                  <a:cubicBezTo>
                    <a:pt x="9057" y="16926"/>
                    <a:pt x="7133" y="17193"/>
                    <a:pt x="5904" y="16812"/>
                  </a:cubicBezTo>
                  <a:cubicBezTo>
                    <a:pt x="4132" y="16269"/>
                    <a:pt x="239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208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47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3" name="任意多边形: 形状 3412">
              <a:extLst>
                <a:ext uri="{FF2B5EF4-FFF2-40B4-BE49-F238E27FC236}">
                  <a16:creationId xmlns:a16="http://schemas.microsoft.com/office/drawing/2014/main" id="{13E508B5-C44F-F41D-B4F2-D4E10152434C}"/>
                </a:ext>
              </a:extLst>
            </p:cNvPr>
            <p:cNvSpPr/>
            <p:nvPr/>
          </p:nvSpPr>
          <p:spPr>
            <a:xfrm>
              <a:off x="1120182" y="2699261"/>
              <a:ext cx="13894" cy="21680"/>
            </a:xfrm>
            <a:custGeom>
              <a:avLst/>
              <a:gdLst>
                <a:gd name="connsiteX0" fmla="*/ 7863 w 13894"/>
                <a:gd name="connsiteY0" fmla="*/ 914 h 21680"/>
                <a:gd name="connsiteX1" fmla="*/ 8663 w 13894"/>
                <a:gd name="connsiteY1" fmla="*/ 0 h 21680"/>
                <a:gd name="connsiteX2" fmla="*/ 10216 w 13894"/>
                <a:gd name="connsiteY2" fmla="*/ 1772 h 21680"/>
                <a:gd name="connsiteX3" fmla="*/ 12940 w 13894"/>
                <a:gd name="connsiteY3" fmla="*/ 6210 h 21680"/>
                <a:gd name="connsiteX4" fmla="*/ 13692 w 13894"/>
                <a:gd name="connsiteY4" fmla="*/ 15450 h 21680"/>
                <a:gd name="connsiteX5" fmla="*/ 11654 w 13894"/>
                <a:gd name="connsiteY5" fmla="*/ 20584 h 21680"/>
                <a:gd name="connsiteX6" fmla="*/ 7225 w 13894"/>
                <a:gd name="connsiteY6" fmla="*/ 21660 h 21680"/>
                <a:gd name="connsiteX7" fmla="*/ 2834 w 13894"/>
                <a:gd name="connsiteY7" fmla="*/ 19841 h 21680"/>
                <a:gd name="connsiteX8" fmla="*/ 5 w 13894"/>
                <a:gd name="connsiteY8" fmla="*/ 14069 h 21680"/>
                <a:gd name="connsiteX9" fmla="*/ 2462 w 13894"/>
                <a:gd name="connsiteY9" fmla="*/ 7649 h 21680"/>
                <a:gd name="connsiteX10" fmla="*/ 7863 w 13894"/>
                <a:gd name="connsiteY10" fmla="*/ 914 h 21680"/>
                <a:gd name="connsiteX11" fmla="*/ 7863 w 13894"/>
                <a:gd name="connsiteY11" fmla="*/ 914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8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97" y="1200"/>
                    <a:pt x="10216" y="1772"/>
                  </a:cubicBezTo>
                  <a:cubicBezTo>
                    <a:pt x="11149" y="3020"/>
                    <a:pt x="12435" y="4724"/>
                    <a:pt x="12940" y="6210"/>
                  </a:cubicBezTo>
                  <a:cubicBezTo>
                    <a:pt x="13845" y="8839"/>
                    <a:pt x="14131" y="12706"/>
                    <a:pt x="13692" y="15450"/>
                  </a:cubicBezTo>
                  <a:cubicBezTo>
                    <a:pt x="13426" y="17088"/>
                    <a:pt x="12921" y="19517"/>
                    <a:pt x="11654" y="20584"/>
                  </a:cubicBezTo>
                  <a:cubicBezTo>
                    <a:pt x="10616" y="21479"/>
                    <a:pt x="8587" y="21765"/>
                    <a:pt x="7225" y="21660"/>
                  </a:cubicBezTo>
                  <a:cubicBezTo>
                    <a:pt x="5806" y="21545"/>
                    <a:pt x="3882" y="20803"/>
                    <a:pt x="2834" y="19841"/>
                  </a:cubicBezTo>
                  <a:cubicBezTo>
                    <a:pt x="1415" y="18536"/>
                    <a:pt x="100" y="15993"/>
                    <a:pt x="5" y="14069"/>
                  </a:cubicBezTo>
                  <a:cubicBezTo>
                    <a:pt x="-100" y="12002"/>
                    <a:pt x="1443" y="9439"/>
                    <a:pt x="2462" y="7649"/>
                  </a:cubicBezTo>
                  <a:cubicBezTo>
                    <a:pt x="3748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4" name="任意多边形: 形状 3413">
              <a:extLst>
                <a:ext uri="{FF2B5EF4-FFF2-40B4-BE49-F238E27FC236}">
                  <a16:creationId xmlns:a16="http://schemas.microsoft.com/office/drawing/2014/main" id="{7597781B-32AE-B4A9-0522-3F04D04C01F0}"/>
                </a:ext>
              </a:extLst>
            </p:cNvPr>
            <p:cNvSpPr/>
            <p:nvPr/>
          </p:nvSpPr>
          <p:spPr>
            <a:xfrm>
              <a:off x="1120182" y="2699261"/>
              <a:ext cx="13894" cy="21680"/>
            </a:xfrm>
            <a:custGeom>
              <a:avLst/>
              <a:gdLst>
                <a:gd name="connsiteX0" fmla="*/ 7863 w 13894"/>
                <a:gd name="connsiteY0" fmla="*/ 914 h 21680"/>
                <a:gd name="connsiteX1" fmla="*/ 8663 w 13894"/>
                <a:gd name="connsiteY1" fmla="*/ 0 h 21680"/>
                <a:gd name="connsiteX2" fmla="*/ 10216 w 13894"/>
                <a:gd name="connsiteY2" fmla="*/ 1772 h 21680"/>
                <a:gd name="connsiteX3" fmla="*/ 12940 w 13894"/>
                <a:gd name="connsiteY3" fmla="*/ 6210 h 21680"/>
                <a:gd name="connsiteX4" fmla="*/ 13692 w 13894"/>
                <a:gd name="connsiteY4" fmla="*/ 15450 h 21680"/>
                <a:gd name="connsiteX5" fmla="*/ 11654 w 13894"/>
                <a:gd name="connsiteY5" fmla="*/ 20584 h 21680"/>
                <a:gd name="connsiteX6" fmla="*/ 7225 w 13894"/>
                <a:gd name="connsiteY6" fmla="*/ 21660 h 21680"/>
                <a:gd name="connsiteX7" fmla="*/ 2834 w 13894"/>
                <a:gd name="connsiteY7" fmla="*/ 19841 h 21680"/>
                <a:gd name="connsiteX8" fmla="*/ 5 w 13894"/>
                <a:gd name="connsiteY8" fmla="*/ 14069 h 21680"/>
                <a:gd name="connsiteX9" fmla="*/ 2462 w 13894"/>
                <a:gd name="connsiteY9" fmla="*/ 7649 h 21680"/>
                <a:gd name="connsiteX10" fmla="*/ 7863 w 13894"/>
                <a:gd name="connsiteY10" fmla="*/ 914 h 21680"/>
                <a:gd name="connsiteX11" fmla="*/ 7863 w 13894"/>
                <a:gd name="connsiteY11" fmla="*/ 914 h 21680"/>
                <a:gd name="connsiteX12" fmla="*/ 8663 w 13894"/>
                <a:gd name="connsiteY12" fmla="*/ 0 h 21680"/>
                <a:gd name="connsiteX13" fmla="*/ 8663 w 13894"/>
                <a:gd name="connsiteY13" fmla="*/ 0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8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97" y="1200"/>
                    <a:pt x="10216" y="1772"/>
                  </a:cubicBezTo>
                  <a:cubicBezTo>
                    <a:pt x="11149" y="3020"/>
                    <a:pt x="12435" y="4724"/>
                    <a:pt x="12940" y="6210"/>
                  </a:cubicBezTo>
                  <a:cubicBezTo>
                    <a:pt x="13845" y="8839"/>
                    <a:pt x="14131" y="12706"/>
                    <a:pt x="13692" y="15450"/>
                  </a:cubicBezTo>
                  <a:cubicBezTo>
                    <a:pt x="13426" y="17088"/>
                    <a:pt x="12921" y="19517"/>
                    <a:pt x="11654" y="20584"/>
                  </a:cubicBezTo>
                  <a:cubicBezTo>
                    <a:pt x="10616" y="21479"/>
                    <a:pt x="8587" y="21765"/>
                    <a:pt x="7225" y="21660"/>
                  </a:cubicBezTo>
                  <a:cubicBezTo>
                    <a:pt x="5806" y="21545"/>
                    <a:pt x="3882" y="20803"/>
                    <a:pt x="2834" y="19841"/>
                  </a:cubicBezTo>
                  <a:cubicBezTo>
                    <a:pt x="1415" y="18536"/>
                    <a:pt x="100" y="15993"/>
                    <a:pt x="5" y="14069"/>
                  </a:cubicBezTo>
                  <a:cubicBezTo>
                    <a:pt x="-100" y="12002"/>
                    <a:pt x="1443" y="9439"/>
                    <a:pt x="2462" y="7649"/>
                  </a:cubicBezTo>
                  <a:cubicBezTo>
                    <a:pt x="3748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5" name="任意多边形: 形状 3414">
              <a:extLst>
                <a:ext uri="{FF2B5EF4-FFF2-40B4-BE49-F238E27FC236}">
                  <a16:creationId xmlns:a16="http://schemas.microsoft.com/office/drawing/2014/main" id="{407CD8EE-8850-1525-BE3E-5CA310F3A142}"/>
                </a:ext>
              </a:extLst>
            </p:cNvPr>
            <p:cNvSpPr/>
            <p:nvPr/>
          </p:nvSpPr>
          <p:spPr>
            <a:xfrm>
              <a:off x="1103720" y="2739304"/>
              <a:ext cx="14503" cy="16984"/>
            </a:xfrm>
            <a:custGeom>
              <a:avLst/>
              <a:gdLst>
                <a:gd name="connsiteX0" fmla="*/ 11286 w 14503"/>
                <a:gd name="connsiteY0" fmla="*/ 0 h 16984"/>
                <a:gd name="connsiteX1" fmla="*/ 13991 w 14503"/>
                <a:gd name="connsiteY1" fmla="*/ 3115 h 16984"/>
                <a:gd name="connsiteX2" fmla="*/ 14057 w 14503"/>
                <a:gd name="connsiteY2" fmla="*/ 9858 h 16984"/>
                <a:gd name="connsiteX3" fmla="*/ 10152 w 14503"/>
                <a:gd name="connsiteY3" fmla="*/ 16240 h 16984"/>
                <a:gd name="connsiteX4" fmla="*/ 5894 w 14503"/>
                <a:gd name="connsiteY4" fmla="*/ 16811 h 16984"/>
                <a:gd name="connsiteX5" fmla="*/ 1427 w 14503"/>
                <a:gd name="connsiteY5" fmla="*/ 12554 h 16984"/>
                <a:gd name="connsiteX6" fmla="*/ 8 w 14503"/>
                <a:gd name="connsiteY6" fmla="*/ 8011 h 16984"/>
                <a:gd name="connsiteX7" fmla="*/ 3199 w 14503"/>
                <a:gd name="connsiteY7" fmla="*/ 1705 h 16984"/>
                <a:gd name="connsiteX8" fmla="*/ 7533 w 14503"/>
                <a:gd name="connsiteY8" fmla="*/ 276 h 16984"/>
                <a:gd name="connsiteX9" fmla="*/ 11286 w 14503"/>
                <a:gd name="connsiteY9" fmla="*/ 0 h 16984"/>
                <a:gd name="connsiteX10" fmla="*/ 11286 w 14503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4">
                  <a:moveTo>
                    <a:pt x="11286" y="0"/>
                  </a:moveTo>
                  <a:cubicBezTo>
                    <a:pt x="12095" y="933"/>
                    <a:pt x="13524" y="1972"/>
                    <a:pt x="13991" y="3115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20"/>
                    <a:pt x="12067" y="15069"/>
                    <a:pt x="10152" y="16240"/>
                  </a:cubicBezTo>
                  <a:cubicBezTo>
                    <a:pt x="9057" y="16916"/>
                    <a:pt x="7133" y="17193"/>
                    <a:pt x="5894" y="16811"/>
                  </a:cubicBezTo>
                  <a:cubicBezTo>
                    <a:pt x="4123" y="16269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11"/>
                  </a:cubicBezTo>
                  <a:cubicBezTo>
                    <a:pt x="151" y="5896"/>
                    <a:pt x="1570" y="3057"/>
                    <a:pt x="3199" y="1705"/>
                  </a:cubicBezTo>
                  <a:cubicBezTo>
                    <a:pt x="4256" y="829"/>
                    <a:pt x="6190" y="543"/>
                    <a:pt x="7533" y="27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6" name="任意多边形: 形状 3415">
              <a:extLst>
                <a:ext uri="{FF2B5EF4-FFF2-40B4-BE49-F238E27FC236}">
                  <a16:creationId xmlns:a16="http://schemas.microsoft.com/office/drawing/2014/main" id="{E9E5DB9D-FD70-BC40-0C0C-9F55F4446FCA}"/>
                </a:ext>
              </a:extLst>
            </p:cNvPr>
            <p:cNvSpPr/>
            <p:nvPr/>
          </p:nvSpPr>
          <p:spPr>
            <a:xfrm>
              <a:off x="1103551" y="2732532"/>
              <a:ext cx="13889" cy="21670"/>
            </a:xfrm>
            <a:custGeom>
              <a:avLst/>
              <a:gdLst>
                <a:gd name="connsiteX0" fmla="*/ 7863 w 13889"/>
                <a:gd name="connsiteY0" fmla="*/ 914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83 h 21670"/>
                <a:gd name="connsiteX6" fmla="*/ 7215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49 h 21670"/>
                <a:gd name="connsiteX10" fmla="*/ 7863 w 13889"/>
                <a:gd name="connsiteY10" fmla="*/ 914 h 21670"/>
                <a:gd name="connsiteX11" fmla="*/ 7863 w 13889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7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35" y="8839"/>
                    <a:pt x="14131" y="12706"/>
                    <a:pt x="13683" y="15450"/>
                  </a:cubicBezTo>
                  <a:cubicBezTo>
                    <a:pt x="13426" y="17088"/>
                    <a:pt x="12911" y="19507"/>
                    <a:pt x="11654" y="20583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803"/>
                    <a:pt x="2834" y="19831"/>
                  </a:cubicBezTo>
                  <a:cubicBezTo>
                    <a:pt x="1415" y="18535"/>
                    <a:pt x="91" y="15992"/>
                    <a:pt x="5" y="14059"/>
                  </a:cubicBezTo>
                  <a:cubicBezTo>
                    <a:pt x="-100" y="12002"/>
                    <a:pt x="1443" y="9439"/>
                    <a:pt x="2462" y="7649"/>
                  </a:cubicBezTo>
                  <a:cubicBezTo>
                    <a:pt x="3739" y="539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7" name="任意多边形: 形状 3416">
              <a:extLst>
                <a:ext uri="{FF2B5EF4-FFF2-40B4-BE49-F238E27FC236}">
                  <a16:creationId xmlns:a16="http://schemas.microsoft.com/office/drawing/2014/main" id="{D4F8D52C-78FC-2E45-7254-4A190B9A664B}"/>
                </a:ext>
              </a:extLst>
            </p:cNvPr>
            <p:cNvSpPr/>
            <p:nvPr/>
          </p:nvSpPr>
          <p:spPr>
            <a:xfrm>
              <a:off x="1103551" y="2732532"/>
              <a:ext cx="13889" cy="21670"/>
            </a:xfrm>
            <a:custGeom>
              <a:avLst/>
              <a:gdLst>
                <a:gd name="connsiteX0" fmla="*/ 7863 w 13889"/>
                <a:gd name="connsiteY0" fmla="*/ 914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83 h 21670"/>
                <a:gd name="connsiteX6" fmla="*/ 7215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49 h 21670"/>
                <a:gd name="connsiteX10" fmla="*/ 7863 w 13889"/>
                <a:gd name="connsiteY10" fmla="*/ 914 h 21670"/>
                <a:gd name="connsiteX11" fmla="*/ 7863 w 13889"/>
                <a:gd name="connsiteY11" fmla="*/ 914 h 21670"/>
                <a:gd name="connsiteX12" fmla="*/ 8663 w 13889"/>
                <a:gd name="connsiteY12" fmla="*/ 0 h 21670"/>
                <a:gd name="connsiteX13" fmla="*/ 8663 w 13889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7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35" y="8839"/>
                    <a:pt x="14131" y="12706"/>
                    <a:pt x="13683" y="15450"/>
                  </a:cubicBezTo>
                  <a:cubicBezTo>
                    <a:pt x="13426" y="17088"/>
                    <a:pt x="12911" y="19507"/>
                    <a:pt x="11654" y="20583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803"/>
                    <a:pt x="2834" y="19831"/>
                  </a:cubicBezTo>
                  <a:cubicBezTo>
                    <a:pt x="1415" y="18535"/>
                    <a:pt x="91" y="15992"/>
                    <a:pt x="5" y="14059"/>
                  </a:cubicBezTo>
                  <a:cubicBezTo>
                    <a:pt x="-100" y="12002"/>
                    <a:pt x="1443" y="9439"/>
                    <a:pt x="2462" y="7649"/>
                  </a:cubicBezTo>
                  <a:cubicBezTo>
                    <a:pt x="3739" y="539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8" name="任意多边形: 形状 3417">
              <a:extLst>
                <a:ext uri="{FF2B5EF4-FFF2-40B4-BE49-F238E27FC236}">
                  <a16:creationId xmlns:a16="http://schemas.microsoft.com/office/drawing/2014/main" id="{86258C6A-6404-7809-0999-8BC4A494D83F}"/>
                </a:ext>
              </a:extLst>
            </p:cNvPr>
            <p:cNvSpPr/>
            <p:nvPr/>
          </p:nvSpPr>
          <p:spPr>
            <a:xfrm>
              <a:off x="1205447" y="2881969"/>
              <a:ext cx="14498" cy="16986"/>
            </a:xfrm>
            <a:custGeom>
              <a:avLst/>
              <a:gdLst>
                <a:gd name="connsiteX0" fmla="*/ 11286 w 14498"/>
                <a:gd name="connsiteY0" fmla="*/ 0 h 16986"/>
                <a:gd name="connsiteX1" fmla="*/ 13981 w 14498"/>
                <a:gd name="connsiteY1" fmla="*/ 3124 h 16986"/>
                <a:gd name="connsiteX2" fmla="*/ 14057 w 14498"/>
                <a:gd name="connsiteY2" fmla="*/ 9868 h 16986"/>
                <a:gd name="connsiteX3" fmla="*/ 10152 w 14498"/>
                <a:gd name="connsiteY3" fmla="*/ 16250 h 16986"/>
                <a:gd name="connsiteX4" fmla="*/ 5894 w 14498"/>
                <a:gd name="connsiteY4" fmla="*/ 16812 h 16986"/>
                <a:gd name="connsiteX5" fmla="*/ 1427 w 14498"/>
                <a:gd name="connsiteY5" fmla="*/ 12563 h 16986"/>
                <a:gd name="connsiteX6" fmla="*/ 8 w 14498"/>
                <a:gd name="connsiteY6" fmla="*/ 8020 h 16986"/>
                <a:gd name="connsiteX7" fmla="*/ 3199 w 14498"/>
                <a:gd name="connsiteY7" fmla="*/ 1705 h 16986"/>
                <a:gd name="connsiteX8" fmla="*/ 7523 w 14498"/>
                <a:gd name="connsiteY8" fmla="*/ 286 h 16986"/>
                <a:gd name="connsiteX9" fmla="*/ 11286 w 14498"/>
                <a:gd name="connsiteY9" fmla="*/ 0 h 16986"/>
                <a:gd name="connsiteX10" fmla="*/ 11286 w 14498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7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23" y="17193"/>
                    <a:pt x="5894" y="16812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905"/>
                    <a:pt x="1561" y="3058"/>
                    <a:pt x="3199" y="1705"/>
                  </a:cubicBezTo>
                  <a:cubicBezTo>
                    <a:pt x="4247" y="829"/>
                    <a:pt x="6190" y="55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9" name="任意多边形: 形状 3418">
              <a:extLst>
                <a:ext uri="{FF2B5EF4-FFF2-40B4-BE49-F238E27FC236}">
                  <a16:creationId xmlns:a16="http://schemas.microsoft.com/office/drawing/2014/main" id="{A2548F57-7E41-53DB-2EE8-36A4FAC6BCA9}"/>
                </a:ext>
              </a:extLst>
            </p:cNvPr>
            <p:cNvSpPr/>
            <p:nvPr/>
          </p:nvSpPr>
          <p:spPr>
            <a:xfrm>
              <a:off x="1205270" y="2875207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49 h 21670"/>
                <a:gd name="connsiteX5" fmla="*/ 11663 w 13897"/>
                <a:gd name="connsiteY5" fmla="*/ 20583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1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9" y="12697"/>
                    <a:pt x="13692" y="15449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1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0" name="任意多边形: 形状 3419">
              <a:extLst>
                <a:ext uri="{FF2B5EF4-FFF2-40B4-BE49-F238E27FC236}">
                  <a16:creationId xmlns:a16="http://schemas.microsoft.com/office/drawing/2014/main" id="{C001002B-A7FE-6D5E-AB4A-463845A7D9D3}"/>
                </a:ext>
              </a:extLst>
            </p:cNvPr>
            <p:cNvSpPr/>
            <p:nvPr/>
          </p:nvSpPr>
          <p:spPr>
            <a:xfrm>
              <a:off x="1205270" y="2875207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49 h 21670"/>
                <a:gd name="connsiteX5" fmla="*/ 11663 w 13897"/>
                <a:gd name="connsiteY5" fmla="*/ 20583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  <a:gd name="connsiteX12" fmla="*/ 8662 w 13897"/>
                <a:gd name="connsiteY12" fmla="*/ 0 h 21670"/>
                <a:gd name="connsiteX13" fmla="*/ 8662 w 13897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1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9" y="12697"/>
                    <a:pt x="13692" y="15449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1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1" name="任意多边形: 形状 3420">
              <a:extLst>
                <a:ext uri="{FF2B5EF4-FFF2-40B4-BE49-F238E27FC236}">
                  <a16:creationId xmlns:a16="http://schemas.microsoft.com/office/drawing/2014/main" id="{B3DABB9C-859E-72CA-B88D-F50815FAA224}"/>
                </a:ext>
              </a:extLst>
            </p:cNvPr>
            <p:cNvSpPr/>
            <p:nvPr/>
          </p:nvSpPr>
          <p:spPr>
            <a:xfrm>
              <a:off x="1119074" y="2639491"/>
              <a:ext cx="14503" cy="16989"/>
            </a:xfrm>
            <a:custGeom>
              <a:avLst/>
              <a:gdLst>
                <a:gd name="connsiteX0" fmla="*/ 11295 w 14503"/>
                <a:gd name="connsiteY0" fmla="*/ 0 h 16989"/>
                <a:gd name="connsiteX1" fmla="*/ 13991 w 14503"/>
                <a:gd name="connsiteY1" fmla="*/ 3124 h 16989"/>
                <a:gd name="connsiteX2" fmla="*/ 14057 w 14503"/>
                <a:gd name="connsiteY2" fmla="*/ 9868 h 16989"/>
                <a:gd name="connsiteX3" fmla="*/ 10152 w 14503"/>
                <a:gd name="connsiteY3" fmla="*/ 16250 h 16989"/>
                <a:gd name="connsiteX4" fmla="*/ 5894 w 14503"/>
                <a:gd name="connsiteY4" fmla="*/ 16821 h 16989"/>
                <a:gd name="connsiteX5" fmla="*/ 1427 w 14503"/>
                <a:gd name="connsiteY5" fmla="*/ 12563 h 16989"/>
                <a:gd name="connsiteX6" fmla="*/ 8 w 14503"/>
                <a:gd name="connsiteY6" fmla="*/ 8020 h 16989"/>
                <a:gd name="connsiteX7" fmla="*/ 3199 w 14503"/>
                <a:gd name="connsiteY7" fmla="*/ 1705 h 16989"/>
                <a:gd name="connsiteX8" fmla="*/ 7533 w 14503"/>
                <a:gd name="connsiteY8" fmla="*/ 286 h 16989"/>
                <a:gd name="connsiteX9" fmla="*/ 11295 w 14503"/>
                <a:gd name="connsiteY9" fmla="*/ 0 h 16989"/>
                <a:gd name="connsiteX10" fmla="*/ 11295 w 14503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9">
                  <a:moveTo>
                    <a:pt x="11295" y="0"/>
                  </a:moveTo>
                  <a:cubicBezTo>
                    <a:pt x="12095" y="943"/>
                    <a:pt x="13533" y="1981"/>
                    <a:pt x="13991" y="3124"/>
                  </a:cubicBezTo>
                  <a:cubicBezTo>
                    <a:pt x="14734" y="5001"/>
                    <a:pt x="14591" y="7915"/>
                    <a:pt x="14057" y="9868"/>
                  </a:cubicBezTo>
                  <a:cubicBezTo>
                    <a:pt x="13467" y="12030"/>
                    <a:pt x="12067" y="15078"/>
                    <a:pt x="10152" y="16250"/>
                  </a:cubicBezTo>
                  <a:cubicBezTo>
                    <a:pt x="9057" y="16926"/>
                    <a:pt x="7133" y="17193"/>
                    <a:pt x="5894" y="16821"/>
                  </a:cubicBezTo>
                  <a:cubicBezTo>
                    <a:pt x="4132" y="16278"/>
                    <a:pt x="2399" y="14144"/>
                    <a:pt x="1427" y="12563"/>
                  </a:cubicBezTo>
                  <a:cubicBezTo>
                    <a:pt x="684" y="11344"/>
                    <a:pt x="-87" y="9449"/>
                    <a:pt x="8" y="8020"/>
                  </a:cubicBezTo>
                  <a:cubicBezTo>
                    <a:pt x="151" y="5905"/>
                    <a:pt x="1570" y="3058"/>
                    <a:pt x="3199" y="1705"/>
                  </a:cubicBezTo>
                  <a:cubicBezTo>
                    <a:pt x="4256" y="838"/>
                    <a:pt x="6190" y="553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2" name="任意多边形: 形状 3421">
              <a:extLst>
                <a:ext uri="{FF2B5EF4-FFF2-40B4-BE49-F238E27FC236}">
                  <a16:creationId xmlns:a16="http://schemas.microsoft.com/office/drawing/2014/main" id="{09E87949-82D4-0B28-4FFE-89DFEE80E275}"/>
                </a:ext>
              </a:extLst>
            </p:cNvPr>
            <p:cNvSpPr/>
            <p:nvPr/>
          </p:nvSpPr>
          <p:spPr>
            <a:xfrm>
              <a:off x="1118906" y="2632729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49 h 21670"/>
                <a:gd name="connsiteX5" fmla="*/ 11654 w 13889"/>
                <a:gd name="connsiteY5" fmla="*/ 20583 h 21670"/>
                <a:gd name="connsiteX6" fmla="*/ 7215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48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35" y="8839"/>
                    <a:pt x="14131" y="12697"/>
                    <a:pt x="13683" y="15449"/>
                  </a:cubicBezTo>
                  <a:cubicBezTo>
                    <a:pt x="13426" y="17088"/>
                    <a:pt x="12911" y="19507"/>
                    <a:pt x="11654" y="20583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9"/>
                    <a:pt x="2462" y="7648"/>
                  </a:cubicBezTo>
                  <a:cubicBezTo>
                    <a:pt x="3739" y="5391"/>
                    <a:pt x="6244" y="293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3" name="任意多边形: 形状 3422">
              <a:extLst>
                <a:ext uri="{FF2B5EF4-FFF2-40B4-BE49-F238E27FC236}">
                  <a16:creationId xmlns:a16="http://schemas.microsoft.com/office/drawing/2014/main" id="{23005CBD-1024-6F95-767B-968D9A1ED393}"/>
                </a:ext>
              </a:extLst>
            </p:cNvPr>
            <p:cNvSpPr/>
            <p:nvPr/>
          </p:nvSpPr>
          <p:spPr>
            <a:xfrm>
              <a:off x="1118906" y="2632729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49 h 21670"/>
                <a:gd name="connsiteX5" fmla="*/ 11654 w 13889"/>
                <a:gd name="connsiteY5" fmla="*/ 20583 h 21670"/>
                <a:gd name="connsiteX6" fmla="*/ 7215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48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  <a:gd name="connsiteX12" fmla="*/ 8663 w 13889"/>
                <a:gd name="connsiteY12" fmla="*/ 0 h 21670"/>
                <a:gd name="connsiteX13" fmla="*/ 8663 w 13889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35" y="8839"/>
                    <a:pt x="14131" y="12697"/>
                    <a:pt x="13683" y="15449"/>
                  </a:cubicBezTo>
                  <a:cubicBezTo>
                    <a:pt x="13426" y="17088"/>
                    <a:pt x="12911" y="19507"/>
                    <a:pt x="11654" y="20583"/>
                  </a:cubicBezTo>
                  <a:cubicBezTo>
                    <a:pt x="10616" y="21469"/>
                    <a:pt x="8587" y="21755"/>
                    <a:pt x="7215" y="21650"/>
                  </a:cubicBezTo>
                  <a:cubicBezTo>
                    <a:pt x="5796" y="21545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1"/>
                    <a:pt x="1443" y="9439"/>
                    <a:pt x="2462" y="7648"/>
                  </a:cubicBezTo>
                  <a:cubicBezTo>
                    <a:pt x="3739" y="5391"/>
                    <a:pt x="6244" y="293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4" name="任意多边形: 形状 3423">
              <a:extLst>
                <a:ext uri="{FF2B5EF4-FFF2-40B4-BE49-F238E27FC236}">
                  <a16:creationId xmlns:a16="http://schemas.microsoft.com/office/drawing/2014/main" id="{72D288EF-ACAC-2959-16D7-F07D1FCD7052}"/>
                </a:ext>
              </a:extLst>
            </p:cNvPr>
            <p:cNvSpPr/>
            <p:nvPr/>
          </p:nvSpPr>
          <p:spPr>
            <a:xfrm>
              <a:off x="1221439" y="2849346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15 h 16984"/>
                <a:gd name="connsiteX2" fmla="*/ 14057 w 14501"/>
                <a:gd name="connsiteY2" fmla="*/ 9858 h 16984"/>
                <a:gd name="connsiteX3" fmla="*/ 10152 w 14501"/>
                <a:gd name="connsiteY3" fmla="*/ 16240 h 16984"/>
                <a:gd name="connsiteX4" fmla="*/ 5895 w 14501"/>
                <a:gd name="connsiteY4" fmla="*/ 16811 h 16984"/>
                <a:gd name="connsiteX5" fmla="*/ 1427 w 14501"/>
                <a:gd name="connsiteY5" fmla="*/ 12554 h 16984"/>
                <a:gd name="connsiteX6" fmla="*/ 8 w 14501"/>
                <a:gd name="connsiteY6" fmla="*/ 8010 h 16984"/>
                <a:gd name="connsiteX7" fmla="*/ 3199 w 14501"/>
                <a:gd name="connsiteY7" fmla="*/ 1695 h 16984"/>
                <a:gd name="connsiteX8" fmla="*/ 7533 w 14501"/>
                <a:gd name="connsiteY8" fmla="*/ 27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15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20"/>
                    <a:pt x="12067" y="15069"/>
                    <a:pt x="10152" y="16240"/>
                  </a:cubicBezTo>
                  <a:cubicBezTo>
                    <a:pt x="9057" y="16916"/>
                    <a:pt x="7133" y="17193"/>
                    <a:pt x="5895" y="16811"/>
                  </a:cubicBezTo>
                  <a:cubicBezTo>
                    <a:pt x="4123" y="16268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10"/>
                  </a:cubicBezTo>
                  <a:cubicBezTo>
                    <a:pt x="151" y="5896"/>
                    <a:pt x="1570" y="3057"/>
                    <a:pt x="3199" y="1695"/>
                  </a:cubicBezTo>
                  <a:cubicBezTo>
                    <a:pt x="4256" y="828"/>
                    <a:pt x="6190" y="543"/>
                    <a:pt x="7533" y="27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5" name="任意多边形: 形状 3424">
              <a:extLst>
                <a:ext uri="{FF2B5EF4-FFF2-40B4-BE49-F238E27FC236}">
                  <a16:creationId xmlns:a16="http://schemas.microsoft.com/office/drawing/2014/main" id="{4C2126B5-CF33-2D60-7460-C4376331F929}"/>
                </a:ext>
              </a:extLst>
            </p:cNvPr>
            <p:cNvSpPr/>
            <p:nvPr/>
          </p:nvSpPr>
          <p:spPr>
            <a:xfrm>
              <a:off x="1221262" y="2842574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49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48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58" y="3019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34" y="17088"/>
                    <a:pt x="12920" y="19507"/>
                    <a:pt x="11663" y="20583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23" y="18526"/>
                    <a:pt x="100" y="15992"/>
                    <a:pt x="4" y="14059"/>
                  </a:cubicBezTo>
                  <a:cubicBezTo>
                    <a:pt x="-91" y="12001"/>
                    <a:pt x="1452" y="9439"/>
                    <a:pt x="2471" y="7648"/>
                  </a:cubicBezTo>
                  <a:cubicBezTo>
                    <a:pt x="3748" y="539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6" name="任意多边形: 形状 3425">
              <a:extLst>
                <a:ext uri="{FF2B5EF4-FFF2-40B4-BE49-F238E27FC236}">
                  <a16:creationId xmlns:a16="http://schemas.microsoft.com/office/drawing/2014/main" id="{35393C87-57B5-3095-6926-FBFDB6CB2EFB}"/>
                </a:ext>
              </a:extLst>
            </p:cNvPr>
            <p:cNvSpPr/>
            <p:nvPr/>
          </p:nvSpPr>
          <p:spPr>
            <a:xfrm>
              <a:off x="1221262" y="2842574"/>
              <a:ext cx="13898" cy="21670"/>
            </a:xfrm>
            <a:custGeom>
              <a:avLst/>
              <a:gdLst>
                <a:gd name="connsiteX0" fmla="*/ 786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49 h 21670"/>
                <a:gd name="connsiteX5" fmla="*/ 11663 w 13898"/>
                <a:gd name="connsiteY5" fmla="*/ 20583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48 h 21670"/>
                <a:gd name="connsiteX10" fmla="*/ 7862 w 13898"/>
                <a:gd name="connsiteY10" fmla="*/ 914 h 21670"/>
                <a:gd name="connsiteX11" fmla="*/ 7862 w 13898"/>
                <a:gd name="connsiteY11" fmla="*/ 914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58" y="3019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34" y="17088"/>
                    <a:pt x="12920" y="19507"/>
                    <a:pt x="11663" y="20583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5"/>
                    <a:pt x="3890" y="20793"/>
                    <a:pt x="2843" y="19831"/>
                  </a:cubicBezTo>
                  <a:cubicBezTo>
                    <a:pt x="1423" y="18526"/>
                    <a:pt x="100" y="15992"/>
                    <a:pt x="4" y="14059"/>
                  </a:cubicBezTo>
                  <a:cubicBezTo>
                    <a:pt x="-91" y="12001"/>
                    <a:pt x="1452" y="9439"/>
                    <a:pt x="2471" y="7648"/>
                  </a:cubicBezTo>
                  <a:cubicBezTo>
                    <a:pt x="3748" y="539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7" name="任意多边形: 形状 3426">
              <a:extLst>
                <a:ext uri="{FF2B5EF4-FFF2-40B4-BE49-F238E27FC236}">
                  <a16:creationId xmlns:a16="http://schemas.microsoft.com/office/drawing/2014/main" id="{0607BDF7-1F51-C42E-131C-B0AD67E31121}"/>
                </a:ext>
              </a:extLst>
            </p:cNvPr>
            <p:cNvSpPr/>
            <p:nvPr/>
          </p:nvSpPr>
          <p:spPr>
            <a:xfrm>
              <a:off x="1277742" y="2885170"/>
              <a:ext cx="14498" cy="16986"/>
            </a:xfrm>
            <a:custGeom>
              <a:avLst/>
              <a:gdLst>
                <a:gd name="connsiteX0" fmla="*/ 11286 w 14498"/>
                <a:gd name="connsiteY0" fmla="*/ 0 h 16986"/>
                <a:gd name="connsiteX1" fmla="*/ 13981 w 14498"/>
                <a:gd name="connsiteY1" fmla="*/ 3124 h 16986"/>
                <a:gd name="connsiteX2" fmla="*/ 14057 w 14498"/>
                <a:gd name="connsiteY2" fmla="*/ 9858 h 16986"/>
                <a:gd name="connsiteX3" fmla="*/ 10152 w 14498"/>
                <a:gd name="connsiteY3" fmla="*/ 16250 h 16986"/>
                <a:gd name="connsiteX4" fmla="*/ 5894 w 14498"/>
                <a:gd name="connsiteY4" fmla="*/ 16812 h 16986"/>
                <a:gd name="connsiteX5" fmla="*/ 1427 w 14498"/>
                <a:gd name="connsiteY5" fmla="*/ 12554 h 16986"/>
                <a:gd name="connsiteX6" fmla="*/ 8 w 14498"/>
                <a:gd name="connsiteY6" fmla="*/ 8020 h 16986"/>
                <a:gd name="connsiteX7" fmla="*/ 3199 w 14498"/>
                <a:gd name="connsiteY7" fmla="*/ 1705 h 16986"/>
                <a:gd name="connsiteX8" fmla="*/ 7523 w 14498"/>
                <a:gd name="connsiteY8" fmla="*/ 286 h 16986"/>
                <a:gd name="connsiteX9" fmla="*/ 11286 w 14498"/>
                <a:gd name="connsiteY9" fmla="*/ 0 h 16986"/>
                <a:gd name="connsiteX10" fmla="*/ 11286 w 14498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23" y="17193"/>
                    <a:pt x="5894" y="16812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61" y="3058"/>
                    <a:pt x="3199" y="1705"/>
                  </a:cubicBezTo>
                  <a:cubicBezTo>
                    <a:pt x="4247" y="829"/>
                    <a:pt x="619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8" name="任意多边形: 形状 3427">
              <a:extLst>
                <a:ext uri="{FF2B5EF4-FFF2-40B4-BE49-F238E27FC236}">
                  <a16:creationId xmlns:a16="http://schemas.microsoft.com/office/drawing/2014/main" id="{DD29C47C-C484-31F8-9BF0-6100D1500FC3}"/>
                </a:ext>
              </a:extLst>
            </p:cNvPr>
            <p:cNvSpPr/>
            <p:nvPr/>
          </p:nvSpPr>
          <p:spPr>
            <a:xfrm>
              <a:off x="1277565" y="2878407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49 h 21670"/>
                <a:gd name="connsiteX5" fmla="*/ 11663 w 13897"/>
                <a:gd name="connsiteY5" fmla="*/ 20574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1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9" y="12697"/>
                    <a:pt x="13692" y="15449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1992"/>
                    <a:pt x="1443" y="9430"/>
                    <a:pt x="2462" y="7639"/>
                  </a:cubicBezTo>
                  <a:cubicBezTo>
                    <a:pt x="3747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9" name="任意多边形: 形状 3428">
              <a:extLst>
                <a:ext uri="{FF2B5EF4-FFF2-40B4-BE49-F238E27FC236}">
                  <a16:creationId xmlns:a16="http://schemas.microsoft.com/office/drawing/2014/main" id="{A6265B2F-C37D-9CF1-3866-902741250B22}"/>
                </a:ext>
              </a:extLst>
            </p:cNvPr>
            <p:cNvSpPr/>
            <p:nvPr/>
          </p:nvSpPr>
          <p:spPr>
            <a:xfrm>
              <a:off x="1277565" y="2878407"/>
              <a:ext cx="13897" cy="21670"/>
            </a:xfrm>
            <a:custGeom>
              <a:avLst/>
              <a:gdLst>
                <a:gd name="connsiteX0" fmla="*/ 7862 w 13897"/>
                <a:gd name="connsiteY0" fmla="*/ 905 h 21670"/>
                <a:gd name="connsiteX1" fmla="*/ 866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49 h 21670"/>
                <a:gd name="connsiteX5" fmla="*/ 11663 w 13897"/>
                <a:gd name="connsiteY5" fmla="*/ 20574 h 21670"/>
                <a:gd name="connsiteX6" fmla="*/ 7224 w 13897"/>
                <a:gd name="connsiteY6" fmla="*/ 21650 h 21670"/>
                <a:gd name="connsiteX7" fmla="*/ 2843 w 13897"/>
                <a:gd name="connsiteY7" fmla="*/ 19831 h 21670"/>
                <a:gd name="connsiteX8" fmla="*/ 4 w 13897"/>
                <a:gd name="connsiteY8" fmla="*/ 14059 h 21670"/>
                <a:gd name="connsiteX9" fmla="*/ 2462 w 13897"/>
                <a:gd name="connsiteY9" fmla="*/ 7639 h 21670"/>
                <a:gd name="connsiteX10" fmla="*/ 7862 w 13897"/>
                <a:gd name="connsiteY10" fmla="*/ 905 h 21670"/>
                <a:gd name="connsiteX11" fmla="*/ 7862 w 13897"/>
                <a:gd name="connsiteY11" fmla="*/ 905 h 21670"/>
                <a:gd name="connsiteX12" fmla="*/ 8662 w 13897"/>
                <a:gd name="connsiteY12" fmla="*/ 0 h 21670"/>
                <a:gd name="connsiteX13" fmla="*/ 8662 w 13897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0">
                  <a:moveTo>
                    <a:pt x="7862" y="905"/>
                  </a:moveTo>
                  <a:cubicBezTo>
                    <a:pt x="811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9" y="12697"/>
                    <a:pt x="13692" y="15449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1992"/>
                    <a:pt x="1443" y="9430"/>
                    <a:pt x="2462" y="7639"/>
                  </a:cubicBezTo>
                  <a:cubicBezTo>
                    <a:pt x="3747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0" name="任意多边形: 形状 3429">
              <a:extLst>
                <a:ext uri="{FF2B5EF4-FFF2-40B4-BE49-F238E27FC236}">
                  <a16:creationId xmlns:a16="http://schemas.microsoft.com/office/drawing/2014/main" id="{F7F309D2-29B7-387B-F719-F9BDE2D0F2CE}"/>
                </a:ext>
              </a:extLst>
            </p:cNvPr>
            <p:cNvSpPr/>
            <p:nvPr/>
          </p:nvSpPr>
          <p:spPr>
            <a:xfrm>
              <a:off x="1261101" y="2851261"/>
              <a:ext cx="14503" cy="16986"/>
            </a:xfrm>
            <a:custGeom>
              <a:avLst/>
              <a:gdLst>
                <a:gd name="connsiteX0" fmla="*/ 11295 w 14503"/>
                <a:gd name="connsiteY0" fmla="*/ 0 h 16986"/>
                <a:gd name="connsiteX1" fmla="*/ 13991 w 14503"/>
                <a:gd name="connsiteY1" fmla="*/ 3124 h 16986"/>
                <a:gd name="connsiteX2" fmla="*/ 14057 w 14503"/>
                <a:gd name="connsiteY2" fmla="*/ 9858 h 16986"/>
                <a:gd name="connsiteX3" fmla="*/ 10162 w 14503"/>
                <a:gd name="connsiteY3" fmla="*/ 16250 h 16986"/>
                <a:gd name="connsiteX4" fmla="*/ 5904 w 14503"/>
                <a:gd name="connsiteY4" fmla="*/ 16811 h 16986"/>
                <a:gd name="connsiteX5" fmla="*/ 1427 w 14503"/>
                <a:gd name="connsiteY5" fmla="*/ 12554 h 16986"/>
                <a:gd name="connsiteX6" fmla="*/ 8 w 14503"/>
                <a:gd name="connsiteY6" fmla="*/ 8020 h 16986"/>
                <a:gd name="connsiteX7" fmla="*/ 3208 w 14503"/>
                <a:gd name="connsiteY7" fmla="*/ 1705 h 16986"/>
                <a:gd name="connsiteX8" fmla="*/ 7533 w 14503"/>
                <a:gd name="connsiteY8" fmla="*/ 286 h 16986"/>
                <a:gd name="connsiteX9" fmla="*/ 11295 w 14503"/>
                <a:gd name="connsiteY9" fmla="*/ 0 h 16986"/>
                <a:gd name="connsiteX10" fmla="*/ 11295 w 14503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6">
                  <a:moveTo>
                    <a:pt x="11295" y="0"/>
                  </a:moveTo>
                  <a:cubicBezTo>
                    <a:pt x="12105" y="933"/>
                    <a:pt x="13534" y="1972"/>
                    <a:pt x="13991" y="3124"/>
                  </a:cubicBezTo>
                  <a:cubicBezTo>
                    <a:pt x="14734" y="5001"/>
                    <a:pt x="14591" y="7915"/>
                    <a:pt x="14057" y="9858"/>
                  </a:cubicBezTo>
                  <a:cubicBezTo>
                    <a:pt x="13467" y="12030"/>
                    <a:pt x="12067" y="15069"/>
                    <a:pt x="10162" y="16250"/>
                  </a:cubicBezTo>
                  <a:cubicBezTo>
                    <a:pt x="9057" y="16926"/>
                    <a:pt x="7133" y="17193"/>
                    <a:pt x="5904" y="16811"/>
                  </a:cubicBezTo>
                  <a:cubicBezTo>
                    <a:pt x="4132" y="16269"/>
                    <a:pt x="239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7"/>
                    <a:pt x="3208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47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1" name="任意多边形: 形状 3430">
              <a:extLst>
                <a:ext uri="{FF2B5EF4-FFF2-40B4-BE49-F238E27FC236}">
                  <a16:creationId xmlns:a16="http://schemas.microsoft.com/office/drawing/2014/main" id="{66972098-32D0-252F-2C2E-9945892324DA}"/>
                </a:ext>
              </a:extLst>
            </p:cNvPr>
            <p:cNvSpPr/>
            <p:nvPr/>
          </p:nvSpPr>
          <p:spPr>
            <a:xfrm>
              <a:off x="1260933" y="2844498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1 h 21670"/>
                <a:gd name="connsiteX4" fmla="*/ 13692 w 13894"/>
                <a:gd name="connsiteY4" fmla="*/ 15449 h 21670"/>
                <a:gd name="connsiteX5" fmla="*/ 11654 w 13894"/>
                <a:gd name="connsiteY5" fmla="*/ 20574 h 21670"/>
                <a:gd name="connsiteX6" fmla="*/ 7216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2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45" y="8830"/>
                    <a:pt x="14131" y="12697"/>
                    <a:pt x="13692" y="15449"/>
                  </a:cubicBezTo>
                  <a:cubicBezTo>
                    <a:pt x="13426" y="17078"/>
                    <a:pt x="12921" y="19507"/>
                    <a:pt x="11654" y="2057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100" y="15983"/>
                    <a:pt x="5" y="14059"/>
                  </a:cubicBezTo>
                  <a:cubicBezTo>
                    <a:pt x="-100" y="12001"/>
                    <a:pt x="1443" y="9430"/>
                    <a:pt x="2462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2" name="任意多边形: 形状 3431">
              <a:extLst>
                <a:ext uri="{FF2B5EF4-FFF2-40B4-BE49-F238E27FC236}">
                  <a16:creationId xmlns:a16="http://schemas.microsoft.com/office/drawing/2014/main" id="{EC30A127-A830-A00E-9055-AF6C6C515975}"/>
                </a:ext>
              </a:extLst>
            </p:cNvPr>
            <p:cNvSpPr/>
            <p:nvPr/>
          </p:nvSpPr>
          <p:spPr>
            <a:xfrm>
              <a:off x="1260933" y="2844498"/>
              <a:ext cx="13894" cy="21670"/>
            </a:xfrm>
            <a:custGeom>
              <a:avLst/>
              <a:gdLst>
                <a:gd name="connsiteX0" fmla="*/ 7863 w 13894"/>
                <a:gd name="connsiteY0" fmla="*/ 905 h 21670"/>
                <a:gd name="connsiteX1" fmla="*/ 8663 w 13894"/>
                <a:gd name="connsiteY1" fmla="*/ 0 h 21670"/>
                <a:gd name="connsiteX2" fmla="*/ 10216 w 13894"/>
                <a:gd name="connsiteY2" fmla="*/ 1762 h 21670"/>
                <a:gd name="connsiteX3" fmla="*/ 12940 w 13894"/>
                <a:gd name="connsiteY3" fmla="*/ 6201 h 21670"/>
                <a:gd name="connsiteX4" fmla="*/ 13692 w 13894"/>
                <a:gd name="connsiteY4" fmla="*/ 15449 h 21670"/>
                <a:gd name="connsiteX5" fmla="*/ 11654 w 13894"/>
                <a:gd name="connsiteY5" fmla="*/ 20574 h 21670"/>
                <a:gd name="connsiteX6" fmla="*/ 7216 w 13894"/>
                <a:gd name="connsiteY6" fmla="*/ 21650 h 21670"/>
                <a:gd name="connsiteX7" fmla="*/ 2834 w 13894"/>
                <a:gd name="connsiteY7" fmla="*/ 19831 h 21670"/>
                <a:gd name="connsiteX8" fmla="*/ 5 w 13894"/>
                <a:gd name="connsiteY8" fmla="*/ 14059 h 21670"/>
                <a:gd name="connsiteX9" fmla="*/ 2462 w 13894"/>
                <a:gd name="connsiteY9" fmla="*/ 7639 h 21670"/>
                <a:gd name="connsiteX10" fmla="*/ 7863 w 13894"/>
                <a:gd name="connsiteY10" fmla="*/ 905 h 21670"/>
                <a:gd name="connsiteX11" fmla="*/ 7863 w 13894"/>
                <a:gd name="connsiteY11" fmla="*/ 905 h 21670"/>
                <a:gd name="connsiteX12" fmla="*/ 8663 w 13894"/>
                <a:gd name="connsiteY12" fmla="*/ 0 h 21670"/>
                <a:gd name="connsiteX13" fmla="*/ 8663 w 13894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70">
                  <a:moveTo>
                    <a:pt x="7863" y="905"/>
                  </a:moveTo>
                  <a:cubicBezTo>
                    <a:pt x="8101" y="628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45" y="8830"/>
                    <a:pt x="14131" y="12697"/>
                    <a:pt x="13692" y="15449"/>
                  </a:cubicBezTo>
                  <a:cubicBezTo>
                    <a:pt x="13426" y="17078"/>
                    <a:pt x="12921" y="19507"/>
                    <a:pt x="11654" y="2057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100" y="15983"/>
                    <a:pt x="5" y="14059"/>
                  </a:cubicBezTo>
                  <a:cubicBezTo>
                    <a:pt x="-100" y="12001"/>
                    <a:pt x="1443" y="9430"/>
                    <a:pt x="2462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3" name="任意多边形: 形状 3432">
              <a:extLst>
                <a:ext uri="{FF2B5EF4-FFF2-40B4-BE49-F238E27FC236}">
                  <a16:creationId xmlns:a16="http://schemas.microsoft.com/office/drawing/2014/main" id="{514285B6-EDB5-D4FC-BEB3-9EEEAC0D0AD0}"/>
                </a:ext>
              </a:extLst>
            </p:cNvPr>
            <p:cNvSpPr/>
            <p:nvPr/>
          </p:nvSpPr>
          <p:spPr>
            <a:xfrm>
              <a:off x="1313565" y="2847422"/>
              <a:ext cx="14503" cy="16986"/>
            </a:xfrm>
            <a:custGeom>
              <a:avLst/>
              <a:gdLst>
                <a:gd name="connsiteX0" fmla="*/ 11295 w 14503"/>
                <a:gd name="connsiteY0" fmla="*/ 0 h 16986"/>
                <a:gd name="connsiteX1" fmla="*/ 13991 w 14503"/>
                <a:gd name="connsiteY1" fmla="*/ 3124 h 16986"/>
                <a:gd name="connsiteX2" fmla="*/ 14057 w 14503"/>
                <a:gd name="connsiteY2" fmla="*/ 9868 h 16986"/>
                <a:gd name="connsiteX3" fmla="*/ 10152 w 14503"/>
                <a:gd name="connsiteY3" fmla="*/ 16250 h 16986"/>
                <a:gd name="connsiteX4" fmla="*/ 5894 w 14503"/>
                <a:gd name="connsiteY4" fmla="*/ 16812 h 16986"/>
                <a:gd name="connsiteX5" fmla="*/ 1427 w 14503"/>
                <a:gd name="connsiteY5" fmla="*/ 12554 h 16986"/>
                <a:gd name="connsiteX6" fmla="*/ 8 w 14503"/>
                <a:gd name="connsiteY6" fmla="*/ 8020 h 16986"/>
                <a:gd name="connsiteX7" fmla="*/ 3199 w 14503"/>
                <a:gd name="connsiteY7" fmla="*/ 1705 h 16986"/>
                <a:gd name="connsiteX8" fmla="*/ 7533 w 14503"/>
                <a:gd name="connsiteY8" fmla="*/ 286 h 16986"/>
                <a:gd name="connsiteX9" fmla="*/ 11295 w 14503"/>
                <a:gd name="connsiteY9" fmla="*/ 0 h 16986"/>
                <a:gd name="connsiteX10" fmla="*/ 11295 w 14503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6">
                  <a:moveTo>
                    <a:pt x="11295" y="0"/>
                  </a:moveTo>
                  <a:cubicBezTo>
                    <a:pt x="12095" y="934"/>
                    <a:pt x="13534" y="1972"/>
                    <a:pt x="13991" y="3124"/>
                  </a:cubicBezTo>
                  <a:cubicBezTo>
                    <a:pt x="14734" y="5001"/>
                    <a:pt x="14591" y="7916"/>
                    <a:pt x="14057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12"/>
                  </a:cubicBezTo>
                  <a:cubicBezTo>
                    <a:pt x="4132" y="16278"/>
                    <a:pt x="2399" y="14135"/>
                    <a:pt x="1427" y="12554"/>
                  </a:cubicBezTo>
                  <a:cubicBezTo>
                    <a:pt x="684" y="11344"/>
                    <a:pt x="-87" y="9440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53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4" name="任意多边形: 形状 3433">
              <a:extLst>
                <a:ext uri="{FF2B5EF4-FFF2-40B4-BE49-F238E27FC236}">
                  <a16:creationId xmlns:a16="http://schemas.microsoft.com/office/drawing/2014/main" id="{E9605238-17F8-F696-FF3A-6A2F1FB8694D}"/>
                </a:ext>
              </a:extLst>
            </p:cNvPr>
            <p:cNvSpPr/>
            <p:nvPr/>
          </p:nvSpPr>
          <p:spPr>
            <a:xfrm>
              <a:off x="1313397" y="2840659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74 h 21670"/>
                <a:gd name="connsiteX6" fmla="*/ 7216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3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29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35" y="8830"/>
                    <a:pt x="14131" y="12697"/>
                    <a:pt x="13683" y="15450"/>
                  </a:cubicBezTo>
                  <a:cubicBezTo>
                    <a:pt x="13426" y="17078"/>
                    <a:pt x="12921" y="19507"/>
                    <a:pt x="11654" y="2057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30"/>
                    <a:pt x="2462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5" name="任意多边形: 形状 3434">
              <a:extLst>
                <a:ext uri="{FF2B5EF4-FFF2-40B4-BE49-F238E27FC236}">
                  <a16:creationId xmlns:a16="http://schemas.microsoft.com/office/drawing/2014/main" id="{CB33523D-B45C-AB34-DC7C-08ABAC42BDE5}"/>
                </a:ext>
              </a:extLst>
            </p:cNvPr>
            <p:cNvSpPr/>
            <p:nvPr/>
          </p:nvSpPr>
          <p:spPr>
            <a:xfrm>
              <a:off x="1313397" y="2840659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74 h 21670"/>
                <a:gd name="connsiteX6" fmla="*/ 7216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3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  <a:gd name="connsiteX12" fmla="*/ 8663 w 13889"/>
                <a:gd name="connsiteY12" fmla="*/ 0 h 21670"/>
                <a:gd name="connsiteX13" fmla="*/ 8663 w 13889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29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15"/>
                    <a:pt x="12940" y="6201"/>
                  </a:cubicBezTo>
                  <a:cubicBezTo>
                    <a:pt x="13835" y="8830"/>
                    <a:pt x="14131" y="12697"/>
                    <a:pt x="13683" y="15450"/>
                  </a:cubicBezTo>
                  <a:cubicBezTo>
                    <a:pt x="13426" y="17078"/>
                    <a:pt x="12921" y="19507"/>
                    <a:pt x="11654" y="2057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30"/>
                    <a:pt x="2462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6" name="任意多边形: 形状 3435">
              <a:extLst>
                <a:ext uri="{FF2B5EF4-FFF2-40B4-BE49-F238E27FC236}">
                  <a16:creationId xmlns:a16="http://schemas.microsoft.com/office/drawing/2014/main" id="{9FEC1A99-2AC0-E66C-0FD8-3D5C7552371A}"/>
                </a:ext>
              </a:extLst>
            </p:cNvPr>
            <p:cNvSpPr/>
            <p:nvPr/>
          </p:nvSpPr>
          <p:spPr>
            <a:xfrm>
              <a:off x="1286695" y="2821190"/>
              <a:ext cx="14503" cy="16989"/>
            </a:xfrm>
            <a:custGeom>
              <a:avLst/>
              <a:gdLst>
                <a:gd name="connsiteX0" fmla="*/ 11295 w 14503"/>
                <a:gd name="connsiteY0" fmla="*/ 0 h 16989"/>
                <a:gd name="connsiteX1" fmla="*/ 13991 w 14503"/>
                <a:gd name="connsiteY1" fmla="*/ 3124 h 16989"/>
                <a:gd name="connsiteX2" fmla="*/ 14057 w 14503"/>
                <a:gd name="connsiteY2" fmla="*/ 9868 h 16989"/>
                <a:gd name="connsiteX3" fmla="*/ 10152 w 14503"/>
                <a:gd name="connsiteY3" fmla="*/ 16250 h 16989"/>
                <a:gd name="connsiteX4" fmla="*/ 5894 w 14503"/>
                <a:gd name="connsiteY4" fmla="*/ 16821 h 16989"/>
                <a:gd name="connsiteX5" fmla="*/ 1427 w 14503"/>
                <a:gd name="connsiteY5" fmla="*/ 12563 h 16989"/>
                <a:gd name="connsiteX6" fmla="*/ 8 w 14503"/>
                <a:gd name="connsiteY6" fmla="*/ 8020 h 16989"/>
                <a:gd name="connsiteX7" fmla="*/ 3199 w 14503"/>
                <a:gd name="connsiteY7" fmla="*/ 1705 h 16989"/>
                <a:gd name="connsiteX8" fmla="*/ 7533 w 14503"/>
                <a:gd name="connsiteY8" fmla="*/ 286 h 16989"/>
                <a:gd name="connsiteX9" fmla="*/ 11295 w 14503"/>
                <a:gd name="connsiteY9" fmla="*/ 0 h 16989"/>
                <a:gd name="connsiteX10" fmla="*/ 11295 w 14503"/>
                <a:gd name="connsiteY10" fmla="*/ 0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9">
                  <a:moveTo>
                    <a:pt x="11295" y="0"/>
                  </a:moveTo>
                  <a:cubicBezTo>
                    <a:pt x="12095" y="943"/>
                    <a:pt x="13534" y="1972"/>
                    <a:pt x="13991" y="3124"/>
                  </a:cubicBezTo>
                  <a:cubicBezTo>
                    <a:pt x="14734" y="5001"/>
                    <a:pt x="14591" y="7916"/>
                    <a:pt x="14057" y="986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21"/>
                  </a:cubicBezTo>
                  <a:cubicBezTo>
                    <a:pt x="4132" y="16278"/>
                    <a:pt x="2399" y="14135"/>
                    <a:pt x="1427" y="12563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906"/>
                    <a:pt x="1570" y="3058"/>
                    <a:pt x="3199" y="1705"/>
                  </a:cubicBezTo>
                  <a:cubicBezTo>
                    <a:pt x="4256" y="829"/>
                    <a:pt x="6190" y="553"/>
                    <a:pt x="7533" y="28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7" name="任意多边形: 形状 3436">
              <a:extLst>
                <a:ext uri="{FF2B5EF4-FFF2-40B4-BE49-F238E27FC236}">
                  <a16:creationId xmlns:a16="http://schemas.microsoft.com/office/drawing/2014/main" id="{A4D3613D-6CC5-B0A6-D964-95E51F5F15C1}"/>
                </a:ext>
              </a:extLst>
            </p:cNvPr>
            <p:cNvSpPr/>
            <p:nvPr/>
          </p:nvSpPr>
          <p:spPr>
            <a:xfrm>
              <a:off x="1286527" y="2814427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84 h 21670"/>
                <a:gd name="connsiteX6" fmla="*/ 7216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3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29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24"/>
                    <a:pt x="12940" y="6201"/>
                  </a:cubicBezTo>
                  <a:cubicBezTo>
                    <a:pt x="13835" y="8830"/>
                    <a:pt x="14131" y="12697"/>
                    <a:pt x="13683" y="15450"/>
                  </a:cubicBezTo>
                  <a:cubicBezTo>
                    <a:pt x="13426" y="17078"/>
                    <a:pt x="12911" y="19507"/>
                    <a:pt x="11654" y="2058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30"/>
                    <a:pt x="2462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8" name="任意多边形: 形状 3437">
              <a:extLst>
                <a:ext uri="{FF2B5EF4-FFF2-40B4-BE49-F238E27FC236}">
                  <a16:creationId xmlns:a16="http://schemas.microsoft.com/office/drawing/2014/main" id="{DB75D8BB-6AD1-5788-7671-F9CA72FDF426}"/>
                </a:ext>
              </a:extLst>
            </p:cNvPr>
            <p:cNvSpPr/>
            <p:nvPr/>
          </p:nvSpPr>
          <p:spPr>
            <a:xfrm>
              <a:off x="1286527" y="2814427"/>
              <a:ext cx="13889" cy="21670"/>
            </a:xfrm>
            <a:custGeom>
              <a:avLst/>
              <a:gdLst>
                <a:gd name="connsiteX0" fmla="*/ 7863 w 13889"/>
                <a:gd name="connsiteY0" fmla="*/ 905 h 21670"/>
                <a:gd name="connsiteX1" fmla="*/ 8663 w 13889"/>
                <a:gd name="connsiteY1" fmla="*/ 0 h 21670"/>
                <a:gd name="connsiteX2" fmla="*/ 10216 w 13889"/>
                <a:gd name="connsiteY2" fmla="*/ 1762 h 21670"/>
                <a:gd name="connsiteX3" fmla="*/ 12940 w 13889"/>
                <a:gd name="connsiteY3" fmla="*/ 6201 h 21670"/>
                <a:gd name="connsiteX4" fmla="*/ 13683 w 13889"/>
                <a:gd name="connsiteY4" fmla="*/ 15450 h 21670"/>
                <a:gd name="connsiteX5" fmla="*/ 11654 w 13889"/>
                <a:gd name="connsiteY5" fmla="*/ 20584 h 21670"/>
                <a:gd name="connsiteX6" fmla="*/ 7216 w 13889"/>
                <a:gd name="connsiteY6" fmla="*/ 21650 h 21670"/>
                <a:gd name="connsiteX7" fmla="*/ 2834 w 13889"/>
                <a:gd name="connsiteY7" fmla="*/ 19831 h 21670"/>
                <a:gd name="connsiteX8" fmla="*/ 5 w 13889"/>
                <a:gd name="connsiteY8" fmla="*/ 14059 h 21670"/>
                <a:gd name="connsiteX9" fmla="*/ 2462 w 13889"/>
                <a:gd name="connsiteY9" fmla="*/ 7639 h 21670"/>
                <a:gd name="connsiteX10" fmla="*/ 7863 w 13889"/>
                <a:gd name="connsiteY10" fmla="*/ 905 h 21670"/>
                <a:gd name="connsiteX11" fmla="*/ 7863 w 13889"/>
                <a:gd name="connsiteY11" fmla="*/ 905 h 21670"/>
                <a:gd name="connsiteX12" fmla="*/ 8663 w 13889"/>
                <a:gd name="connsiteY12" fmla="*/ 0 h 21670"/>
                <a:gd name="connsiteX13" fmla="*/ 8663 w 13889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9" h="21670">
                  <a:moveTo>
                    <a:pt x="7863" y="905"/>
                  </a:moveTo>
                  <a:cubicBezTo>
                    <a:pt x="8101" y="629"/>
                    <a:pt x="8663" y="0"/>
                    <a:pt x="8663" y="0"/>
                  </a:cubicBezTo>
                  <a:cubicBezTo>
                    <a:pt x="9130" y="524"/>
                    <a:pt x="9787" y="1200"/>
                    <a:pt x="10216" y="1762"/>
                  </a:cubicBezTo>
                  <a:cubicBezTo>
                    <a:pt x="11149" y="3010"/>
                    <a:pt x="12435" y="4724"/>
                    <a:pt x="12940" y="6201"/>
                  </a:cubicBezTo>
                  <a:cubicBezTo>
                    <a:pt x="13835" y="8830"/>
                    <a:pt x="14131" y="12697"/>
                    <a:pt x="13683" y="15450"/>
                  </a:cubicBezTo>
                  <a:cubicBezTo>
                    <a:pt x="13426" y="17078"/>
                    <a:pt x="12911" y="19507"/>
                    <a:pt x="11654" y="2058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36"/>
                    <a:pt x="3882" y="20793"/>
                    <a:pt x="2834" y="19831"/>
                  </a:cubicBezTo>
                  <a:cubicBezTo>
                    <a:pt x="1415" y="18526"/>
                    <a:pt x="91" y="15983"/>
                    <a:pt x="5" y="14059"/>
                  </a:cubicBezTo>
                  <a:cubicBezTo>
                    <a:pt x="-100" y="12002"/>
                    <a:pt x="1443" y="9430"/>
                    <a:pt x="2462" y="7639"/>
                  </a:cubicBezTo>
                  <a:cubicBezTo>
                    <a:pt x="3739" y="5391"/>
                    <a:pt x="6244" y="2924"/>
                    <a:pt x="7863" y="905"/>
                  </a:cubicBezTo>
                  <a:cubicBezTo>
                    <a:pt x="7863" y="905"/>
                    <a:pt x="7863" y="905"/>
                    <a:pt x="7863" y="905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9" name="任意多边形: 形状 3438">
              <a:extLst>
                <a:ext uri="{FF2B5EF4-FFF2-40B4-BE49-F238E27FC236}">
                  <a16:creationId xmlns:a16="http://schemas.microsoft.com/office/drawing/2014/main" id="{8959427A-C506-5CF4-53AB-47A2D85DC1D0}"/>
                </a:ext>
              </a:extLst>
            </p:cNvPr>
            <p:cNvSpPr/>
            <p:nvPr/>
          </p:nvSpPr>
          <p:spPr>
            <a:xfrm>
              <a:off x="1311651" y="2778328"/>
              <a:ext cx="14498" cy="16986"/>
            </a:xfrm>
            <a:custGeom>
              <a:avLst/>
              <a:gdLst>
                <a:gd name="connsiteX0" fmla="*/ 11286 w 14498"/>
                <a:gd name="connsiteY0" fmla="*/ 0 h 16986"/>
                <a:gd name="connsiteX1" fmla="*/ 13981 w 14498"/>
                <a:gd name="connsiteY1" fmla="*/ 3124 h 16986"/>
                <a:gd name="connsiteX2" fmla="*/ 14058 w 14498"/>
                <a:gd name="connsiteY2" fmla="*/ 9858 h 16986"/>
                <a:gd name="connsiteX3" fmla="*/ 10152 w 14498"/>
                <a:gd name="connsiteY3" fmla="*/ 16250 h 16986"/>
                <a:gd name="connsiteX4" fmla="*/ 5894 w 14498"/>
                <a:gd name="connsiteY4" fmla="*/ 16812 h 16986"/>
                <a:gd name="connsiteX5" fmla="*/ 1427 w 14498"/>
                <a:gd name="connsiteY5" fmla="*/ 12554 h 16986"/>
                <a:gd name="connsiteX6" fmla="*/ 8 w 14498"/>
                <a:gd name="connsiteY6" fmla="*/ 8020 h 16986"/>
                <a:gd name="connsiteX7" fmla="*/ 3199 w 14498"/>
                <a:gd name="connsiteY7" fmla="*/ 1705 h 16986"/>
                <a:gd name="connsiteX8" fmla="*/ 7523 w 14498"/>
                <a:gd name="connsiteY8" fmla="*/ 286 h 16986"/>
                <a:gd name="connsiteX9" fmla="*/ 11286 w 14498"/>
                <a:gd name="connsiteY9" fmla="*/ 0 h 16986"/>
                <a:gd name="connsiteX10" fmla="*/ 11286 w 14498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8" h="16986">
                  <a:moveTo>
                    <a:pt x="11286" y="0"/>
                  </a:moveTo>
                  <a:cubicBezTo>
                    <a:pt x="12095" y="934"/>
                    <a:pt x="13524" y="1972"/>
                    <a:pt x="13981" y="3124"/>
                  </a:cubicBezTo>
                  <a:cubicBezTo>
                    <a:pt x="14734" y="5001"/>
                    <a:pt x="14581" y="7906"/>
                    <a:pt x="14058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23" y="17193"/>
                    <a:pt x="5894" y="16812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75" y="11344"/>
                    <a:pt x="-87" y="9439"/>
                    <a:pt x="8" y="8020"/>
                  </a:cubicBezTo>
                  <a:cubicBezTo>
                    <a:pt x="151" y="5896"/>
                    <a:pt x="1561" y="3058"/>
                    <a:pt x="3199" y="1705"/>
                  </a:cubicBezTo>
                  <a:cubicBezTo>
                    <a:pt x="4247" y="829"/>
                    <a:pt x="618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0" name="任意多边形: 形状 3439">
              <a:extLst>
                <a:ext uri="{FF2B5EF4-FFF2-40B4-BE49-F238E27FC236}">
                  <a16:creationId xmlns:a16="http://schemas.microsoft.com/office/drawing/2014/main" id="{3E47BB6A-2701-55D3-0B7E-9CDC18817120}"/>
                </a:ext>
              </a:extLst>
            </p:cNvPr>
            <p:cNvSpPr/>
            <p:nvPr/>
          </p:nvSpPr>
          <p:spPr>
            <a:xfrm>
              <a:off x="1311473" y="2771555"/>
              <a:ext cx="13893" cy="21680"/>
            </a:xfrm>
            <a:custGeom>
              <a:avLst/>
              <a:gdLst>
                <a:gd name="connsiteX0" fmla="*/ 7862 w 13893"/>
                <a:gd name="connsiteY0" fmla="*/ 914 h 21680"/>
                <a:gd name="connsiteX1" fmla="*/ 8662 w 13893"/>
                <a:gd name="connsiteY1" fmla="*/ 0 h 21680"/>
                <a:gd name="connsiteX2" fmla="*/ 10215 w 13893"/>
                <a:gd name="connsiteY2" fmla="*/ 1772 h 21680"/>
                <a:gd name="connsiteX3" fmla="*/ 12939 w 13893"/>
                <a:gd name="connsiteY3" fmla="*/ 6201 h 21680"/>
                <a:gd name="connsiteX4" fmla="*/ 13692 w 13893"/>
                <a:gd name="connsiteY4" fmla="*/ 15450 h 21680"/>
                <a:gd name="connsiteX5" fmla="*/ 11663 w 13893"/>
                <a:gd name="connsiteY5" fmla="*/ 20584 h 21680"/>
                <a:gd name="connsiteX6" fmla="*/ 7224 w 13893"/>
                <a:gd name="connsiteY6" fmla="*/ 21660 h 21680"/>
                <a:gd name="connsiteX7" fmla="*/ 2843 w 13893"/>
                <a:gd name="connsiteY7" fmla="*/ 19841 h 21680"/>
                <a:gd name="connsiteX8" fmla="*/ 4 w 13893"/>
                <a:gd name="connsiteY8" fmla="*/ 14069 h 21680"/>
                <a:gd name="connsiteX9" fmla="*/ 2462 w 13893"/>
                <a:gd name="connsiteY9" fmla="*/ 7649 h 21680"/>
                <a:gd name="connsiteX10" fmla="*/ 7862 w 13893"/>
                <a:gd name="connsiteY10" fmla="*/ 914 h 21680"/>
                <a:gd name="connsiteX11" fmla="*/ 7862 w 13893"/>
                <a:gd name="connsiteY11" fmla="*/ 914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80">
                  <a:moveTo>
                    <a:pt x="7862" y="914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48" y="3020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50"/>
                  </a:cubicBezTo>
                  <a:cubicBezTo>
                    <a:pt x="13425" y="17088"/>
                    <a:pt x="12920" y="19517"/>
                    <a:pt x="11663" y="20584"/>
                  </a:cubicBezTo>
                  <a:cubicBezTo>
                    <a:pt x="10615" y="21479"/>
                    <a:pt x="8586" y="21765"/>
                    <a:pt x="7224" y="21660"/>
                  </a:cubicBezTo>
                  <a:cubicBezTo>
                    <a:pt x="5805" y="21546"/>
                    <a:pt x="3890" y="20803"/>
                    <a:pt x="2843" y="19841"/>
                  </a:cubicBezTo>
                  <a:cubicBezTo>
                    <a:pt x="1414" y="18536"/>
                    <a:pt x="99" y="15993"/>
                    <a:pt x="4" y="1406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7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1" name="任意多边形: 形状 3440">
              <a:extLst>
                <a:ext uri="{FF2B5EF4-FFF2-40B4-BE49-F238E27FC236}">
                  <a16:creationId xmlns:a16="http://schemas.microsoft.com/office/drawing/2014/main" id="{A63B4834-FCA6-A6E4-4990-7FF4045BDCAB}"/>
                </a:ext>
              </a:extLst>
            </p:cNvPr>
            <p:cNvSpPr/>
            <p:nvPr/>
          </p:nvSpPr>
          <p:spPr>
            <a:xfrm>
              <a:off x="1311473" y="2771555"/>
              <a:ext cx="13893" cy="21680"/>
            </a:xfrm>
            <a:custGeom>
              <a:avLst/>
              <a:gdLst>
                <a:gd name="connsiteX0" fmla="*/ 7862 w 13893"/>
                <a:gd name="connsiteY0" fmla="*/ 914 h 21680"/>
                <a:gd name="connsiteX1" fmla="*/ 8662 w 13893"/>
                <a:gd name="connsiteY1" fmla="*/ 0 h 21680"/>
                <a:gd name="connsiteX2" fmla="*/ 10215 w 13893"/>
                <a:gd name="connsiteY2" fmla="*/ 1772 h 21680"/>
                <a:gd name="connsiteX3" fmla="*/ 12939 w 13893"/>
                <a:gd name="connsiteY3" fmla="*/ 6201 h 21680"/>
                <a:gd name="connsiteX4" fmla="*/ 13692 w 13893"/>
                <a:gd name="connsiteY4" fmla="*/ 15450 h 21680"/>
                <a:gd name="connsiteX5" fmla="*/ 11663 w 13893"/>
                <a:gd name="connsiteY5" fmla="*/ 20584 h 21680"/>
                <a:gd name="connsiteX6" fmla="*/ 7224 w 13893"/>
                <a:gd name="connsiteY6" fmla="*/ 21660 h 21680"/>
                <a:gd name="connsiteX7" fmla="*/ 2843 w 13893"/>
                <a:gd name="connsiteY7" fmla="*/ 19841 h 21680"/>
                <a:gd name="connsiteX8" fmla="*/ 4 w 13893"/>
                <a:gd name="connsiteY8" fmla="*/ 14069 h 21680"/>
                <a:gd name="connsiteX9" fmla="*/ 2462 w 13893"/>
                <a:gd name="connsiteY9" fmla="*/ 7649 h 21680"/>
                <a:gd name="connsiteX10" fmla="*/ 7862 w 13893"/>
                <a:gd name="connsiteY10" fmla="*/ 914 h 21680"/>
                <a:gd name="connsiteX11" fmla="*/ 7862 w 13893"/>
                <a:gd name="connsiteY11" fmla="*/ 914 h 21680"/>
                <a:gd name="connsiteX12" fmla="*/ 8662 w 13893"/>
                <a:gd name="connsiteY12" fmla="*/ 0 h 21680"/>
                <a:gd name="connsiteX13" fmla="*/ 8662 w 13893"/>
                <a:gd name="connsiteY13" fmla="*/ 0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80">
                  <a:moveTo>
                    <a:pt x="7862" y="914"/>
                  </a:moveTo>
                  <a:cubicBezTo>
                    <a:pt x="8100" y="638"/>
                    <a:pt x="8662" y="0"/>
                    <a:pt x="866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48" y="3020"/>
                    <a:pt x="12434" y="4724"/>
                    <a:pt x="12939" y="6201"/>
                  </a:cubicBezTo>
                  <a:cubicBezTo>
                    <a:pt x="13844" y="8839"/>
                    <a:pt x="14130" y="12706"/>
                    <a:pt x="13692" y="15450"/>
                  </a:cubicBezTo>
                  <a:cubicBezTo>
                    <a:pt x="13425" y="17088"/>
                    <a:pt x="12920" y="19517"/>
                    <a:pt x="11663" y="20584"/>
                  </a:cubicBezTo>
                  <a:cubicBezTo>
                    <a:pt x="10615" y="21479"/>
                    <a:pt x="8586" y="21765"/>
                    <a:pt x="7224" y="21660"/>
                  </a:cubicBezTo>
                  <a:cubicBezTo>
                    <a:pt x="5805" y="21546"/>
                    <a:pt x="3890" y="20803"/>
                    <a:pt x="2843" y="19841"/>
                  </a:cubicBezTo>
                  <a:cubicBezTo>
                    <a:pt x="1414" y="18536"/>
                    <a:pt x="99" y="15993"/>
                    <a:pt x="4" y="1406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7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2" name="任意多边形: 形状 3441">
              <a:extLst>
                <a:ext uri="{FF2B5EF4-FFF2-40B4-BE49-F238E27FC236}">
                  <a16:creationId xmlns:a16="http://schemas.microsoft.com/office/drawing/2014/main" id="{73B32BD3-968E-2DE0-CC9F-D9B42C42A2D9}"/>
                </a:ext>
              </a:extLst>
            </p:cNvPr>
            <p:cNvSpPr/>
            <p:nvPr/>
          </p:nvSpPr>
          <p:spPr>
            <a:xfrm>
              <a:off x="1188169" y="2803921"/>
              <a:ext cx="14503" cy="16984"/>
            </a:xfrm>
            <a:custGeom>
              <a:avLst/>
              <a:gdLst>
                <a:gd name="connsiteX0" fmla="*/ 11295 w 14503"/>
                <a:gd name="connsiteY0" fmla="*/ 0 h 16984"/>
                <a:gd name="connsiteX1" fmla="*/ 13991 w 14503"/>
                <a:gd name="connsiteY1" fmla="*/ 3115 h 16984"/>
                <a:gd name="connsiteX2" fmla="*/ 14057 w 14503"/>
                <a:gd name="connsiteY2" fmla="*/ 9858 h 16984"/>
                <a:gd name="connsiteX3" fmla="*/ 10162 w 14503"/>
                <a:gd name="connsiteY3" fmla="*/ 16240 h 16984"/>
                <a:gd name="connsiteX4" fmla="*/ 5904 w 14503"/>
                <a:gd name="connsiteY4" fmla="*/ 16812 h 16984"/>
                <a:gd name="connsiteX5" fmla="*/ 1427 w 14503"/>
                <a:gd name="connsiteY5" fmla="*/ 12554 h 16984"/>
                <a:gd name="connsiteX6" fmla="*/ 8 w 14503"/>
                <a:gd name="connsiteY6" fmla="*/ 8011 h 16984"/>
                <a:gd name="connsiteX7" fmla="*/ 3208 w 14503"/>
                <a:gd name="connsiteY7" fmla="*/ 1696 h 16984"/>
                <a:gd name="connsiteX8" fmla="*/ 7533 w 14503"/>
                <a:gd name="connsiteY8" fmla="*/ 276 h 16984"/>
                <a:gd name="connsiteX9" fmla="*/ 11295 w 14503"/>
                <a:gd name="connsiteY9" fmla="*/ 0 h 16984"/>
                <a:gd name="connsiteX10" fmla="*/ 11295 w 14503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4">
                  <a:moveTo>
                    <a:pt x="11295" y="0"/>
                  </a:moveTo>
                  <a:cubicBezTo>
                    <a:pt x="12105" y="933"/>
                    <a:pt x="13534" y="1972"/>
                    <a:pt x="13991" y="3115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20"/>
                    <a:pt x="12067" y="15069"/>
                    <a:pt x="10162" y="16240"/>
                  </a:cubicBezTo>
                  <a:cubicBezTo>
                    <a:pt x="9057" y="16916"/>
                    <a:pt x="7133" y="17193"/>
                    <a:pt x="5904" y="16812"/>
                  </a:cubicBezTo>
                  <a:cubicBezTo>
                    <a:pt x="4132" y="16269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11"/>
                  </a:cubicBezTo>
                  <a:cubicBezTo>
                    <a:pt x="151" y="5896"/>
                    <a:pt x="1570" y="3058"/>
                    <a:pt x="3208" y="1696"/>
                  </a:cubicBezTo>
                  <a:cubicBezTo>
                    <a:pt x="4256" y="829"/>
                    <a:pt x="6190" y="543"/>
                    <a:pt x="7533" y="276"/>
                  </a:cubicBezTo>
                  <a:cubicBezTo>
                    <a:pt x="8638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3" name="任意多边形: 形状 3442">
              <a:extLst>
                <a:ext uri="{FF2B5EF4-FFF2-40B4-BE49-F238E27FC236}">
                  <a16:creationId xmlns:a16="http://schemas.microsoft.com/office/drawing/2014/main" id="{561A1C88-AE5A-6960-16EB-833578A4C544}"/>
                </a:ext>
              </a:extLst>
            </p:cNvPr>
            <p:cNvSpPr/>
            <p:nvPr/>
          </p:nvSpPr>
          <p:spPr>
            <a:xfrm>
              <a:off x="1188000" y="2797149"/>
              <a:ext cx="13892" cy="21670"/>
            </a:xfrm>
            <a:custGeom>
              <a:avLst/>
              <a:gdLst>
                <a:gd name="connsiteX0" fmla="*/ 7863 w 13892"/>
                <a:gd name="connsiteY0" fmla="*/ 914 h 21670"/>
                <a:gd name="connsiteX1" fmla="*/ 8663 w 13892"/>
                <a:gd name="connsiteY1" fmla="*/ 0 h 21670"/>
                <a:gd name="connsiteX2" fmla="*/ 10216 w 13892"/>
                <a:gd name="connsiteY2" fmla="*/ 1762 h 21670"/>
                <a:gd name="connsiteX3" fmla="*/ 12940 w 13892"/>
                <a:gd name="connsiteY3" fmla="*/ 6201 h 21670"/>
                <a:gd name="connsiteX4" fmla="*/ 13693 w 13892"/>
                <a:gd name="connsiteY4" fmla="*/ 15450 h 21670"/>
                <a:gd name="connsiteX5" fmla="*/ 11654 w 13892"/>
                <a:gd name="connsiteY5" fmla="*/ 20584 h 21670"/>
                <a:gd name="connsiteX6" fmla="*/ 7216 w 13892"/>
                <a:gd name="connsiteY6" fmla="*/ 21650 h 21670"/>
                <a:gd name="connsiteX7" fmla="*/ 2834 w 13892"/>
                <a:gd name="connsiteY7" fmla="*/ 19831 h 21670"/>
                <a:gd name="connsiteX8" fmla="*/ 5 w 13892"/>
                <a:gd name="connsiteY8" fmla="*/ 14059 h 21670"/>
                <a:gd name="connsiteX9" fmla="*/ 2463 w 13892"/>
                <a:gd name="connsiteY9" fmla="*/ 7649 h 21670"/>
                <a:gd name="connsiteX10" fmla="*/ 7863 w 13892"/>
                <a:gd name="connsiteY10" fmla="*/ 914 h 21670"/>
                <a:gd name="connsiteX11" fmla="*/ 7863 w 13892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2" h="2167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35" y="8839"/>
                    <a:pt x="14131" y="12706"/>
                    <a:pt x="13693" y="15450"/>
                  </a:cubicBezTo>
                  <a:cubicBezTo>
                    <a:pt x="13426" y="17088"/>
                    <a:pt x="12921" y="19507"/>
                    <a:pt x="11654" y="2058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45"/>
                    <a:pt x="3882" y="20803"/>
                    <a:pt x="2834" y="19831"/>
                  </a:cubicBezTo>
                  <a:cubicBezTo>
                    <a:pt x="1415" y="18526"/>
                    <a:pt x="91" y="15992"/>
                    <a:pt x="5" y="1405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39" y="539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4" name="任意多边形: 形状 3443">
              <a:extLst>
                <a:ext uri="{FF2B5EF4-FFF2-40B4-BE49-F238E27FC236}">
                  <a16:creationId xmlns:a16="http://schemas.microsoft.com/office/drawing/2014/main" id="{E5BE376B-CEA4-3781-7CE6-50F656B95138}"/>
                </a:ext>
              </a:extLst>
            </p:cNvPr>
            <p:cNvSpPr/>
            <p:nvPr/>
          </p:nvSpPr>
          <p:spPr>
            <a:xfrm>
              <a:off x="1188000" y="2797149"/>
              <a:ext cx="13892" cy="21670"/>
            </a:xfrm>
            <a:custGeom>
              <a:avLst/>
              <a:gdLst>
                <a:gd name="connsiteX0" fmla="*/ 7863 w 13892"/>
                <a:gd name="connsiteY0" fmla="*/ 914 h 21670"/>
                <a:gd name="connsiteX1" fmla="*/ 8663 w 13892"/>
                <a:gd name="connsiteY1" fmla="*/ 0 h 21670"/>
                <a:gd name="connsiteX2" fmla="*/ 10216 w 13892"/>
                <a:gd name="connsiteY2" fmla="*/ 1762 h 21670"/>
                <a:gd name="connsiteX3" fmla="*/ 12940 w 13892"/>
                <a:gd name="connsiteY3" fmla="*/ 6201 h 21670"/>
                <a:gd name="connsiteX4" fmla="*/ 13693 w 13892"/>
                <a:gd name="connsiteY4" fmla="*/ 15450 h 21670"/>
                <a:gd name="connsiteX5" fmla="*/ 11654 w 13892"/>
                <a:gd name="connsiteY5" fmla="*/ 20584 h 21670"/>
                <a:gd name="connsiteX6" fmla="*/ 7216 w 13892"/>
                <a:gd name="connsiteY6" fmla="*/ 21650 h 21670"/>
                <a:gd name="connsiteX7" fmla="*/ 2834 w 13892"/>
                <a:gd name="connsiteY7" fmla="*/ 19831 h 21670"/>
                <a:gd name="connsiteX8" fmla="*/ 5 w 13892"/>
                <a:gd name="connsiteY8" fmla="*/ 14059 h 21670"/>
                <a:gd name="connsiteX9" fmla="*/ 2463 w 13892"/>
                <a:gd name="connsiteY9" fmla="*/ 7649 h 21670"/>
                <a:gd name="connsiteX10" fmla="*/ 7863 w 13892"/>
                <a:gd name="connsiteY10" fmla="*/ 914 h 21670"/>
                <a:gd name="connsiteX11" fmla="*/ 7863 w 13892"/>
                <a:gd name="connsiteY11" fmla="*/ 914 h 21670"/>
                <a:gd name="connsiteX12" fmla="*/ 8663 w 13892"/>
                <a:gd name="connsiteY12" fmla="*/ 0 h 21670"/>
                <a:gd name="connsiteX13" fmla="*/ 8663 w 13892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2" h="21670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8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35" y="8839"/>
                    <a:pt x="14131" y="12706"/>
                    <a:pt x="13693" y="15450"/>
                  </a:cubicBezTo>
                  <a:cubicBezTo>
                    <a:pt x="13426" y="17088"/>
                    <a:pt x="12921" y="19507"/>
                    <a:pt x="11654" y="20584"/>
                  </a:cubicBezTo>
                  <a:cubicBezTo>
                    <a:pt x="10616" y="21469"/>
                    <a:pt x="8587" y="21755"/>
                    <a:pt x="7216" y="21650"/>
                  </a:cubicBezTo>
                  <a:cubicBezTo>
                    <a:pt x="5796" y="21545"/>
                    <a:pt x="3882" y="20803"/>
                    <a:pt x="2834" y="19831"/>
                  </a:cubicBezTo>
                  <a:cubicBezTo>
                    <a:pt x="1415" y="18526"/>
                    <a:pt x="91" y="15992"/>
                    <a:pt x="5" y="14059"/>
                  </a:cubicBezTo>
                  <a:cubicBezTo>
                    <a:pt x="-100" y="12002"/>
                    <a:pt x="1443" y="9439"/>
                    <a:pt x="2463" y="7649"/>
                  </a:cubicBezTo>
                  <a:cubicBezTo>
                    <a:pt x="3739" y="539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5" name="任意多边形: 形状 3444">
              <a:extLst>
                <a:ext uri="{FF2B5EF4-FFF2-40B4-BE49-F238E27FC236}">
                  <a16:creationId xmlns:a16="http://schemas.microsoft.com/office/drawing/2014/main" id="{87FA8BE4-31EC-8A14-F102-69D5A2332D70}"/>
                </a:ext>
              </a:extLst>
            </p:cNvPr>
            <p:cNvSpPr/>
            <p:nvPr/>
          </p:nvSpPr>
          <p:spPr>
            <a:xfrm>
              <a:off x="1234879" y="2786643"/>
              <a:ext cx="14497" cy="16986"/>
            </a:xfrm>
            <a:custGeom>
              <a:avLst/>
              <a:gdLst>
                <a:gd name="connsiteX0" fmla="*/ 11286 w 14497"/>
                <a:gd name="connsiteY0" fmla="*/ 0 h 16986"/>
                <a:gd name="connsiteX1" fmla="*/ 13981 w 14497"/>
                <a:gd name="connsiteY1" fmla="*/ 3124 h 16986"/>
                <a:gd name="connsiteX2" fmla="*/ 14048 w 14497"/>
                <a:gd name="connsiteY2" fmla="*/ 9868 h 16986"/>
                <a:gd name="connsiteX3" fmla="*/ 10152 w 14497"/>
                <a:gd name="connsiteY3" fmla="*/ 16250 h 16986"/>
                <a:gd name="connsiteX4" fmla="*/ 5895 w 14497"/>
                <a:gd name="connsiteY4" fmla="*/ 16811 h 16986"/>
                <a:gd name="connsiteX5" fmla="*/ 1427 w 14497"/>
                <a:gd name="connsiteY5" fmla="*/ 12563 h 16986"/>
                <a:gd name="connsiteX6" fmla="*/ 8 w 14497"/>
                <a:gd name="connsiteY6" fmla="*/ 8020 h 16986"/>
                <a:gd name="connsiteX7" fmla="*/ 3199 w 14497"/>
                <a:gd name="connsiteY7" fmla="*/ 1705 h 16986"/>
                <a:gd name="connsiteX8" fmla="*/ 7523 w 14497"/>
                <a:gd name="connsiteY8" fmla="*/ 286 h 16986"/>
                <a:gd name="connsiteX9" fmla="*/ 11286 w 14497"/>
                <a:gd name="connsiteY9" fmla="*/ 0 h 16986"/>
                <a:gd name="connsiteX10" fmla="*/ 11286 w 14497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97" h="16986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81" y="7915"/>
                    <a:pt x="14048" y="9868"/>
                  </a:cubicBezTo>
                  <a:cubicBezTo>
                    <a:pt x="13457" y="12030"/>
                    <a:pt x="12067" y="15069"/>
                    <a:pt x="10152" y="16250"/>
                  </a:cubicBezTo>
                  <a:cubicBezTo>
                    <a:pt x="9057" y="16926"/>
                    <a:pt x="7123" y="17193"/>
                    <a:pt x="5895" y="16811"/>
                  </a:cubicBezTo>
                  <a:cubicBezTo>
                    <a:pt x="4123" y="16278"/>
                    <a:pt x="2389" y="14135"/>
                    <a:pt x="1427" y="12563"/>
                  </a:cubicBezTo>
                  <a:cubicBezTo>
                    <a:pt x="675" y="11344"/>
                    <a:pt x="-87" y="9439"/>
                    <a:pt x="8" y="8020"/>
                  </a:cubicBezTo>
                  <a:cubicBezTo>
                    <a:pt x="141" y="5905"/>
                    <a:pt x="1561" y="3057"/>
                    <a:pt x="3199" y="1705"/>
                  </a:cubicBezTo>
                  <a:cubicBezTo>
                    <a:pt x="4247" y="829"/>
                    <a:pt x="6180" y="552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6" name="任意多边形: 形状 3445">
              <a:extLst>
                <a:ext uri="{FF2B5EF4-FFF2-40B4-BE49-F238E27FC236}">
                  <a16:creationId xmlns:a16="http://schemas.microsoft.com/office/drawing/2014/main" id="{7B2BE6F6-23E0-3585-A911-2A5C8FD342A5}"/>
                </a:ext>
              </a:extLst>
            </p:cNvPr>
            <p:cNvSpPr/>
            <p:nvPr/>
          </p:nvSpPr>
          <p:spPr>
            <a:xfrm>
              <a:off x="1234702" y="2779880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49 h 21670"/>
                <a:gd name="connsiteX5" fmla="*/ 11663 w 13893"/>
                <a:gd name="connsiteY5" fmla="*/ 20583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49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1"/>
                    <a:pt x="1443" y="9430"/>
                    <a:pt x="2462" y="7639"/>
                  </a:cubicBezTo>
                  <a:cubicBezTo>
                    <a:pt x="3747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7" name="任意多边形: 形状 3446">
              <a:extLst>
                <a:ext uri="{FF2B5EF4-FFF2-40B4-BE49-F238E27FC236}">
                  <a16:creationId xmlns:a16="http://schemas.microsoft.com/office/drawing/2014/main" id="{BAC79BAF-BB95-2C0C-CB99-CE3553BF739C}"/>
                </a:ext>
              </a:extLst>
            </p:cNvPr>
            <p:cNvSpPr/>
            <p:nvPr/>
          </p:nvSpPr>
          <p:spPr>
            <a:xfrm>
              <a:off x="1234702" y="2779880"/>
              <a:ext cx="13893" cy="21670"/>
            </a:xfrm>
            <a:custGeom>
              <a:avLst/>
              <a:gdLst>
                <a:gd name="connsiteX0" fmla="*/ 7862 w 13893"/>
                <a:gd name="connsiteY0" fmla="*/ 905 h 21670"/>
                <a:gd name="connsiteX1" fmla="*/ 8662 w 13893"/>
                <a:gd name="connsiteY1" fmla="*/ 0 h 21670"/>
                <a:gd name="connsiteX2" fmla="*/ 10215 w 13893"/>
                <a:gd name="connsiteY2" fmla="*/ 1762 h 21670"/>
                <a:gd name="connsiteX3" fmla="*/ 12939 w 13893"/>
                <a:gd name="connsiteY3" fmla="*/ 6201 h 21670"/>
                <a:gd name="connsiteX4" fmla="*/ 13692 w 13893"/>
                <a:gd name="connsiteY4" fmla="*/ 15449 h 21670"/>
                <a:gd name="connsiteX5" fmla="*/ 11663 w 13893"/>
                <a:gd name="connsiteY5" fmla="*/ 20583 h 21670"/>
                <a:gd name="connsiteX6" fmla="*/ 7224 w 13893"/>
                <a:gd name="connsiteY6" fmla="*/ 21650 h 21670"/>
                <a:gd name="connsiteX7" fmla="*/ 2833 w 13893"/>
                <a:gd name="connsiteY7" fmla="*/ 19831 h 21670"/>
                <a:gd name="connsiteX8" fmla="*/ 4 w 13893"/>
                <a:gd name="connsiteY8" fmla="*/ 14059 h 21670"/>
                <a:gd name="connsiteX9" fmla="*/ 2462 w 13893"/>
                <a:gd name="connsiteY9" fmla="*/ 7639 h 21670"/>
                <a:gd name="connsiteX10" fmla="*/ 7862 w 13893"/>
                <a:gd name="connsiteY10" fmla="*/ 905 h 21670"/>
                <a:gd name="connsiteX11" fmla="*/ 7862 w 13893"/>
                <a:gd name="connsiteY11" fmla="*/ 905 h 21670"/>
                <a:gd name="connsiteX12" fmla="*/ 8662 w 13893"/>
                <a:gd name="connsiteY12" fmla="*/ 0 h 21670"/>
                <a:gd name="connsiteX13" fmla="*/ 8662 w 13893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3" h="21670">
                  <a:moveTo>
                    <a:pt x="7862" y="905"/>
                  </a:moveTo>
                  <a:cubicBezTo>
                    <a:pt x="8100" y="628"/>
                    <a:pt x="8662" y="0"/>
                    <a:pt x="866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48" y="3010"/>
                    <a:pt x="12434" y="4715"/>
                    <a:pt x="12939" y="6201"/>
                  </a:cubicBezTo>
                  <a:cubicBezTo>
                    <a:pt x="13844" y="8830"/>
                    <a:pt x="14130" y="12697"/>
                    <a:pt x="13692" y="15449"/>
                  </a:cubicBezTo>
                  <a:cubicBezTo>
                    <a:pt x="13425" y="17078"/>
                    <a:pt x="12920" y="19507"/>
                    <a:pt x="11663" y="20583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33" y="19831"/>
                  </a:cubicBezTo>
                  <a:cubicBezTo>
                    <a:pt x="1414" y="18526"/>
                    <a:pt x="99" y="15983"/>
                    <a:pt x="4" y="14059"/>
                  </a:cubicBezTo>
                  <a:cubicBezTo>
                    <a:pt x="-91" y="12001"/>
                    <a:pt x="1443" y="9430"/>
                    <a:pt x="2462" y="7639"/>
                  </a:cubicBezTo>
                  <a:cubicBezTo>
                    <a:pt x="3747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62" y="0"/>
                  </a:moveTo>
                  <a:cubicBezTo>
                    <a:pt x="8662" y="0"/>
                    <a:pt x="8662" y="0"/>
                    <a:pt x="866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8" name="任意多边形: 形状 3447">
              <a:extLst>
                <a:ext uri="{FF2B5EF4-FFF2-40B4-BE49-F238E27FC236}">
                  <a16:creationId xmlns:a16="http://schemas.microsoft.com/office/drawing/2014/main" id="{FB8E2BEE-EA69-9CC2-07CD-F584C3091CFF}"/>
                </a:ext>
              </a:extLst>
            </p:cNvPr>
            <p:cNvSpPr/>
            <p:nvPr/>
          </p:nvSpPr>
          <p:spPr>
            <a:xfrm>
              <a:off x="1263026" y="2744419"/>
              <a:ext cx="14501" cy="16986"/>
            </a:xfrm>
            <a:custGeom>
              <a:avLst/>
              <a:gdLst>
                <a:gd name="connsiteX0" fmla="*/ 11286 w 14501"/>
                <a:gd name="connsiteY0" fmla="*/ 0 h 16986"/>
                <a:gd name="connsiteX1" fmla="*/ 13981 w 14501"/>
                <a:gd name="connsiteY1" fmla="*/ 3124 h 16986"/>
                <a:gd name="connsiteX2" fmla="*/ 14057 w 14501"/>
                <a:gd name="connsiteY2" fmla="*/ 9858 h 16986"/>
                <a:gd name="connsiteX3" fmla="*/ 10152 w 14501"/>
                <a:gd name="connsiteY3" fmla="*/ 16250 h 16986"/>
                <a:gd name="connsiteX4" fmla="*/ 5894 w 14501"/>
                <a:gd name="connsiteY4" fmla="*/ 16812 h 16986"/>
                <a:gd name="connsiteX5" fmla="*/ 1427 w 14501"/>
                <a:gd name="connsiteY5" fmla="*/ 12554 h 16986"/>
                <a:gd name="connsiteX6" fmla="*/ 8 w 14501"/>
                <a:gd name="connsiteY6" fmla="*/ 8020 h 16986"/>
                <a:gd name="connsiteX7" fmla="*/ 3199 w 14501"/>
                <a:gd name="connsiteY7" fmla="*/ 1705 h 16986"/>
                <a:gd name="connsiteX8" fmla="*/ 7523 w 14501"/>
                <a:gd name="connsiteY8" fmla="*/ 286 h 16986"/>
                <a:gd name="connsiteX9" fmla="*/ 11286 w 14501"/>
                <a:gd name="connsiteY9" fmla="*/ 0 h 16986"/>
                <a:gd name="connsiteX10" fmla="*/ 11286 w 14501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6">
                  <a:moveTo>
                    <a:pt x="11286" y="0"/>
                  </a:moveTo>
                  <a:cubicBezTo>
                    <a:pt x="12095" y="934"/>
                    <a:pt x="13524" y="1972"/>
                    <a:pt x="13981" y="3124"/>
                  </a:cubicBezTo>
                  <a:cubicBezTo>
                    <a:pt x="14734" y="5001"/>
                    <a:pt x="14591" y="791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12"/>
                  </a:cubicBezTo>
                  <a:cubicBezTo>
                    <a:pt x="4123" y="16269"/>
                    <a:pt x="239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9" name="任意多边形: 形状 3448">
              <a:extLst>
                <a:ext uri="{FF2B5EF4-FFF2-40B4-BE49-F238E27FC236}">
                  <a16:creationId xmlns:a16="http://schemas.microsoft.com/office/drawing/2014/main" id="{4D037879-32BB-7381-086E-4D23114448BD}"/>
                </a:ext>
              </a:extLst>
            </p:cNvPr>
            <p:cNvSpPr/>
            <p:nvPr/>
          </p:nvSpPr>
          <p:spPr>
            <a:xfrm>
              <a:off x="1262848" y="2737656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7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62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29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15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100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0" name="任意多边形: 形状 3449">
              <a:extLst>
                <a:ext uri="{FF2B5EF4-FFF2-40B4-BE49-F238E27FC236}">
                  <a16:creationId xmlns:a16="http://schemas.microsoft.com/office/drawing/2014/main" id="{18E94230-55A9-6702-223D-46A7864ED0AF}"/>
                </a:ext>
              </a:extLst>
            </p:cNvPr>
            <p:cNvSpPr/>
            <p:nvPr/>
          </p:nvSpPr>
          <p:spPr>
            <a:xfrm>
              <a:off x="1262848" y="2737656"/>
              <a:ext cx="13898" cy="21670"/>
            </a:xfrm>
            <a:custGeom>
              <a:avLst/>
              <a:gdLst>
                <a:gd name="connsiteX0" fmla="*/ 7862 w 13898"/>
                <a:gd name="connsiteY0" fmla="*/ 905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7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62 w 13898"/>
                <a:gd name="connsiteY9" fmla="*/ 7639 h 21670"/>
                <a:gd name="connsiteX10" fmla="*/ 7862 w 13898"/>
                <a:gd name="connsiteY10" fmla="*/ 905 h 21670"/>
                <a:gd name="connsiteX11" fmla="*/ 7862 w 13898"/>
                <a:gd name="connsiteY11" fmla="*/ 905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62" y="905"/>
                  </a:moveTo>
                  <a:cubicBezTo>
                    <a:pt x="8110" y="629"/>
                    <a:pt x="8672" y="0"/>
                    <a:pt x="8672" y="0"/>
                  </a:cubicBezTo>
                  <a:cubicBezTo>
                    <a:pt x="9129" y="524"/>
                    <a:pt x="9796" y="1200"/>
                    <a:pt x="10215" y="1762"/>
                  </a:cubicBezTo>
                  <a:cubicBezTo>
                    <a:pt x="11158" y="3010"/>
                    <a:pt x="12444" y="4715"/>
                    <a:pt x="12949" y="6201"/>
                  </a:cubicBezTo>
                  <a:cubicBezTo>
                    <a:pt x="13844" y="8830"/>
                    <a:pt x="14139" y="12697"/>
                    <a:pt x="13692" y="15450"/>
                  </a:cubicBezTo>
                  <a:cubicBezTo>
                    <a:pt x="13425" y="17078"/>
                    <a:pt x="12920" y="19507"/>
                    <a:pt x="11663" y="2057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36"/>
                    <a:pt x="3890" y="20793"/>
                    <a:pt x="2843" y="19831"/>
                  </a:cubicBezTo>
                  <a:cubicBezTo>
                    <a:pt x="1423" y="18526"/>
                    <a:pt x="100" y="15983"/>
                    <a:pt x="4" y="14059"/>
                  </a:cubicBezTo>
                  <a:cubicBezTo>
                    <a:pt x="-91" y="12002"/>
                    <a:pt x="1443" y="9430"/>
                    <a:pt x="2462" y="7639"/>
                  </a:cubicBezTo>
                  <a:cubicBezTo>
                    <a:pt x="3748" y="5391"/>
                    <a:pt x="6243" y="2924"/>
                    <a:pt x="7862" y="905"/>
                  </a:cubicBezTo>
                  <a:cubicBezTo>
                    <a:pt x="7862" y="905"/>
                    <a:pt x="7862" y="905"/>
                    <a:pt x="7862" y="905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1" name="任意多边形: 形状 3450">
              <a:extLst>
                <a:ext uri="{FF2B5EF4-FFF2-40B4-BE49-F238E27FC236}">
                  <a16:creationId xmlns:a16="http://schemas.microsoft.com/office/drawing/2014/main" id="{7B0892D4-45B7-D4CE-0DC4-D9DF5A87465B}"/>
                </a:ext>
              </a:extLst>
            </p:cNvPr>
            <p:cNvSpPr/>
            <p:nvPr/>
          </p:nvSpPr>
          <p:spPr>
            <a:xfrm>
              <a:off x="1133152" y="2762335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15 h 16984"/>
                <a:gd name="connsiteX2" fmla="*/ 14057 w 14501"/>
                <a:gd name="connsiteY2" fmla="*/ 9858 h 16984"/>
                <a:gd name="connsiteX3" fmla="*/ 10152 w 14501"/>
                <a:gd name="connsiteY3" fmla="*/ 16250 h 16984"/>
                <a:gd name="connsiteX4" fmla="*/ 5894 w 14501"/>
                <a:gd name="connsiteY4" fmla="*/ 16811 h 16984"/>
                <a:gd name="connsiteX5" fmla="*/ 1427 w 14501"/>
                <a:gd name="connsiteY5" fmla="*/ 12554 h 16984"/>
                <a:gd name="connsiteX6" fmla="*/ 8 w 14501"/>
                <a:gd name="connsiteY6" fmla="*/ 8011 h 16984"/>
                <a:gd name="connsiteX7" fmla="*/ 3199 w 14501"/>
                <a:gd name="connsiteY7" fmla="*/ 1705 h 16984"/>
                <a:gd name="connsiteX8" fmla="*/ 7523 w 14501"/>
                <a:gd name="connsiteY8" fmla="*/ 28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15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16"/>
                    <a:pt x="7123" y="17193"/>
                    <a:pt x="5894" y="16811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84" y="11335"/>
                    <a:pt x="-87" y="9439"/>
                    <a:pt x="8" y="8011"/>
                  </a:cubicBezTo>
                  <a:cubicBezTo>
                    <a:pt x="151" y="5896"/>
                    <a:pt x="1561" y="3057"/>
                    <a:pt x="3199" y="1705"/>
                  </a:cubicBezTo>
                  <a:cubicBezTo>
                    <a:pt x="4256" y="829"/>
                    <a:pt x="619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2" name="任意多边形: 形状 3451">
              <a:extLst>
                <a:ext uri="{FF2B5EF4-FFF2-40B4-BE49-F238E27FC236}">
                  <a16:creationId xmlns:a16="http://schemas.microsoft.com/office/drawing/2014/main" id="{43938D8A-E57D-B11E-4967-3311E53C4CAD}"/>
                </a:ext>
              </a:extLst>
            </p:cNvPr>
            <p:cNvSpPr/>
            <p:nvPr/>
          </p:nvSpPr>
          <p:spPr>
            <a:xfrm>
              <a:off x="1132975" y="2755563"/>
              <a:ext cx="13897" cy="21670"/>
            </a:xfrm>
            <a:custGeom>
              <a:avLst/>
              <a:gdLst>
                <a:gd name="connsiteX0" fmla="*/ 7862 w 13897"/>
                <a:gd name="connsiteY0" fmla="*/ 914 h 21670"/>
                <a:gd name="connsiteX1" fmla="*/ 867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84 h 21670"/>
                <a:gd name="connsiteX6" fmla="*/ 7224 w 13897"/>
                <a:gd name="connsiteY6" fmla="*/ 21650 h 21670"/>
                <a:gd name="connsiteX7" fmla="*/ 2843 w 13897"/>
                <a:gd name="connsiteY7" fmla="*/ 19841 h 21670"/>
                <a:gd name="connsiteX8" fmla="*/ 4 w 13897"/>
                <a:gd name="connsiteY8" fmla="*/ 14059 h 21670"/>
                <a:gd name="connsiteX9" fmla="*/ 2462 w 13897"/>
                <a:gd name="connsiteY9" fmla="*/ 7649 h 21670"/>
                <a:gd name="connsiteX10" fmla="*/ 7862 w 13897"/>
                <a:gd name="connsiteY10" fmla="*/ 914 h 21670"/>
                <a:gd name="connsiteX11" fmla="*/ 7862 w 13897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7" h="21670">
                  <a:moveTo>
                    <a:pt x="7862" y="914"/>
                  </a:moveTo>
                  <a:cubicBezTo>
                    <a:pt x="8110" y="638"/>
                    <a:pt x="8662" y="0"/>
                    <a:pt x="867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58" y="3019"/>
                    <a:pt x="12434" y="4724"/>
                    <a:pt x="1293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14" y="18535"/>
                    <a:pt x="99" y="15992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3" name="任意多边形: 形状 3452">
              <a:extLst>
                <a:ext uri="{FF2B5EF4-FFF2-40B4-BE49-F238E27FC236}">
                  <a16:creationId xmlns:a16="http://schemas.microsoft.com/office/drawing/2014/main" id="{D638A36A-4CA4-8139-7ED4-DB0C9B6D04AF}"/>
                </a:ext>
              </a:extLst>
            </p:cNvPr>
            <p:cNvSpPr/>
            <p:nvPr/>
          </p:nvSpPr>
          <p:spPr>
            <a:xfrm>
              <a:off x="1132975" y="2755563"/>
              <a:ext cx="13897" cy="21670"/>
            </a:xfrm>
            <a:custGeom>
              <a:avLst/>
              <a:gdLst>
                <a:gd name="connsiteX0" fmla="*/ 7862 w 13897"/>
                <a:gd name="connsiteY0" fmla="*/ 914 h 21670"/>
                <a:gd name="connsiteX1" fmla="*/ 8672 w 13897"/>
                <a:gd name="connsiteY1" fmla="*/ 0 h 21670"/>
                <a:gd name="connsiteX2" fmla="*/ 10215 w 13897"/>
                <a:gd name="connsiteY2" fmla="*/ 1762 h 21670"/>
                <a:gd name="connsiteX3" fmla="*/ 12939 w 13897"/>
                <a:gd name="connsiteY3" fmla="*/ 6201 h 21670"/>
                <a:gd name="connsiteX4" fmla="*/ 13692 w 13897"/>
                <a:gd name="connsiteY4" fmla="*/ 15450 h 21670"/>
                <a:gd name="connsiteX5" fmla="*/ 11663 w 13897"/>
                <a:gd name="connsiteY5" fmla="*/ 20584 h 21670"/>
                <a:gd name="connsiteX6" fmla="*/ 7224 w 13897"/>
                <a:gd name="connsiteY6" fmla="*/ 21650 h 21670"/>
                <a:gd name="connsiteX7" fmla="*/ 2843 w 13897"/>
                <a:gd name="connsiteY7" fmla="*/ 19841 h 21670"/>
                <a:gd name="connsiteX8" fmla="*/ 4 w 13897"/>
                <a:gd name="connsiteY8" fmla="*/ 14059 h 21670"/>
                <a:gd name="connsiteX9" fmla="*/ 2462 w 13897"/>
                <a:gd name="connsiteY9" fmla="*/ 7649 h 21670"/>
                <a:gd name="connsiteX10" fmla="*/ 7862 w 13897"/>
                <a:gd name="connsiteY10" fmla="*/ 914 h 21670"/>
                <a:gd name="connsiteX11" fmla="*/ 7862 w 13897"/>
                <a:gd name="connsiteY11" fmla="*/ 914 h 21670"/>
                <a:gd name="connsiteX12" fmla="*/ 8672 w 13897"/>
                <a:gd name="connsiteY12" fmla="*/ 0 h 21670"/>
                <a:gd name="connsiteX13" fmla="*/ 8672 w 13897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7" h="21670">
                  <a:moveTo>
                    <a:pt x="7862" y="914"/>
                  </a:moveTo>
                  <a:cubicBezTo>
                    <a:pt x="8110" y="638"/>
                    <a:pt x="8662" y="0"/>
                    <a:pt x="8672" y="0"/>
                  </a:cubicBezTo>
                  <a:cubicBezTo>
                    <a:pt x="9129" y="533"/>
                    <a:pt x="9796" y="1200"/>
                    <a:pt x="10215" y="1762"/>
                  </a:cubicBezTo>
                  <a:cubicBezTo>
                    <a:pt x="11158" y="3019"/>
                    <a:pt x="12434" y="4724"/>
                    <a:pt x="1293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25" y="17088"/>
                    <a:pt x="12920" y="19507"/>
                    <a:pt x="11663" y="20584"/>
                  </a:cubicBezTo>
                  <a:cubicBezTo>
                    <a:pt x="10615" y="21469"/>
                    <a:pt x="8586" y="2175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14" y="18535"/>
                    <a:pt x="99" y="15992"/>
                    <a:pt x="4" y="1405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4" name="任意多边形: 形状 3453">
              <a:extLst>
                <a:ext uri="{FF2B5EF4-FFF2-40B4-BE49-F238E27FC236}">
                  <a16:creationId xmlns:a16="http://schemas.microsoft.com/office/drawing/2014/main" id="{379A4FD1-0C3A-16C3-0ADA-ED16548749B8}"/>
                </a:ext>
              </a:extLst>
            </p:cNvPr>
            <p:cNvSpPr/>
            <p:nvPr/>
          </p:nvSpPr>
          <p:spPr>
            <a:xfrm>
              <a:off x="1179853" y="2743142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15 h 16984"/>
                <a:gd name="connsiteX2" fmla="*/ 14057 w 14501"/>
                <a:gd name="connsiteY2" fmla="*/ 9858 h 16984"/>
                <a:gd name="connsiteX3" fmla="*/ 10152 w 14501"/>
                <a:gd name="connsiteY3" fmla="*/ 16240 h 16984"/>
                <a:gd name="connsiteX4" fmla="*/ 5894 w 14501"/>
                <a:gd name="connsiteY4" fmla="*/ 16812 h 16984"/>
                <a:gd name="connsiteX5" fmla="*/ 1427 w 14501"/>
                <a:gd name="connsiteY5" fmla="*/ 12554 h 16984"/>
                <a:gd name="connsiteX6" fmla="*/ 8 w 14501"/>
                <a:gd name="connsiteY6" fmla="*/ 8011 h 16984"/>
                <a:gd name="connsiteX7" fmla="*/ 3199 w 14501"/>
                <a:gd name="connsiteY7" fmla="*/ 1696 h 16984"/>
                <a:gd name="connsiteX8" fmla="*/ 7533 w 14501"/>
                <a:gd name="connsiteY8" fmla="*/ 27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4"/>
                    <a:pt x="13524" y="1972"/>
                    <a:pt x="13981" y="3115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40"/>
                  </a:cubicBezTo>
                  <a:cubicBezTo>
                    <a:pt x="9057" y="16916"/>
                    <a:pt x="7133" y="17193"/>
                    <a:pt x="5894" y="16812"/>
                  </a:cubicBezTo>
                  <a:cubicBezTo>
                    <a:pt x="4123" y="16269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11"/>
                  </a:cubicBezTo>
                  <a:cubicBezTo>
                    <a:pt x="151" y="5896"/>
                    <a:pt x="1570" y="3058"/>
                    <a:pt x="3199" y="1696"/>
                  </a:cubicBezTo>
                  <a:cubicBezTo>
                    <a:pt x="4256" y="829"/>
                    <a:pt x="6190" y="543"/>
                    <a:pt x="7533" y="27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5" name="任意多边形: 形状 3454">
              <a:extLst>
                <a:ext uri="{FF2B5EF4-FFF2-40B4-BE49-F238E27FC236}">
                  <a16:creationId xmlns:a16="http://schemas.microsoft.com/office/drawing/2014/main" id="{91F50293-4AE3-6B0D-B2AF-9DB74A66B56E}"/>
                </a:ext>
              </a:extLst>
            </p:cNvPr>
            <p:cNvSpPr/>
            <p:nvPr/>
          </p:nvSpPr>
          <p:spPr>
            <a:xfrm>
              <a:off x="1179676" y="2736370"/>
              <a:ext cx="13898" cy="21670"/>
            </a:xfrm>
            <a:custGeom>
              <a:avLst/>
              <a:gdLst>
                <a:gd name="connsiteX0" fmla="*/ 787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49 h 21670"/>
                <a:gd name="connsiteX10" fmla="*/ 7872 w 13898"/>
                <a:gd name="connsiteY10" fmla="*/ 914 h 21670"/>
                <a:gd name="connsiteX11" fmla="*/ 7872 w 13898"/>
                <a:gd name="connsiteY11" fmla="*/ 91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0">
                  <a:moveTo>
                    <a:pt x="787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62"/>
                  </a:cubicBezTo>
                  <a:cubicBezTo>
                    <a:pt x="11158" y="3020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6"/>
                    <a:pt x="3890" y="20803"/>
                    <a:pt x="2843" y="19831"/>
                  </a:cubicBezTo>
                  <a:cubicBezTo>
                    <a:pt x="1423" y="18536"/>
                    <a:pt x="99" y="15993"/>
                    <a:pt x="4" y="1405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391"/>
                    <a:pt x="6243" y="2934"/>
                    <a:pt x="7872" y="914"/>
                  </a:cubicBezTo>
                  <a:cubicBezTo>
                    <a:pt x="7872" y="914"/>
                    <a:pt x="7872" y="914"/>
                    <a:pt x="787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6" name="任意多边形: 形状 3455">
              <a:extLst>
                <a:ext uri="{FF2B5EF4-FFF2-40B4-BE49-F238E27FC236}">
                  <a16:creationId xmlns:a16="http://schemas.microsoft.com/office/drawing/2014/main" id="{83E53105-3B68-8221-3754-1E65CABE3A0B}"/>
                </a:ext>
              </a:extLst>
            </p:cNvPr>
            <p:cNvSpPr/>
            <p:nvPr/>
          </p:nvSpPr>
          <p:spPr>
            <a:xfrm>
              <a:off x="1179676" y="2736370"/>
              <a:ext cx="13898" cy="21670"/>
            </a:xfrm>
            <a:custGeom>
              <a:avLst/>
              <a:gdLst>
                <a:gd name="connsiteX0" fmla="*/ 7872 w 13898"/>
                <a:gd name="connsiteY0" fmla="*/ 914 h 21670"/>
                <a:gd name="connsiteX1" fmla="*/ 8672 w 13898"/>
                <a:gd name="connsiteY1" fmla="*/ 0 h 21670"/>
                <a:gd name="connsiteX2" fmla="*/ 10215 w 13898"/>
                <a:gd name="connsiteY2" fmla="*/ 1762 h 21670"/>
                <a:gd name="connsiteX3" fmla="*/ 12949 w 13898"/>
                <a:gd name="connsiteY3" fmla="*/ 6201 h 21670"/>
                <a:gd name="connsiteX4" fmla="*/ 13692 w 13898"/>
                <a:gd name="connsiteY4" fmla="*/ 15450 h 21670"/>
                <a:gd name="connsiteX5" fmla="*/ 11663 w 13898"/>
                <a:gd name="connsiteY5" fmla="*/ 20584 h 21670"/>
                <a:gd name="connsiteX6" fmla="*/ 7224 w 13898"/>
                <a:gd name="connsiteY6" fmla="*/ 21650 h 21670"/>
                <a:gd name="connsiteX7" fmla="*/ 2843 w 13898"/>
                <a:gd name="connsiteY7" fmla="*/ 19831 h 21670"/>
                <a:gd name="connsiteX8" fmla="*/ 4 w 13898"/>
                <a:gd name="connsiteY8" fmla="*/ 14059 h 21670"/>
                <a:gd name="connsiteX9" fmla="*/ 2471 w 13898"/>
                <a:gd name="connsiteY9" fmla="*/ 7649 h 21670"/>
                <a:gd name="connsiteX10" fmla="*/ 7872 w 13898"/>
                <a:gd name="connsiteY10" fmla="*/ 914 h 21670"/>
                <a:gd name="connsiteX11" fmla="*/ 7872 w 13898"/>
                <a:gd name="connsiteY11" fmla="*/ 914 h 21670"/>
                <a:gd name="connsiteX12" fmla="*/ 8672 w 13898"/>
                <a:gd name="connsiteY12" fmla="*/ 0 h 21670"/>
                <a:gd name="connsiteX13" fmla="*/ 8672 w 13898"/>
                <a:gd name="connsiteY13" fmla="*/ 0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0">
                  <a:moveTo>
                    <a:pt x="787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39" y="533"/>
                    <a:pt x="9796" y="1200"/>
                    <a:pt x="10215" y="1762"/>
                  </a:cubicBezTo>
                  <a:cubicBezTo>
                    <a:pt x="11158" y="3020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34" y="17088"/>
                    <a:pt x="12920" y="19507"/>
                    <a:pt x="11663" y="20584"/>
                  </a:cubicBezTo>
                  <a:cubicBezTo>
                    <a:pt x="10625" y="21469"/>
                    <a:pt x="8586" y="21755"/>
                    <a:pt x="7224" y="21650"/>
                  </a:cubicBezTo>
                  <a:cubicBezTo>
                    <a:pt x="5805" y="21546"/>
                    <a:pt x="3890" y="20803"/>
                    <a:pt x="2843" y="19831"/>
                  </a:cubicBezTo>
                  <a:cubicBezTo>
                    <a:pt x="1423" y="18536"/>
                    <a:pt x="99" y="15993"/>
                    <a:pt x="4" y="14059"/>
                  </a:cubicBezTo>
                  <a:cubicBezTo>
                    <a:pt x="-91" y="12002"/>
                    <a:pt x="1452" y="9439"/>
                    <a:pt x="2471" y="7649"/>
                  </a:cubicBezTo>
                  <a:cubicBezTo>
                    <a:pt x="3748" y="5391"/>
                    <a:pt x="6243" y="2934"/>
                    <a:pt x="7872" y="914"/>
                  </a:cubicBezTo>
                  <a:cubicBezTo>
                    <a:pt x="7872" y="914"/>
                    <a:pt x="7872" y="914"/>
                    <a:pt x="787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7" name="任意多边形: 形状 3456">
              <a:extLst>
                <a:ext uri="{FF2B5EF4-FFF2-40B4-BE49-F238E27FC236}">
                  <a16:creationId xmlns:a16="http://schemas.microsoft.com/office/drawing/2014/main" id="{934FC160-E2CC-FED6-643C-D16775FBFDC0}"/>
                </a:ext>
              </a:extLst>
            </p:cNvPr>
            <p:cNvSpPr/>
            <p:nvPr/>
          </p:nvSpPr>
          <p:spPr>
            <a:xfrm>
              <a:off x="1216963" y="2720749"/>
              <a:ext cx="14501" cy="16984"/>
            </a:xfrm>
            <a:custGeom>
              <a:avLst/>
              <a:gdLst>
                <a:gd name="connsiteX0" fmla="*/ 11286 w 14501"/>
                <a:gd name="connsiteY0" fmla="*/ 0 h 16984"/>
                <a:gd name="connsiteX1" fmla="*/ 13981 w 14501"/>
                <a:gd name="connsiteY1" fmla="*/ 3124 h 16984"/>
                <a:gd name="connsiteX2" fmla="*/ 14057 w 14501"/>
                <a:gd name="connsiteY2" fmla="*/ 9858 h 16984"/>
                <a:gd name="connsiteX3" fmla="*/ 10152 w 14501"/>
                <a:gd name="connsiteY3" fmla="*/ 16250 h 16984"/>
                <a:gd name="connsiteX4" fmla="*/ 5894 w 14501"/>
                <a:gd name="connsiteY4" fmla="*/ 16811 h 16984"/>
                <a:gd name="connsiteX5" fmla="*/ 1427 w 14501"/>
                <a:gd name="connsiteY5" fmla="*/ 12554 h 16984"/>
                <a:gd name="connsiteX6" fmla="*/ 8 w 14501"/>
                <a:gd name="connsiteY6" fmla="*/ 8020 h 16984"/>
                <a:gd name="connsiteX7" fmla="*/ 3199 w 14501"/>
                <a:gd name="connsiteY7" fmla="*/ 1705 h 16984"/>
                <a:gd name="connsiteX8" fmla="*/ 7523 w 14501"/>
                <a:gd name="connsiteY8" fmla="*/ 286 h 16984"/>
                <a:gd name="connsiteX9" fmla="*/ 11286 w 14501"/>
                <a:gd name="connsiteY9" fmla="*/ 0 h 16984"/>
                <a:gd name="connsiteX10" fmla="*/ 11286 w 14501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4">
                  <a:moveTo>
                    <a:pt x="11286" y="0"/>
                  </a:moveTo>
                  <a:cubicBezTo>
                    <a:pt x="12095" y="933"/>
                    <a:pt x="13524" y="1972"/>
                    <a:pt x="1398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16"/>
                    <a:pt x="7123" y="17193"/>
                    <a:pt x="5894" y="16811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84" y="11335"/>
                    <a:pt x="-87" y="9439"/>
                    <a:pt x="8" y="8020"/>
                  </a:cubicBezTo>
                  <a:cubicBezTo>
                    <a:pt x="151" y="5896"/>
                    <a:pt x="1561" y="3057"/>
                    <a:pt x="3199" y="1705"/>
                  </a:cubicBezTo>
                  <a:cubicBezTo>
                    <a:pt x="4256" y="829"/>
                    <a:pt x="619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8" name="任意多边形: 形状 3457">
              <a:extLst>
                <a:ext uri="{FF2B5EF4-FFF2-40B4-BE49-F238E27FC236}">
                  <a16:creationId xmlns:a16="http://schemas.microsoft.com/office/drawing/2014/main" id="{CEBC2AA3-BE4E-CFB8-219D-14767558CA6C}"/>
                </a:ext>
              </a:extLst>
            </p:cNvPr>
            <p:cNvSpPr/>
            <p:nvPr/>
          </p:nvSpPr>
          <p:spPr>
            <a:xfrm>
              <a:off x="1216785" y="2713977"/>
              <a:ext cx="13898" cy="21673"/>
            </a:xfrm>
            <a:custGeom>
              <a:avLst/>
              <a:gdLst>
                <a:gd name="connsiteX0" fmla="*/ 7862 w 13898"/>
                <a:gd name="connsiteY0" fmla="*/ 914 h 21673"/>
                <a:gd name="connsiteX1" fmla="*/ 8672 w 13898"/>
                <a:gd name="connsiteY1" fmla="*/ 0 h 21673"/>
                <a:gd name="connsiteX2" fmla="*/ 10215 w 13898"/>
                <a:gd name="connsiteY2" fmla="*/ 1772 h 21673"/>
                <a:gd name="connsiteX3" fmla="*/ 12949 w 13898"/>
                <a:gd name="connsiteY3" fmla="*/ 6201 h 21673"/>
                <a:gd name="connsiteX4" fmla="*/ 13692 w 13898"/>
                <a:gd name="connsiteY4" fmla="*/ 15449 h 21673"/>
                <a:gd name="connsiteX5" fmla="*/ 11663 w 13898"/>
                <a:gd name="connsiteY5" fmla="*/ 20583 h 21673"/>
                <a:gd name="connsiteX6" fmla="*/ 7224 w 13898"/>
                <a:gd name="connsiteY6" fmla="*/ 21650 h 21673"/>
                <a:gd name="connsiteX7" fmla="*/ 2843 w 13898"/>
                <a:gd name="connsiteY7" fmla="*/ 19841 h 21673"/>
                <a:gd name="connsiteX8" fmla="*/ 4 w 13898"/>
                <a:gd name="connsiteY8" fmla="*/ 14059 h 21673"/>
                <a:gd name="connsiteX9" fmla="*/ 2462 w 13898"/>
                <a:gd name="connsiteY9" fmla="*/ 7648 h 21673"/>
                <a:gd name="connsiteX10" fmla="*/ 7862 w 13898"/>
                <a:gd name="connsiteY10" fmla="*/ 914 h 21673"/>
                <a:gd name="connsiteX11" fmla="*/ 7862 w 13898"/>
                <a:gd name="connsiteY11" fmla="*/ 914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73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58" y="3019"/>
                    <a:pt x="1243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6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14" y="18535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9" name="任意多边形: 形状 3458">
              <a:extLst>
                <a:ext uri="{FF2B5EF4-FFF2-40B4-BE49-F238E27FC236}">
                  <a16:creationId xmlns:a16="http://schemas.microsoft.com/office/drawing/2014/main" id="{9CB6652C-1B48-D248-D7EC-306C435AB1CA}"/>
                </a:ext>
              </a:extLst>
            </p:cNvPr>
            <p:cNvSpPr/>
            <p:nvPr/>
          </p:nvSpPr>
          <p:spPr>
            <a:xfrm>
              <a:off x="1216785" y="2713977"/>
              <a:ext cx="13898" cy="21673"/>
            </a:xfrm>
            <a:custGeom>
              <a:avLst/>
              <a:gdLst>
                <a:gd name="connsiteX0" fmla="*/ 7862 w 13898"/>
                <a:gd name="connsiteY0" fmla="*/ 914 h 21673"/>
                <a:gd name="connsiteX1" fmla="*/ 8672 w 13898"/>
                <a:gd name="connsiteY1" fmla="*/ 0 h 21673"/>
                <a:gd name="connsiteX2" fmla="*/ 10215 w 13898"/>
                <a:gd name="connsiteY2" fmla="*/ 1772 h 21673"/>
                <a:gd name="connsiteX3" fmla="*/ 12949 w 13898"/>
                <a:gd name="connsiteY3" fmla="*/ 6201 h 21673"/>
                <a:gd name="connsiteX4" fmla="*/ 13692 w 13898"/>
                <a:gd name="connsiteY4" fmla="*/ 15449 h 21673"/>
                <a:gd name="connsiteX5" fmla="*/ 11663 w 13898"/>
                <a:gd name="connsiteY5" fmla="*/ 20583 h 21673"/>
                <a:gd name="connsiteX6" fmla="*/ 7224 w 13898"/>
                <a:gd name="connsiteY6" fmla="*/ 21650 h 21673"/>
                <a:gd name="connsiteX7" fmla="*/ 2843 w 13898"/>
                <a:gd name="connsiteY7" fmla="*/ 19841 h 21673"/>
                <a:gd name="connsiteX8" fmla="*/ 4 w 13898"/>
                <a:gd name="connsiteY8" fmla="*/ 14059 h 21673"/>
                <a:gd name="connsiteX9" fmla="*/ 2462 w 13898"/>
                <a:gd name="connsiteY9" fmla="*/ 7648 h 21673"/>
                <a:gd name="connsiteX10" fmla="*/ 7862 w 13898"/>
                <a:gd name="connsiteY10" fmla="*/ 914 h 21673"/>
                <a:gd name="connsiteX11" fmla="*/ 7862 w 13898"/>
                <a:gd name="connsiteY11" fmla="*/ 914 h 21673"/>
                <a:gd name="connsiteX12" fmla="*/ 8672 w 13898"/>
                <a:gd name="connsiteY12" fmla="*/ 0 h 21673"/>
                <a:gd name="connsiteX13" fmla="*/ 8672 w 13898"/>
                <a:gd name="connsiteY13" fmla="*/ 0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73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58" y="3019"/>
                    <a:pt x="12434" y="4724"/>
                    <a:pt x="12949" y="6201"/>
                  </a:cubicBezTo>
                  <a:cubicBezTo>
                    <a:pt x="13844" y="8839"/>
                    <a:pt x="14139" y="12706"/>
                    <a:pt x="13692" y="15449"/>
                  </a:cubicBezTo>
                  <a:cubicBezTo>
                    <a:pt x="13425" y="17088"/>
                    <a:pt x="12920" y="19507"/>
                    <a:pt x="11663" y="20583"/>
                  </a:cubicBezTo>
                  <a:cubicBezTo>
                    <a:pt x="10615" y="21469"/>
                    <a:pt x="8586" y="21765"/>
                    <a:pt x="7224" y="2165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14" y="18535"/>
                    <a:pt x="100" y="15992"/>
                    <a:pt x="4" y="14059"/>
                  </a:cubicBezTo>
                  <a:cubicBezTo>
                    <a:pt x="-91" y="12001"/>
                    <a:pt x="1443" y="9439"/>
                    <a:pt x="2462" y="7648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0" name="任意多边形: 形状 3459">
              <a:extLst>
                <a:ext uri="{FF2B5EF4-FFF2-40B4-BE49-F238E27FC236}">
                  <a16:creationId xmlns:a16="http://schemas.microsoft.com/office/drawing/2014/main" id="{BC9A291A-6922-35FF-0C09-2A85BD64DB44}"/>
                </a:ext>
              </a:extLst>
            </p:cNvPr>
            <p:cNvSpPr/>
            <p:nvPr/>
          </p:nvSpPr>
          <p:spPr>
            <a:xfrm>
              <a:off x="1243833" y="2683001"/>
              <a:ext cx="14501" cy="16986"/>
            </a:xfrm>
            <a:custGeom>
              <a:avLst/>
              <a:gdLst>
                <a:gd name="connsiteX0" fmla="*/ 11286 w 14501"/>
                <a:gd name="connsiteY0" fmla="*/ 0 h 16986"/>
                <a:gd name="connsiteX1" fmla="*/ 13981 w 14501"/>
                <a:gd name="connsiteY1" fmla="*/ 3124 h 16986"/>
                <a:gd name="connsiteX2" fmla="*/ 14057 w 14501"/>
                <a:gd name="connsiteY2" fmla="*/ 9858 h 16986"/>
                <a:gd name="connsiteX3" fmla="*/ 10152 w 14501"/>
                <a:gd name="connsiteY3" fmla="*/ 16250 h 16986"/>
                <a:gd name="connsiteX4" fmla="*/ 5894 w 14501"/>
                <a:gd name="connsiteY4" fmla="*/ 16812 h 16986"/>
                <a:gd name="connsiteX5" fmla="*/ 1427 w 14501"/>
                <a:gd name="connsiteY5" fmla="*/ 12554 h 16986"/>
                <a:gd name="connsiteX6" fmla="*/ 8 w 14501"/>
                <a:gd name="connsiteY6" fmla="*/ 8020 h 16986"/>
                <a:gd name="connsiteX7" fmla="*/ 3199 w 14501"/>
                <a:gd name="connsiteY7" fmla="*/ 1705 h 16986"/>
                <a:gd name="connsiteX8" fmla="*/ 7523 w 14501"/>
                <a:gd name="connsiteY8" fmla="*/ 286 h 16986"/>
                <a:gd name="connsiteX9" fmla="*/ 11286 w 14501"/>
                <a:gd name="connsiteY9" fmla="*/ 0 h 16986"/>
                <a:gd name="connsiteX10" fmla="*/ 11286 w 14501"/>
                <a:gd name="connsiteY10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1" h="16986">
                  <a:moveTo>
                    <a:pt x="11286" y="0"/>
                  </a:moveTo>
                  <a:cubicBezTo>
                    <a:pt x="12095" y="934"/>
                    <a:pt x="13524" y="1972"/>
                    <a:pt x="1398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52" y="16250"/>
                  </a:cubicBezTo>
                  <a:cubicBezTo>
                    <a:pt x="9057" y="16926"/>
                    <a:pt x="7133" y="17193"/>
                    <a:pt x="5894" y="16812"/>
                  </a:cubicBezTo>
                  <a:cubicBezTo>
                    <a:pt x="4123" y="16269"/>
                    <a:pt x="2389" y="14135"/>
                    <a:pt x="1427" y="12554"/>
                  </a:cubicBezTo>
                  <a:cubicBezTo>
                    <a:pt x="684" y="11344"/>
                    <a:pt x="-87" y="9439"/>
                    <a:pt x="8" y="8020"/>
                  </a:cubicBezTo>
                  <a:cubicBezTo>
                    <a:pt x="151" y="5896"/>
                    <a:pt x="1570" y="3058"/>
                    <a:pt x="3199" y="1705"/>
                  </a:cubicBezTo>
                  <a:cubicBezTo>
                    <a:pt x="4256" y="829"/>
                    <a:pt x="6190" y="543"/>
                    <a:pt x="7523" y="286"/>
                  </a:cubicBezTo>
                  <a:cubicBezTo>
                    <a:pt x="8638" y="67"/>
                    <a:pt x="10162" y="86"/>
                    <a:pt x="11286" y="0"/>
                  </a:cubicBezTo>
                  <a:cubicBezTo>
                    <a:pt x="11286" y="0"/>
                    <a:pt x="11286" y="0"/>
                    <a:pt x="11286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1" name="任意多边形: 形状 3460">
              <a:extLst>
                <a:ext uri="{FF2B5EF4-FFF2-40B4-BE49-F238E27FC236}">
                  <a16:creationId xmlns:a16="http://schemas.microsoft.com/office/drawing/2014/main" id="{E68BD5F9-32BD-99B6-EF86-7E493753ED29}"/>
                </a:ext>
              </a:extLst>
            </p:cNvPr>
            <p:cNvSpPr/>
            <p:nvPr/>
          </p:nvSpPr>
          <p:spPr>
            <a:xfrm>
              <a:off x="1243655" y="2676229"/>
              <a:ext cx="13898" cy="21680"/>
            </a:xfrm>
            <a:custGeom>
              <a:avLst/>
              <a:gdLst>
                <a:gd name="connsiteX0" fmla="*/ 7862 w 13898"/>
                <a:gd name="connsiteY0" fmla="*/ 914 h 21680"/>
                <a:gd name="connsiteX1" fmla="*/ 8672 w 13898"/>
                <a:gd name="connsiteY1" fmla="*/ 0 h 21680"/>
                <a:gd name="connsiteX2" fmla="*/ 10215 w 13898"/>
                <a:gd name="connsiteY2" fmla="*/ 1772 h 21680"/>
                <a:gd name="connsiteX3" fmla="*/ 12949 w 13898"/>
                <a:gd name="connsiteY3" fmla="*/ 6201 h 21680"/>
                <a:gd name="connsiteX4" fmla="*/ 13692 w 13898"/>
                <a:gd name="connsiteY4" fmla="*/ 15450 h 21680"/>
                <a:gd name="connsiteX5" fmla="*/ 11663 w 13898"/>
                <a:gd name="connsiteY5" fmla="*/ 20584 h 21680"/>
                <a:gd name="connsiteX6" fmla="*/ 7224 w 13898"/>
                <a:gd name="connsiteY6" fmla="*/ 21660 h 21680"/>
                <a:gd name="connsiteX7" fmla="*/ 2843 w 13898"/>
                <a:gd name="connsiteY7" fmla="*/ 19841 h 21680"/>
                <a:gd name="connsiteX8" fmla="*/ 4 w 13898"/>
                <a:gd name="connsiteY8" fmla="*/ 14069 h 21680"/>
                <a:gd name="connsiteX9" fmla="*/ 2462 w 13898"/>
                <a:gd name="connsiteY9" fmla="*/ 7649 h 21680"/>
                <a:gd name="connsiteX10" fmla="*/ 7862 w 13898"/>
                <a:gd name="connsiteY10" fmla="*/ 914 h 21680"/>
                <a:gd name="connsiteX11" fmla="*/ 7862 w 13898"/>
                <a:gd name="connsiteY11" fmla="*/ 914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8" h="2168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58" y="3020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25" y="17088"/>
                    <a:pt x="12920" y="19517"/>
                    <a:pt x="11663" y="20584"/>
                  </a:cubicBezTo>
                  <a:cubicBezTo>
                    <a:pt x="10615" y="21479"/>
                    <a:pt x="8586" y="21765"/>
                    <a:pt x="7224" y="2166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100" y="15993"/>
                    <a:pt x="4" y="1406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2" name="任意多边形: 形状 3461">
              <a:extLst>
                <a:ext uri="{FF2B5EF4-FFF2-40B4-BE49-F238E27FC236}">
                  <a16:creationId xmlns:a16="http://schemas.microsoft.com/office/drawing/2014/main" id="{4A86FB6E-883D-E974-FBE1-9B04ABF641CD}"/>
                </a:ext>
              </a:extLst>
            </p:cNvPr>
            <p:cNvSpPr/>
            <p:nvPr/>
          </p:nvSpPr>
          <p:spPr>
            <a:xfrm>
              <a:off x="1243655" y="2676229"/>
              <a:ext cx="13898" cy="21680"/>
            </a:xfrm>
            <a:custGeom>
              <a:avLst/>
              <a:gdLst>
                <a:gd name="connsiteX0" fmla="*/ 7862 w 13898"/>
                <a:gd name="connsiteY0" fmla="*/ 914 h 21680"/>
                <a:gd name="connsiteX1" fmla="*/ 8672 w 13898"/>
                <a:gd name="connsiteY1" fmla="*/ 0 h 21680"/>
                <a:gd name="connsiteX2" fmla="*/ 10215 w 13898"/>
                <a:gd name="connsiteY2" fmla="*/ 1772 h 21680"/>
                <a:gd name="connsiteX3" fmla="*/ 12949 w 13898"/>
                <a:gd name="connsiteY3" fmla="*/ 6201 h 21680"/>
                <a:gd name="connsiteX4" fmla="*/ 13692 w 13898"/>
                <a:gd name="connsiteY4" fmla="*/ 15450 h 21680"/>
                <a:gd name="connsiteX5" fmla="*/ 11663 w 13898"/>
                <a:gd name="connsiteY5" fmla="*/ 20584 h 21680"/>
                <a:gd name="connsiteX6" fmla="*/ 7224 w 13898"/>
                <a:gd name="connsiteY6" fmla="*/ 21660 h 21680"/>
                <a:gd name="connsiteX7" fmla="*/ 2843 w 13898"/>
                <a:gd name="connsiteY7" fmla="*/ 19841 h 21680"/>
                <a:gd name="connsiteX8" fmla="*/ 4 w 13898"/>
                <a:gd name="connsiteY8" fmla="*/ 14069 h 21680"/>
                <a:gd name="connsiteX9" fmla="*/ 2462 w 13898"/>
                <a:gd name="connsiteY9" fmla="*/ 7649 h 21680"/>
                <a:gd name="connsiteX10" fmla="*/ 7862 w 13898"/>
                <a:gd name="connsiteY10" fmla="*/ 914 h 21680"/>
                <a:gd name="connsiteX11" fmla="*/ 7862 w 13898"/>
                <a:gd name="connsiteY11" fmla="*/ 914 h 21680"/>
                <a:gd name="connsiteX12" fmla="*/ 8672 w 13898"/>
                <a:gd name="connsiteY12" fmla="*/ 0 h 21680"/>
                <a:gd name="connsiteX13" fmla="*/ 8672 w 13898"/>
                <a:gd name="connsiteY13" fmla="*/ 0 h 2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8" h="21680">
                  <a:moveTo>
                    <a:pt x="7862" y="914"/>
                  </a:moveTo>
                  <a:cubicBezTo>
                    <a:pt x="8110" y="638"/>
                    <a:pt x="8672" y="0"/>
                    <a:pt x="8672" y="0"/>
                  </a:cubicBezTo>
                  <a:cubicBezTo>
                    <a:pt x="9129" y="533"/>
                    <a:pt x="9796" y="1200"/>
                    <a:pt x="10215" y="1772"/>
                  </a:cubicBezTo>
                  <a:cubicBezTo>
                    <a:pt x="11158" y="3020"/>
                    <a:pt x="12444" y="4724"/>
                    <a:pt x="12949" y="6201"/>
                  </a:cubicBezTo>
                  <a:cubicBezTo>
                    <a:pt x="13844" y="8839"/>
                    <a:pt x="14139" y="12706"/>
                    <a:pt x="13692" y="15450"/>
                  </a:cubicBezTo>
                  <a:cubicBezTo>
                    <a:pt x="13425" y="17088"/>
                    <a:pt x="12920" y="19517"/>
                    <a:pt x="11663" y="20584"/>
                  </a:cubicBezTo>
                  <a:cubicBezTo>
                    <a:pt x="10615" y="21479"/>
                    <a:pt x="8586" y="21765"/>
                    <a:pt x="7224" y="21660"/>
                  </a:cubicBezTo>
                  <a:cubicBezTo>
                    <a:pt x="5805" y="21545"/>
                    <a:pt x="3890" y="20803"/>
                    <a:pt x="2843" y="19841"/>
                  </a:cubicBezTo>
                  <a:cubicBezTo>
                    <a:pt x="1423" y="18536"/>
                    <a:pt x="100" y="15993"/>
                    <a:pt x="4" y="14069"/>
                  </a:cubicBezTo>
                  <a:cubicBezTo>
                    <a:pt x="-91" y="12002"/>
                    <a:pt x="1443" y="9439"/>
                    <a:pt x="2462" y="7649"/>
                  </a:cubicBezTo>
                  <a:cubicBezTo>
                    <a:pt x="3748" y="5401"/>
                    <a:pt x="6243" y="2934"/>
                    <a:pt x="7862" y="914"/>
                  </a:cubicBezTo>
                  <a:cubicBezTo>
                    <a:pt x="7862" y="914"/>
                    <a:pt x="7862" y="914"/>
                    <a:pt x="7862" y="914"/>
                  </a:cubicBezTo>
                  <a:moveTo>
                    <a:pt x="8672" y="0"/>
                  </a:moveTo>
                  <a:cubicBezTo>
                    <a:pt x="8672" y="0"/>
                    <a:pt x="8672" y="0"/>
                    <a:pt x="8672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3" name="任意多边形: 形状 3462">
              <a:extLst>
                <a:ext uri="{FF2B5EF4-FFF2-40B4-BE49-F238E27FC236}">
                  <a16:creationId xmlns:a16="http://schemas.microsoft.com/office/drawing/2014/main" id="{69CC42ED-7B89-630B-08F3-708073C4B509}"/>
                </a:ext>
              </a:extLst>
            </p:cNvPr>
            <p:cNvSpPr/>
            <p:nvPr/>
          </p:nvSpPr>
          <p:spPr>
            <a:xfrm>
              <a:off x="1193845" y="2649064"/>
              <a:ext cx="14503" cy="16984"/>
            </a:xfrm>
            <a:custGeom>
              <a:avLst/>
              <a:gdLst>
                <a:gd name="connsiteX0" fmla="*/ 11295 w 14503"/>
                <a:gd name="connsiteY0" fmla="*/ 0 h 16984"/>
                <a:gd name="connsiteX1" fmla="*/ 13991 w 14503"/>
                <a:gd name="connsiteY1" fmla="*/ 3124 h 16984"/>
                <a:gd name="connsiteX2" fmla="*/ 14057 w 14503"/>
                <a:gd name="connsiteY2" fmla="*/ 9858 h 16984"/>
                <a:gd name="connsiteX3" fmla="*/ 10162 w 14503"/>
                <a:gd name="connsiteY3" fmla="*/ 16250 h 16984"/>
                <a:gd name="connsiteX4" fmla="*/ 5904 w 14503"/>
                <a:gd name="connsiteY4" fmla="*/ 16811 h 16984"/>
                <a:gd name="connsiteX5" fmla="*/ 1427 w 14503"/>
                <a:gd name="connsiteY5" fmla="*/ 12554 h 16984"/>
                <a:gd name="connsiteX6" fmla="*/ 8 w 14503"/>
                <a:gd name="connsiteY6" fmla="*/ 8020 h 16984"/>
                <a:gd name="connsiteX7" fmla="*/ 3208 w 14503"/>
                <a:gd name="connsiteY7" fmla="*/ 1705 h 16984"/>
                <a:gd name="connsiteX8" fmla="*/ 7533 w 14503"/>
                <a:gd name="connsiteY8" fmla="*/ 286 h 16984"/>
                <a:gd name="connsiteX9" fmla="*/ 11295 w 14503"/>
                <a:gd name="connsiteY9" fmla="*/ 0 h 16984"/>
                <a:gd name="connsiteX10" fmla="*/ 11295 w 14503"/>
                <a:gd name="connsiteY10" fmla="*/ 0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3" h="16984">
                  <a:moveTo>
                    <a:pt x="11295" y="0"/>
                  </a:moveTo>
                  <a:cubicBezTo>
                    <a:pt x="12105" y="933"/>
                    <a:pt x="13534" y="1972"/>
                    <a:pt x="13991" y="3124"/>
                  </a:cubicBezTo>
                  <a:cubicBezTo>
                    <a:pt x="14734" y="5001"/>
                    <a:pt x="14591" y="7906"/>
                    <a:pt x="14057" y="9858"/>
                  </a:cubicBezTo>
                  <a:cubicBezTo>
                    <a:pt x="13467" y="12030"/>
                    <a:pt x="12067" y="15069"/>
                    <a:pt x="10162" y="16250"/>
                  </a:cubicBezTo>
                  <a:cubicBezTo>
                    <a:pt x="9057" y="16916"/>
                    <a:pt x="7133" y="17193"/>
                    <a:pt x="5904" y="16811"/>
                  </a:cubicBezTo>
                  <a:cubicBezTo>
                    <a:pt x="4132" y="16269"/>
                    <a:pt x="2399" y="14135"/>
                    <a:pt x="1427" y="12554"/>
                  </a:cubicBezTo>
                  <a:cubicBezTo>
                    <a:pt x="684" y="11335"/>
                    <a:pt x="-87" y="9439"/>
                    <a:pt x="8" y="8020"/>
                  </a:cubicBezTo>
                  <a:cubicBezTo>
                    <a:pt x="151" y="5896"/>
                    <a:pt x="1570" y="3057"/>
                    <a:pt x="3208" y="1705"/>
                  </a:cubicBezTo>
                  <a:cubicBezTo>
                    <a:pt x="4256" y="829"/>
                    <a:pt x="6190" y="543"/>
                    <a:pt x="7533" y="286"/>
                  </a:cubicBezTo>
                  <a:cubicBezTo>
                    <a:pt x="8647" y="67"/>
                    <a:pt x="10162" y="86"/>
                    <a:pt x="11295" y="0"/>
                  </a:cubicBezTo>
                  <a:cubicBezTo>
                    <a:pt x="11295" y="0"/>
                    <a:pt x="11295" y="0"/>
                    <a:pt x="11295" y="0"/>
                  </a:cubicBezTo>
                  <a:close/>
                </a:path>
              </a:pathLst>
            </a:custGeom>
            <a:solidFill>
              <a:srgbClr val="A91D20"/>
            </a:solidFill>
            <a:ln w="0" cap="rnd">
              <a:solidFill>
                <a:srgbClr val="A91D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4" name="任意多边形: 形状 3463">
              <a:extLst>
                <a:ext uri="{FF2B5EF4-FFF2-40B4-BE49-F238E27FC236}">
                  <a16:creationId xmlns:a16="http://schemas.microsoft.com/office/drawing/2014/main" id="{8CE5C3CA-0BF2-BAC1-B924-25D043CF8822}"/>
                </a:ext>
              </a:extLst>
            </p:cNvPr>
            <p:cNvSpPr/>
            <p:nvPr/>
          </p:nvSpPr>
          <p:spPr>
            <a:xfrm>
              <a:off x="1193677" y="2642292"/>
              <a:ext cx="13894" cy="21673"/>
            </a:xfrm>
            <a:custGeom>
              <a:avLst/>
              <a:gdLst>
                <a:gd name="connsiteX0" fmla="*/ 7863 w 13894"/>
                <a:gd name="connsiteY0" fmla="*/ 914 h 21673"/>
                <a:gd name="connsiteX1" fmla="*/ 8663 w 13894"/>
                <a:gd name="connsiteY1" fmla="*/ 0 h 21673"/>
                <a:gd name="connsiteX2" fmla="*/ 10216 w 13894"/>
                <a:gd name="connsiteY2" fmla="*/ 1762 h 21673"/>
                <a:gd name="connsiteX3" fmla="*/ 12940 w 13894"/>
                <a:gd name="connsiteY3" fmla="*/ 6201 h 21673"/>
                <a:gd name="connsiteX4" fmla="*/ 13693 w 13894"/>
                <a:gd name="connsiteY4" fmla="*/ 15450 h 21673"/>
                <a:gd name="connsiteX5" fmla="*/ 11654 w 13894"/>
                <a:gd name="connsiteY5" fmla="*/ 20583 h 21673"/>
                <a:gd name="connsiteX6" fmla="*/ 7225 w 13894"/>
                <a:gd name="connsiteY6" fmla="*/ 21650 h 21673"/>
                <a:gd name="connsiteX7" fmla="*/ 2834 w 13894"/>
                <a:gd name="connsiteY7" fmla="*/ 19841 h 21673"/>
                <a:gd name="connsiteX8" fmla="*/ 5 w 13894"/>
                <a:gd name="connsiteY8" fmla="*/ 14059 h 21673"/>
                <a:gd name="connsiteX9" fmla="*/ 2463 w 13894"/>
                <a:gd name="connsiteY9" fmla="*/ 7649 h 21673"/>
                <a:gd name="connsiteX10" fmla="*/ 7863 w 13894"/>
                <a:gd name="connsiteY10" fmla="*/ 914 h 21673"/>
                <a:gd name="connsiteX11" fmla="*/ 7863 w 13894"/>
                <a:gd name="connsiteY11" fmla="*/ 914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94" h="21673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9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45" y="8839"/>
                    <a:pt x="14131" y="12706"/>
                    <a:pt x="13693" y="15450"/>
                  </a:cubicBezTo>
                  <a:cubicBezTo>
                    <a:pt x="13426" y="17088"/>
                    <a:pt x="12921" y="19507"/>
                    <a:pt x="11654" y="20583"/>
                  </a:cubicBezTo>
                  <a:cubicBezTo>
                    <a:pt x="10616" y="21469"/>
                    <a:pt x="8587" y="21765"/>
                    <a:pt x="7225" y="2165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5"/>
                    <a:pt x="100" y="15992"/>
                    <a:pt x="5" y="14059"/>
                  </a:cubicBezTo>
                  <a:cubicBezTo>
                    <a:pt x="-100" y="12001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close/>
                </a:path>
              </a:pathLst>
            </a:custGeom>
            <a:solidFill>
              <a:srgbClr val="FBFE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5" name="任意多边形: 形状 3464">
              <a:extLst>
                <a:ext uri="{FF2B5EF4-FFF2-40B4-BE49-F238E27FC236}">
                  <a16:creationId xmlns:a16="http://schemas.microsoft.com/office/drawing/2014/main" id="{C0A7A396-8EEE-6FE5-B51B-E4C88E31FA1C}"/>
                </a:ext>
              </a:extLst>
            </p:cNvPr>
            <p:cNvSpPr/>
            <p:nvPr/>
          </p:nvSpPr>
          <p:spPr>
            <a:xfrm>
              <a:off x="1193677" y="2642292"/>
              <a:ext cx="13894" cy="21673"/>
            </a:xfrm>
            <a:custGeom>
              <a:avLst/>
              <a:gdLst>
                <a:gd name="connsiteX0" fmla="*/ 7863 w 13894"/>
                <a:gd name="connsiteY0" fmla="*/ 914 h 21673"/>
                <a:gd name="connsiteX1" fmla="*/ 8663 w 13894"/>
                <a:gd name="connsiteY1" fmla="*/ 0 h 21673"/>
                <a:gd name="connsiteX2" fmla="*/ 10216 w 13894"/>
                <a:gd name="connsiteY2" fmla="*/ 1762 h 21673"/>
                <a:gd name="connsiteX3" fmla="*/ 12940 w 13894"/>
                <a:gd name="connsiteY3" fmla="*/ 6201 h 21673"/>
                <a:gd name="connsiteX4" fmla="*/ 13693 w 13894"/>
                <a:gd name="connsiteY4" fmla="*/ 15450 h 21673"/>
                <a:gd name="connsiteX5" fmla="*/ 11654 w 13894"/>
                <a:gd name="connsiteY5" fmla="*/ 20583 h 21673"/>
                <a:gd name="connsiteX6" fmla="*/ 7225 w 13894"/>
                <a:gd name="connsiteY6" fmla="*/ 21650 h 21673"/>
                <a:gd name="connsiteX7" fmla="*/ 2834 w 13894"/>
                <a:gd name="connsiteY7" fmla="*/ 19841 h 21673"/>
                <a:gd name="connsiteX8" fmla="*/ 5 w 13894"/>
                <a:gd name="connsiteY8" fmla="*/ 14059 h 21673"/>
                <a:gd name="connsiteX9" fmla="*/ 2463 w 13894"/>
                <a:gd name="connsiteY9" fmla="*/ 7649 h 21673"/>
                <a:gd name="connsiteX10" fmla="*/ 7863 w 13894"/>
                <a:gd name="connsiteY10" fmla="*/ 914 h 21673"/>
                <a:gd name="connsiteX11" fmla="*/ 7863 w 13894"/>
                <a:gd name="connsiteY11" fmla="*/ 914 h 21673"/>
                <a:gd name="connsiteX12" fmla="*/ 8663 w 13894"/>
                <a:gd name="connsiteY12" fmla="*/ 0 h 21673"/>
                <a:gd name="connsiteX13" fmla="*/ 8663 w 13894"/>
                <a:gd name="connsiteY13" fmla="*/ 0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94" h="21673">
                  <a:moveTo>
                    <a:pt x="7863" y="914"/>
                  </a:moveTo>
                  <a:cubicBezTo>
                    <a:pt x="8101" y="638"/>
                    <a:pt x="8663" y="0"/>
                    <a:pt x="8663" y="0"/>
                  </a:cubicBezTo>
                  <a:cubicBezTo>
                    <a:pt x="9130" y="533"/>
                    <a:pt x="9797" y="1200"/>
                    <a:pt x="10216" y="1762"/>
                  </a:cubicBezTo>
                  <a:cubicBezTo>
                    <a:pt x="11149" y="3019"/>
                    <a:pt x="12435" y="4724"/>
                    <a:pt x="12940" y="6201"/>
                  </a:cubicBezTo>
                  <a:cubicBezTo>
                    <a:pt x="13845" y="8839"/>
                    <a:pt x="14131" y="12706"/>
                    <a:pt x="13693" y="15450"/>
                  </a:cubicBezTo>
                  <a:cubicBezTo>
                    <a:pt x="13426" y="17088"/>
                    <a:pt x="12921" y="19507"/>
                    <a:pt x="11654" y="20583"/>
                  </a:cubicBezTo>
                  <a:cubicBezTo>
                    <a:pt x="10616" y="21469"/>
                    <a:pt x="8587" y="21765"/>
                    <a:pt x="7225" y="21650"/>
                  </a:cubicBezTo>
                  <a:cubicBezTo>
                    <a:pt x="5796" y="21545"/>
                    <a:pt x="3882" y="20803"/>
                    <a:pt x="2834" y="19841"/>
                  </a:cubicBezTo>
                  <a:cubicBezTo>
                    <a:pt x="1415" y="18535"/>
                    <a:pt x="100" y="15992"/>
                    <a:pt x="5" y="14059"/>
                  </a:cubicBezTo>
                  <a:cubicBezTo>
                    <a:pt x="-100" y="12001"/>
                    <a:pt x="1443" y="9439"/>
                    <a:pt x="2463" y="7649"/>
                  </a:cubicBezTo>
                  <a:cubicBezTo>
                    <a:pt x="3739" y="5401"/>
                    <a:pt x="6244" y="2934"/>
                    <a:pt x="7863" y="914"/>
                  </a:cubicBezTo>
                  <a:cubicBezTo>
                    <a:pt x="7863" y="914"/>
                    <a:pt x="7863" y="914"/>
                    <a:pt x="7863" y="914"/>
                  </a:cubicBezTo>
                  <a:moveTo>
                    <a:pt x="8663" y="0"/>
                  </a:moveTo>
                  <a:cubicBezTo>
                    <a:pt x="8663" y="0"/>
                    <a:pt x="8663" y="0"/>
                    <a:pt x="8663" y="0"/>
                  </a:cubicBezTo>
                </a:path>
              </a:pathLst>
            </a:custGeom>
            <a:noFill/>
            <a:ln w="0" cap="rnd">
              <a:solidFill>
                <a:srgbClr val="FBFED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66" name="图形 1">
            <a:extLst>
              <a:ext uri="{FF2B5EF4-FFF2-40B4-BE49-F238E27FC236}">
                <a16:creationId xmlns:a16="http://schemas.microsoft.com/office/drawing/2014/main" id="{BE31FF42-E942-9DA8-578C-29661FAC38F5}"/>
              </a:ext>
            </a:extLst>
          </p:cNvPr>
          <p:cNvGrpSpPr/>
          <p:nvPr/>
        </p:nvGrpSpPr>
        <p:grpSpPr>
          <a:xfrm>
            <a:off x="5433383" y="1537444"/>
            <a:ext cx="1388506" cy="1620922"/>
            <a:chOff x="2711999" y="1208910"/>
            <a:chExt cx="708422" cy="827001"/>
          </a:xfrm>
        </p:grpSpPr>
        <p:sp>
          <p:nvSpPr>
            <p:cNvPr id="3467" name="任意多边形: 形状 3466">
              <a:extLst>
                <a:ext uri="{FF2B5EF4-FFF2-40B4-BE49-F238E27FC236}">
                  <a16:creationId xmlns:a16="http://schemas.microsoft.com/office/drawing/2014/main" id="{1232DC14-D64C-6455-9EDE-D62318C24102}"/>
                </a:ext>
              </a:extLst>
            </p:cNvPr>
            <p:cNvSpPr/>
            <p:nvPr/>
          </p:nvSpPr>
          <p:spPr>
            <a:xfrm>
              <a:off x="3050087" y="1208910"/>
              <a:ext cx="25658" cy="67991"/>
            </a:xfrm>
            <a:custGeom>
              <a:avLst/>
              <a:gdLst>
                <a:gd name="connsiteX0" fmla="*/ 19105 w 25658"/>
                <a:gd name="connsiteY0" fmla="*/ 67992 h 67991"/>
                <a:gd name="connsiteX1" fmla="*/ 19105 w 25658"/>
                <a:gd name="connsiteY1" fmla="*/ 67992 h 67991"/>
                <a:gd name="connsiteX2" fmla="*/ 8809 w 25658"/>
                <a:gd name="connsiteY2" fmla="*/ 59562 h 67991"/>
                <a:gd name="connsiteX3" fmla="*/ 1322 w 25658"/>
                <a:gd name="connsiteY3" fmla="*/ 39531 h 67991"/>
                <a:gd name="connsiteX4" fmla="*/ 198 w 25658"/>
                <a:gd name="connsiteY4" fmla="*/ 16309 h 67991"/>
                <a:gd name="connsiteX5" fmla="*/ 2446 w 25658"/>
                <a:gd name="connsiteY5" fmla="*/ 1517 h 67991"/>
                <a:gd name="connsiteX6" fmla="*/ 7123 w 25658"/>
                <a:gd name="connsiteY6" fmla="*/ 202 h 67991"/>
                <a:gd name="connsiteX7" fmla="*/ 8999 w 25658"/>
                <a:gd name="connsiteY7" fmla="*/ 4327 h 67991"/>
                <a:gd name="connsiteX8" fmla="*/ 10685 w 25658"/>
                <a:gd name="connsiteY8" fmla="*/ 21738 h 67991"/>
                <a:gd name="connsiteX9" fmla="*/ 15734 w 25658"/>
                <a:gd name="connsiteY9" fmla="*/ 46456 h 67991"/>
                <a:gd name="connsiteX10" fmla="*/ 25658 w 25658"/>
                <a:gd name="connsiteY10" fmla="*/ 58438 h 67991"/>
                <a:gd name="connsiteX11" fmla="*/ 25658 w 25658"/>
                <a:gd name="connsiteY11" fmla="*/ 58438 h 67991"/>
                <a:gd name="connsiteX12" fmla="*/ 19105 w 25658"/>
                <a:gd name="connsiteY12" fmla="*/ 67992 h 67991"/>
                <a:gd name="connsiteX13" fmla="*/ 19105 w 25658"/>
                <a:gd name="connsiteY13" fmla="*/ 67992 h 6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58" h="67991">
                  <a:moveTo>
                    <a:pt x="19105" y="67992"/>
                  </a:moveTo>
                  <a:cubicBezTo>
                    <a:pt x="19105" y="67992"/>
                    <a:pt x="19105" y="67992"/>
                    <a:pt x="19105" y="67992"/>
                  </a:cubicBezTo>
                  <a:cubicBezTo>
                    <a:pt x="16019" y="65458"/>
                    <a:pt x="11171" y="62782"/>
                    <a:pt x="8809" y="59562"/>
                  </a:cubicBezTo>
                  <a:cubicBezTo>
                    <a:pt x="5008" y="54390"/>
                    <a:pt x="2617" y="45808"/>
                    <a:pt x="1322" y="39531"/>
                  </a:cubicBezTo>
                  <a:cubicBezTo>
                    <a:pt x="-97" y="32702"/>
                    <a:pt x="-192" y="23272"/>
                    <a:pt x="198" y="16309"/>
                  </a:cubicBezTo>
                  <a:cubicBezTo>
                    <a:pt x="446" y="11823"/>
                    <a:pt x="-745" y="4679"/>
                    <a:pt x="2446" y="1517"/>
                  </a:cubicBezTo>
                  <a:cubicBezTo>
                    <a:pt x="3475" y="488"/>
                    <a:pt x="5809" y="-417"/>
                    <a:pt x="7123" y="202"/>
                  </a:cubicBezTo>
                  <a:cubicBezTo>
                    <a:pt x="8352" y="783"/>
                    <a:pt x="8618" y="3022"/>
                    <a:pt x="8999" y="4327"/>
                  </a:cubicBezTo>
                  <a:cubicBezTo>
                    <a:pt x="10457" y="9365"/>
                    <a:pt x="9914" y="16547"/>
                    <a:pt x="10685" y="21738"/>
                  </a:cubicBezTo>
                  <a:cubicBezTo>
                    <a:pt x="11790" y="29225"/>
                    <a:pt x="12390" y="39674"/>
                    <a:pt x="15734" y="46456"/>
                  </a:cubicBezTo>
                  <a:cubicBezTo>
                    <a:pt x="17801" y="50647"/>
                    <a:pt x="22687" y="54847"/>
                    <a:pt x="25658" y="58438"/>
                  </a:cubicBezTo>
                  <a:cubicBezTo>
                    <a:pt x="25658" y="58438"/>
                    <a:pt x="25658" y="58438"/>
                    <a:pt x="25658" y="58438"/>
                  </a:cubicBezTo>
                  <a:cubicBezTo>
                    <a:pt x="23696" y="61305"/>
                    <a:pt x="19105" y="67992"/>
                    <a:pt x="19105" y="67992"/>
                  </a:cubicBezTo>
                  <a:cubicBezTo>
                    <a:pt x="19105" y="67992"/>
                    <a:pt x="19105" y="67992"/>
                    <a:pt x="19105" y="67992"/>
                  </a:cubicBezTo>
                  <a:close/>
                </a:path>
              </a:pathLst>
            </a:custGeom>
            <a:solidFill>
              <a:srgbClr val="134C00"/>
            </a:solidFill>
            <a:ln w="0" cap="rnd">
              <a:solidFill>
                <a:srgbClr val="134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8" name="任意多边形: 形状 3467">
              <a:extLst>
                <a:ext uri="{FF2B5EF4-FFF2-40B4-BE49-F238E27FC236}">
                  <a16:creationId xmlns:a16="http://schemas.microsoft.com/office/drawing/2014/main" id="{ED38FE58-90FF-6FEC-D794-4A7A49208CE3}"/>
                </a:ext>
              </a:extLst>
            </p:cNvPr>
            <p:cNvSpPr/>
            <p:nvPr/>
          </p:nvSpPr>
          <p:spPr>
            <a:xfrm>
              <a:off x="3060487" y="1253299"/>
              <a:ext cx="13982" cy="16392"/>
            </a:xfrm>
            <a:custGeom>
              <a:avLst/>
              <a:gdLst>
                <a:gd name="connsiteX0" fmla="*/ 13706 w 13982"/>
                <a:gd name="connsiteY0" fmla="*/ 16392 h 16392"/>
                <a:gd name="connsiteX1" fmla="*/ 0 w 13982"/>
                <a:gd name="connsiteY1" fmla="*/ 1057 h 16392"/>
                <a:gd name="connsiteX2" fmla="*/ 2915 w 13982"/>
                <a:gd name="connsiteY2" fmla="*/ 0 h 16392"/>
                <a:gd name="connsiteX3" fmla="*/ 13983 w 13982"/>
                <a:gd name="connsiteY3" fmla="*/ 15840 h 16392"/>
                <a:gd name="connsiteX4" fmla="*/ 13706 w 13982"/>
                <a:gd name="connsiteY4" fmla="*/ 16392 h 16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82" h="16392">
                  <a:moveTo>
                    <a:pt x="13706" y="16392"/>
                  </a:moveTo>
                  <a:cubicBezTo>
                    <a:pt x="7591" y="13335"/>
                    <a:pt x="2486" y="7868"/>
                    <a:pt x="0" y="1057"/>
                  </a:cubicBezTo>
                  <a:lnTo>
                    <a:pt x="2915" y="0"/>
                  </a:lnTo>
                  <a:cubicBezTo>
                    <a:pt x="5258" y="6477"/>
                    <a:pt x="8011" y="12868"/>
                    <a:pt x="13983" y="15840"/>
                  </a:cubicBezTo>
                  <a:lnTo>
                    <a:pt x="13706" y="16392"/>
                  </a:lnTo>
                  <a:close/>
                </a:path>
              </a:pathLst>
            </a:custGeom>
            <a:solidFill>
              <a:srgbClr val="2F72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9" name="任意多边形: 形状 3468">
              <a:extLst>
                <a:ext uri="{FF2B5EF4-FFF2-40B4-BE49-F238E27FC236}">
                  <a16:creationId xmlns:a16="http://schemas.microsoft.com/office/drawing/2014/main" id="{F815864C-187B-4A85-697B-ADA592E5209D}"/>
                </a:ext>
              </a:extLst>
            </p:cNvPr>
            <p:cNvSpPr/>
            <p:nvPr/>
          </p:nvSpPr>
          <p:spPr>
            <a:xfrm>
              <a:off x="3058295" y="1233820"/>
              <a:ext cx="5106" cy="20535"/>
            </a:xfrm>
            <a:custGeom>
              <a:avLst/>
              <a:gdLst>
                <a:gd name="connsiteX0" fmla="*/ 2192 w 5106"/>
                <a:gd name="connsiteY0" fmla="*/ 20536 h 20535"/>
                <a:gd name="connsiteX1" fmla="*/ 11 w 5106"/>
                <a:gd name="connsiteY1" fmla="*/ 0 h 20535"/>
                <a:gd name="connsiteX2" fmla="*/ 630 w 5106"/>
                <a:gd name="connsiteY2" fmla="*/ 0 h 20535"/>
                <a:gd name="connsiteX3" fmla="*/ 5107 w 5106"/>
                <a:gd name="connsiteY3" fmla="*/ 19479 h 20535"/>
                <a:gd name="connsiteX4" fmla="*/ 2192 w 5106"/>
                <a:gd name="connsiteY4" fmla="*/ 20536 h 20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6" h="20535">
                  <a:moveTo>
                    <a:pt x="2192" y="20536"/>
                  </a:moveTo>
                  <a:cubicBezTo>
                    <a:pt x="-284" y="13697"/>
                    <a:pt x="11" y="5963"/>
                    <a:pt x="11" y="0"/>
                  </a:cubicBezTo>
                  <a:lnTo>
                    <a:pt x="630" y="0"/>
                  </a:lnTo>
                  <a:cubicBezTo>
                    <a:pt x="630" y="5924"/>
                    <a:pt x="2735" y="12982"/>
                    <a:pt x="5107" y="19479"/>
                  </a:cubicBezTo>
                  <a:lnTo>
                    <a:pt x="2192" y="20536"/>
                  </a:lnTo>
                  <a:close/>
                </a:path>
              </a:pathLst>
            </a:custGeom>
            <a:solidFill>
              <a:srgbClr val="2F72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0" name="任意多边形: 形状 3469">
              <a:extLst>
                <a:ext uri="{FF2B5EF4-FFF2-40B4-BE49-F238E27FC236}">
                  <a16:creationId xmlns:a16="http://schemas.microsoft.com/office/drawing/2014/main" id="{61832684-D002-8697-02CD-9EBB07485F60}"/>
                </a:ext>
              </a:extLst>
            </p:cNvPr>
            <p:cNvSpPr/>
            <p:nvPr/>
          </p:nvSpPr>
          <p:spPr>
            <a:xfrm>
              <a:off x="3060487" y="1253299"/>
              <a:ext cx="2914" cy="1057"/>
            </a:xfrm>
            <a:custGeom>
              <a:avLst/>
              <a:gdLst>
                <a:gd name="connsiteX0" fmla="*/ 0 w 2914"/>
                <a:gd name="connsiteY0" fmla="*/ 1057 h 1057"/>
                <a:gd name="connsiteX1" fmla="*/ 2915 w 2914"/>
                <a:gd name="connsiteY1" fmla="*/ 0 h 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4" h="1057">
                  <a:moveTo>
                    <a:pt x="0" y="1057"/>
                  </a:moveTo>
                  <a:lnTo>
                    <a:pt x="2915" y="0"/>
                  </a:lnTo>
                </a:path>
              </a:pathLst>
            </a:custGeom>
            <a:noFill/>
            <a:ln w="9525" cap="flat">
              <a:solidFill>
                <a:srgbClr val="2F720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1" name="任意多边形: 形状 3470">
              <a:extLst>
                <a:ext uri="{FF2B5EF4-FFF2-40B4-BE49-F238E27FC236}">
                  <a16:creationId xmlns:a16="http://schemas.microsoft.com/office/drawing/2014/main" id="{6322FC5E-D9AB-562D-A27A-4EB430B6D0C1}"/>
                </a:ext>
              </a:extLst>
            </p:cNvPr>
            <p:cNvSpPr/>
            <p:nvPr/>
          </p:nvSpPr>
          <p:spPr>
            <a:xfrm>
              <a:off x="3058245" y="1234418"/>
              <a:ext cx="84485" cy="85984"/>
            </a:xfrm>
            <a:custGeom>
              <a:avLst/>
              <a:gdLst>
                <a:gd name="connsiteX0" fmla="*/ 24683 w 84485"/>
                <a:gd name="connsiteY0" fmla="*/ 52295 h 85984"/>
                <a:gd name="connsiteX1" fmla="*/ 24683 w 84485"/>
                <a:gd name="connsiteY1" fmla="*/ 52295 h 85984"/>
                <a:gd name="connsiteX2" fmla="*/ 24169 w 84485"/>
                <a:gd name="connsiteY2" fmla="*/ 53047 h 85984"/>
                <a:gd name="connsiteX3" fmla="*/ 30474 w 84485"/>
                <a:gd name="connsiteY3" fmla="*/ 58305 h 85984"/>
                <a:gd name="connsiteX4" fmla="*/ 68412 w 84485"/>
                <a:gd name="connsiteY4" fmla="*/ 57914 h 85984"/>
                <a:gd name="connsiteX5" fmla="*/ 83147 w 84485"/>
                <a:gd name="connsiteY5" fmla="*/ 40026 h 85984"/>
                <a:gd name="connsiteX6" fmla="*/ 84195 w 84485"/>
                <a:gd name="connsiteY6" fmla="*/ 26129 h 85984"/>
                <a:gd name="connsiteX7" fmla="*/ 79775 w 84485"/>
                <a:gd name="connsiteY7" fmla="*/ 12871 h 85984"/>
                <a:gd name="connsiteX8" fmla="*/ 69888 w 84485"/>
                <a:gd name="connsiteY8" fmla="*/ 2555 h 85984"/>
                <a:gd name="connsiteX9" fmla="*/ 51572 w 84485"/>
                <a:gd name="connsiteY9" fmla="*/ 240 h 85984"/>
                <a:gd name="connsiteX10" fmla="*/ 36208 w 84485"/>
                <a:gd name="connsiteY10" fmla="*/ 5508 h 85984"/>
                <a:gd name="connsiteX11" fmla="*/ 14101 w 84485"/>
                <a:gd name="connsiteY11" fmla="*/ 25501 h 85984"/>
                <a:gd name="connsiteX12" fmla="*/ 213 w 84485"/>
                <a:gd name="connsiteY12" fmla="*/ 60648 h 85984"/>
                <a:gd name="connsiteX13" fmla="*/ 2718 w 84485"/>
                <a:gd name="connsiteY13" fmla="*/ 85984 h 85984"/>
                <a:gd name="connsiteX14" fmla="*/ 2718 w 84485"/>
                <a:gd name="connsiteY14" fmla="*/ 85984 h 85984"/>
                <a:gd name="connsiteX15" fmla="*/ 23464 w 84485"/>
                <a:gd name="connsiteY15" fmla="*/ 85984 h 85984"/>
                <a:gd name="connsiteX16" fmla="*/ 23197 w 84485"/>
                <a:gd name="connsiteY16" fmla="*/ 75021 h 85984"/>
                <a:gd name="connsiteX17" fmla="*/ 23730 w 84485"/>
                <a:gd name="connsiteY17" fmla="*/ 53609 h 85984"/>
                <a:gd name="connsiteX18" fmla="*/ 29893 w 84485"/>
                <a:gd name="connsiteY18" fmla="*/ 42341 h 85984"/>
                <a:gd name="connsiteX19" fmla="*/ 36837 w 84485"/>
                <a:gd name="connsiteY19" fmla="*/ 32864 h 85984"/>
                <a:gd name="connsiteX20" fmla="*/ 47572 w 84485"/>
                <a:gd name="connsiteY20" fmla="*/ 21291 h 85984"/>
                <a:gd name="connsiteX21" fmla="*/ 59573 w 84485"/>
                <a:gd name="connsiteY21" fmla="*/ 18128 h 85984"/>
                <a:gd name="connsiteX22" fmla="*/ 64831 w 84485"/>
                <a:gd name="connsiteY22" fmla="*/ 23815 h 85984"/>
                <a:gd name="connsiteX23" fmla="*/ 65888 w 84485"/>
                <a:gd name="connsiteY23" fmla="*/ 37712 h 85984"/>
                <a:gd name="connsiteX24" fmla="*/ 33922 w 84485"/>
                <a:gd name="connsiteY24" fmla="*/ 44132 h 85984"/>
                <a:gd name="connsiteX25" fmla="*/ 29969 w 84485"/>
                <a:gd name="connsiteY25" fmla="*/ 43579 h 85984"/>
                <a:gd name="connsiteX26" fmla="*/ 29464 w 84485"/>
                <a:gd name="connsiteY26" fmla="*/ 44341 h 85984"/>
                <a:gd name="connsiteX27" fmla="*/ 24683 w 84485"/>
                <a:gd name="connsiteY27" fmla="*/ 52295 h 85984"/>
                <a:gd name="connsiteX28" fmla="*/ 24683 w 84485"/>
                <a:gd name="connsiteY28" fmla="*/ 52295 h 85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4485" h="85984">
                  <a:moveTo>
                    <a:pt x="24683" y="52295"/>
                  </a:moveTo>
                  <a:cubicBezTo>
                    <a:pt x="24683" y="52295"/>
                    <a:pt x="24683" y="52295"/>
                    <a:pt x="24683" y="52295"/>
                  </a:cubicBezTo>
                  <a:cubicBezTo>
                    <a:pt x="24530" y="52523"/>
                    <a:pt x="24178" y="52771"/>
                    <a:pt x="24169" y="53047"/>
                  </a:cubicBezTo>
                  <a:cubicBezTo>
                    <a:pt x="24169" y="55504"/>
                    <a:pt x="28198" y="57371"/>
                    <a:pt x="30474" y="58305"/>
                  </a:cubicBezTo>
                  <a:cubicBezTo>
                    <a:pt x="40999" y="62639"/>
                    <a:pt x="58258" y="63058"/>
                    <a:pt x="68412" y="57914"/>
                  </a:cubicBezTo>
                  <a:cubicBezTo>
                    <a:pt x="74613" y="54771"/>
                    <a:pt x="80652" y="46513"/>
                    <a:pt x="83147" y="40026"/>
                  </a:cubicBezTo>
                  <a:cubicBezTo>
                    <a:pt x="84643" y="36121"/>
                    <a:pt x="84709" y="30282"/>
                    <a:pt x="84195" y="26129"/>
                  </a:cubicBezTo>
                  <a:cubicBezTo>
                    <a:pt x="83681" y="21967"/>
                    <a:pt x="81938" y="16462"/>
                    <a:pt x="79775" y="12871"/>
                  </a:cubicBezTo>
                  <a:cubicBezTo>
                    <a:pt x="77566" y="9203"/>
                    <a:pt x="73698" y="4517"/>
                    <a:pt x="69888" y="2555"/>
                  </a:cubicBezTo>
                  <a:cubicBezTo>
                    <a:pt x="64964" y="21"/>
                    <a:pt x="57077" y="-341"/>
                    <a:pt x="51572" y="240"/>
                  </a:cubicBezTo>
                  <a:cubicBezTo>
                    <a:pt x="46724" y="755"/>
                    <a:pt x="40437" y="3079"/>
                    <a:pt x="36208" y="5508"/>
                  </a:cubicBezTo>
                  <a:cubicBezTo>
                    <a:pt x="28445" y="9946"/>
                    <a:pt x="19235" y="18176"/>
                    <a:pt x="14101" y="25501"/>
                  </a:cubicBezTo>
                  <a:cubicBezTo>
                    <a:pt x="7595" y="34788"/>
                    <a:pt x="1680" y="49408"/>
                    <a:pt x="213" y="60648"/>
                  </a:cubicBezTo>
                  <a:cubicBezTo>
                    <a:pt x="-778" y="68220"/>
                    <a:pt x="1966" y="78383"/>
                    <a:pt x="2718" y="85984"/>
                  </a:cubicBezTo>
                  <a:cubicBezTo>
                    <a:pt x="2718" y="85984"/>
                    <a:pt x="2718" y="85984"/>
                    <a:pt x="2718" y="85984"/>
                  </a:cubicBezTo>
                  <a:cubicBezTo>
                    <a:pt x="8938" y="85984"/>
                    <a:pt x="23464" y="85984"/>
                    <a:pt x="23464" y="85984"/>
                  </a:cubicBezTo>
                  <a:cubicBezTo>
                    <a:pt x="23388" y="82698"/>
                    <a:pt x="23206" y="78307"/>
                    <a:pt x="23197" y="75021"/>
                  </a:cubicBezTo>
                  <a:cubicBezTo>
                    <a:pt x="23197" y="68592"/>
                    <a:pt x="21987" y="59791"/>
                    <a:pt x="23730" y="53609"/>
                  </a:cubicBezTo>
                  <a:cubicBezTo>
                    <a:pt x="24778" y="49894"/>
                    <a:pt x="29893" y="42341"/>
                    <a:pt x="29893" y="42341"/>
                  </a:cubicBezTo>
                  <a:cubicBezTo>
                    <a:pt x="31979" y="39493"/>
                    <a:pt x="34598" y="35588"/>
                    <a:pt x="36837" y="32864"/>
                  </a:cubicBezTo>
                  <a:cubicBezTo>
                    <a:pt x="39847" y="29206"/>
                    <a:pt x="43495" y="23700"/>
                    <a:pt x="47572" y="21291"/>
                  </a:cubicBezTo>
                  <a:cubicBezTo>
                    <a:pt x="50781" y="19395"/>
                    <a:pt x="56030" y="16995"/>
                    <a:pt x="59573" y="18128"/>
                  </a:cubicBezTo>
                  <a:cubicBezTo>
                    <a:pt x="61783" y="18843"/>
                    <a:pt x="63859" y="21700"/>
                    <a:pt x="64831" y="23815"/>
                  </a:cubicBezTo>
                  <a:cubicBezTo>
                    <a:pt x="66583" y="27615"/>
                    <a:pt x="68164" y="34207"/>
                    <a:pt x="65888" y="37712"/>
                  </a:cubicBezTo>
                  <a:cubicBezTo>
                    <a:pt x="60545" y="45903"/>
                    <a:pt x="43695" y="44113"/>
                    <a:pt x="33922" y="44132"/>
                  </a:cubicBezTo>
                  <a:cubicBezTo>
                    <a:pt x="32722" y="44141"/>
                    <a:pt x="31017" y="42998"/>
                    <a:pt x="29969" y="43579"/>
                  </a:cubicBezTo>
                  <a:cubicBezTo>
                    <a:pt x="29731" y="43712"/>
                    <a:pt x="29464" y="44341"/>
                    <a:pt x="29464" y="44341"/>
                  </a:cubicBezTo>
                  <a:cubicBezTo>
                    <a:pt x="28036" y="46732"/>
                    <a:pt x="24683" y="52295"/>
                    <a:pt x="24683" y="52295"/>
                  </a:cubicBezTo>
                  <a:cubicBezTo>
                    <a:pt x="24683" y="52295"/>
                    <a:pt x="24683" y="52295"/>
                    <a:pt x="24683" y="52295"/>
                  </a:cubicBezTo>
                  <a:close/>
                </a:path>
              </a:pathLst>
            </a:custGeom>
            <a:solidFill>
              <a:srgbClr val="134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2" name="任意多边形: 形状 3471">
              <a:extLst>
                <a:ext uri="{FF2B5EF4-FFF2-40B4-BE49-F238E27FC236}">
                  <a16:creationId xmlns:a16="http://schemas.microsoft.com/office/drawing/2014/main" id="{995B4F90-9AF3-6314-7325-34E8A771C477}"/>
                </a:ext>
              </a:extLst>
            </p:cNvPr>
            <p:cNvSpPr/>
            <p:nvPr/>
          </p:nvSpPr>
          <p:spPr>
            <a:xfrm>
              <a:off x="3058245" y="1234418"/>
              <a:ext cx="84485" cy="85984"/>
            </a:xfrm>
            <a:custGeom>
              <a:avLst/>
              <a:gdLst>
                <a:gd name="connsiteX0" fmla="*/ 23464 w 84485"/>
                <a:gd name="connsiteY0" fmla="*/ 85984 h 85984"/>
                <a:gd name="connsiteX1" fmla="*/ 23464 w 84485"/>
                <a:gd name="connsiteY1" fmla="*/ 85984 h 85984"/>
                <a:gd name="connsiteX2" fmla="*/ 2718 w 84485"/>
                <a:gd name="connsiteY2" fmla="*/ 85984 h 85984"/>
                <a:gd name="connsiteX3" fmla="*/ 213 w 84485"/>
                <a:gd name="connsiteY3" fmla="*/ 60648 h 85984"/>
                <a:gd name="connsiteX4" fmla="*/ 14101 w 84485"/>
                <a:gd name="connsiteY4" fmla="*/ 25501 h 85984"/>
                <a:gd name="connsiteX5" fmla="*/ 36208 w 84485"/>
                <a:gd name="connsiteY5" fmla="*/ 5508 h 85984"/>
                <a:gd name="connsiteX6" fmla="*/ 51572 w 84485"/>
                <a:gd name="connsiteY6" fmla="*/ 240 h 85984"/>
                <a:gd name="connsiteX7" fmla="*/ 69888 w 84485"/>
                <a:gd name="connsiteY7" fmla="*/ 2555 h 85984"/>
                <a:gd name="connsiteX8" fmla="*/ 79775 w 84485"/>
                <a:gd name="connsiteY8" fmla="*/ 12871 h 85984"/>
                <a:gd name="connsiteX9" fmla="*/ 84195 w 84485"/>
                <a:gd name="connsiteY9" fmla="*/ 26129 h 85984"/>
                <a:gd name="connsiteX10" fmla="*/ 83147 w 84485"/>
                <a:gd name="connsiteY10" fmla="*/ 40026 h 85984"/>
                <a:gd name="connsiteX11" fmla="*/ 68412 w 84485"/>
                <a:gd name="connsiteY11" fmla="*/ 57914 h 85984"/>
                <a:gd name="connsiteX12" fmla="*/ 30474 w 84485"/>
                <a:gd name="connsiteY12" fmla="*/ 58305 h 85984"/>
                <a:gd name="connsiteX13" fmla="*/ 24169 w 84485"/>
                <a:gd name="connsiteY13" fmla="*/ 53047 h 85984"/>
                <a:gd name="connsiteX14" fmla="*/ 24683 w 84485"/>
                <a:gd name="connsiteY14" fmla="*/ 52295 h 85984"/>
                <a:gd name="connsiteX15" fmla="*/ 24683 w 84485"/>
                <a:gd name="connsiteY15" fmla="*/ 52295 h 85984"/>
                <a:gd name="connsiteX16" fmla="*/ 29464 w 84485"/>
                <a:gd name="connsiteY16" fmla="*/ 44341 h 85984"/>
                <a:gd name="connsiteX17" fmla="*/ 29464 w 84485"/>
                <a:gd name="connsiteY17" fmla="*/ 44341 h 85984"/>
                <a:gd name="connsiteX18" fmla="*/ 29969 w 84485"/>
                <a:gd name="connsiteY18" fmla="*/ 43579 h 85984"/>
                <a:gd name="connsiteX19" fmla="*/ 33922 w 84485"/>
                <a:gd name="connsiteY19" fmla="*/ 44132 h 85984"/>
                <a:gd name="connsiteX20" fmla="*/ 65888 w 84485"/>
                <a:gd name="connsiteY20" fmla="*/ 37712 h 85984"/>
                <a:gd name="connsiteX21" fmla="*/ 64831 w 84485"/>
                <a:gd name="connsiteY21" fmla="*/ 23815 h 85984"/>
                <a:gd name="connsiteX22" fmla="*/ 59573 w 84485"/>
                <a:gd name="connsiteY22" fmla="*/ 18128 h 85984"/>
                <a:gd name="connsiteX23" fmla="*/ 47572 w 84485"/>
                <a:gd name="connsiteY23" fmla="*/ 21291 h 85984"/>
                <a:gd name="connsiteX24" fmla="*/ 36837 w 84485"/>
                <a:gd name="connsiteY24" fmla="*/ 32864 h 85984"/>
                <a:gd name="connsiteX25" fmla="*/ 29893 w 84485"/>
                <a:gd name="connsiteY25" fmla="*/ 42341 h 85984"/>
                <a:gd name="connsiteX26" fmla="*/ 29893 w 84485"/>
                <a:gd name="connsiteY26" fmla="*/ 42341 h 85984"/>
                <a:gd name="connsiteX27" fmla="*/ 23730 w 84485"/>
                <a:gd name="connsiteY27" fmla="*/ 53609 h 85984"/>
                <a:gd name="connsiteX28" fmla="*/ 23197 w 84485"/>
                <a:gd name="connsiteY28" fmla="*/ 75021 h 85984"/>
                <a:gd name="connsiteX29" fmla="*/ 23464 w 84485"/>
                <a:gd name="connsiteY29" fmla="*/ 85984 h 85984"/>
                <a:gd name="connsiteX30" fmla="*/ 2718 w 84485"/>
                <a:gd name="connsiteY30" fmla="*/ 85984 h 85984"/>
                <a:gd name="connsiteX31" fmla="*/ 2718 w 84485"/>
                <a:gd name="connsiteY31" fmla="*/ 85984 h 85984"/>
                <a:gd name="connsiteX32" fmla="*/ 24683 w 84485"/>
                <a:gd name="connsiteY32" fmla="*/ 52295 h 85984"/>
                <a:gd name="connsiteX33" fmla="*/ 24683 w 84485"/>
                <a:gd name="connsiteY33" fmla="*/ 52295 h 85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4485" h="85984">
                  <a:moveTo>
                    <a:pt x="23464" y="85984"/>
                  </a:moveTo>
                  <a:cubicBezTo>
                    <a:pt x="23464" y="85984"/>
                    <a:pt x="23464" y="85984"/>
                    <a:pt x="23464" y="85984"/>
                  </a:cubicBezTo>
                  <a:cubicBezTo>
                    <a:pt x="23464" y="85984"/>
                    <a:pt x="8938" y="85984"/>
                    <a:pt x="2718" y="85984"/>
                  </a:cubicBezTo>
                  <a:cubicBezTo>
                    <a:pt x="1966" y="78383"/>
                    <a:pt x="-778" y="68220"/>
                    <a:pt x="213" y="60648"/>
                  </a:cubicBezTo>
                  <a:cubicBezTo>
                    <a:pt x="1680" y="49408"/>
                    <a:pt x="7595" y="34788"/>
                    <a:pt x="14101" y="25501"/>
                  </a:cubicBezTo>
                  <a:cubicBezTo>
                    <a:pt x="19235" y="18176"/>
                    <a:pt x="28445" y="9946"/>
                    <a:pt x="36208" y="5508"/>
                  </a:cubicBezTo>
                  <a:cubicBezTo>
                    <a:pt x="40437" y="3079"/>
                    <a:pt x="46724" y="755"/>
                    <a:pt x="51572" y="240"/>
                  </a:cubicBezTo>
                  <a:cubicBezTo>
                    <a:pt x="57077" y="-341"/>
                    <a:pt x="64964" y="21"/>
                    <a:pt x="69888" y="2555"/>
                  </a:cubicBezTo>
                  <a:cubicBezTo>
                    <a:pt x="73698" y="4517"/>
                    <a:pt x="77566" y="9203"/>
                    <a:pt x="79775" y="12871"/>
                  </a:cubicBezTo>
                  <a:cubicBezTo>
                    <a:pt x="81938" y="16462"/>
                    <a:pt x="83681" y="21967"/>
                    <a:pt x="84195" y="26129"/>
                  </a:cubicBezTo>
                  <a:cubicBezTo>
                    <a:pt x="84709" y="30282"/>
                    <a:pt x="84643" y="36121"/>
                    <a:pt x="83147" y="40026"/>
                  </a:cubicBezTo>
                  <a:cubicBezTo>
                    <a:pt x="80652" y="46513"/>
                    <a:pt x="74613" y="54771"/>
                    <a:pt x="68412" y="57914"/>
                  </a:cubicBezTo>
                  <a:cubicBezTo>
                    <a:pt x="58258" y="63058"/>
                    <a:pt x="40999" y="62639"/>
                    <a:pt x="30474" y="58305"/>
                  </a:cubicBezTo>
                  <a:cubicBezTo>
                    <a:pt x="28198" y="57371"/>
                    <a:pt x="24169" y="55504"/>
                    <a:pt x="24169" y="53047"/>
                  </a:cubicBezTo>
                  <a:cubicBezTo>
                    <a:pt x="24178" y="52771"/>
                    <a:pt x="24530" y="52523"/>
                    <a:pt x="24683" y="52295"/>
                  </a:cubicBezTo>
                  <a:cubicBezTo>
                    <a:pt x="24683" y="52295"/>
                    <a:pt x="24683" y="52295"/>
                    <a:pt x="24683" y="52295"/>
                  </a:cubicBezTo>
                  <a:cubicBezTo>
                    <a:pt x="24683" y="52295"/>
                    <a:pt x="28036" y="46732"/>
                    <a:pt x="29464" y="44341"/>
                  </a:cubicBezTo>
                  <a:cubicBezTo>
                    <a:pt x="29464" y="44341"/>
                    <a:pt x="29464" y="44341"/>
                    <a:pt x="29464" y="44341"/>
                  </a:cubicBezTo>
                  <a:cubicBezTo>
                    <a:pt x="29464" y="44341"/>
                    <a:pt x="29731" y="43712"/>
                    <a:pt x="29969" y="43579"/>
                  </a:cubicBezTo>
                  <a:cubicBezTo>
                    <a:pt x="31017" y="42998"/>
                    <a:pt x="32722" y="44141"/>
                    <a:pt x="33922" y="44132"/>
                  </a:cubicBezTo>
                  <a:cubicBezTo>
                    <a:pt x="43695" y="44113"/>
                    <a:pt x="60545" y="45903"/>
                    <a:pt x="65888" y="37712"/>
                  </a:cubicBezTo>
                  <a:cubicBezTo>
                    <a:pt x="68164" y="34207"/>
                    <a:pt x="66583" y="27615"/>
                    <a:pt x="64831" y="23815"/>
                  </a:cubicBezTo>
                  <a:cubicBezTo>
                    <a:pt x="63859" y="21700"/>
                    <a:pt x="61783" y="18843"/>
                    <a:pt x="59573" y="18128"/>
                  </a:cubicBezTo>
                  <a:cubicBezTo>
                    <a:pt x="56030" y="16995"/>
                    <a:pt x="50781" y="19395"/>
                    <a:pt x="47572" y="21291"/>
                  </a:cubicBezTo>
                  <a:cubicBezTo>
                    <a:pt x="43495" y="23700"/>
                    <a:pt x="39847" y="29206"/>
                    <a:pt x="36837" y="32864"/>
                  </a:cubicBezTo>
                  <a:cubicBezTo>
                    <a:pt x="34598" y="35588"/>
                    <a:pt x="31979" y="39493"/>
                    <a:pt x="29893" y="42341"/>
                  </a:cubicBezTo>
                  <a:cubicBezTo>
                    <a:pt x="29893" y="42341"/>
                    <a:pt x="29893" y="42341"/>
                    <a:pt x="29893" y="42341"/>
                  </a:cubicBezTo>
                  <a:cubicBezTo>
                    <a:pt x="29893" y="42341"/>
                    <a:pt x="24778" y="49894"/>
                    <a:pt x="23730" y="53609"/>
                  </a:cubicBezTo>
                  <a:cubicBezTo>
                    <a:pt x="21987" y="59791"/>
                    <a:pt x="23197" y="68592"/>
                    <a:pt x="23197" y="75021"/>
                  </a:cubicBezTo>
                  <a:cubicBezTo>
                    <a:pt x="23206" y="78307"/>
                    <a:pt x="23388" y="82698"/>
                    <a:pt x="23464" y="85984"/>
                  </a:cubicBezTo>
                  <a:moveTo>
                    <a:pt x="2718" y="85984"/>
                  </a:moveTo>
                  <a:cubicBezTo>
                    <a:pt x="2718" y="85984"/>
                    <a:pt x="2718" y="85984"/>
                    <a:pt x="2718" y="85984"/>
                  </a:cubicBezTo>
                  <a:moveTo>
                    <a:pt x="24683" y="52295"/>
                  </a:moveTo>
                  <a:cubicBezTo>
                    <a:pt x="24683" y="52295"/>
                    <a:pt x="24683" y="52295"/>
                    <a:pt x="24683" y="52295"/>
                  </a:cubicBezTo>
                </a:path>
              </a:pathLst>
            </a:custGeom>
            <a:noFill/>
            <a:ln w="0" cap="rnd">
              <a:solidFill>
                <a:srgbClr val="134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3" name="任意多边形: 形状 3472">
              <a:extLst>
                <a:ext uri="{FF2B5EF4-FFF2-40B4-BE49-F238E27FC236}">
                  <a16:creationId xmlns:a16="http://schemas.microsoft.com/office/drawing/2014/main" id="{9E374507-6928-59D0-96DA-DB12B49DA8EA}"/>
                </a:ext>
              </a:extLst>
            </p:cNvPr>
            <p:cNvSpPr/>
            <p:nvPr/>
          </p:nvSpPr>
          <p:spPr>
            <a:xfrm>
              <a:off x="3102101" y="1237115"/>
              <a:ext cx="17773" cy="5182"/>
            </a:xfrm>
            <a:custGeom>
              <a:avLst/>
              <a:gdLst>
                <a:gd name="connsiteX0" fmla="*/ 17774 w 17773"/>
                <a:gd name="connsiteY0" fmla="*/ 3049 h 5182"/>
                <a:gd name="connsiteX1" fmla="*/ 1419 w 17773"/>
                <a:gd name="connsiteY1" fmla="*/ 5182 h 5182"/>
                <a:gd name="connsiteX2" fmla="*/ 0 w 17773"/>
                <a:gd name="connsiteY2" fmla="*/ 820 h 5182"/>
                <a:gd name="connsiteX3" fmla="*/ 17774 w 17773"/>
                <a:gd name="connsiteY3" fmla="*/ 944 h 5182"/>
                <a:gd name="connsiteX4" fmla="*/ 17774 w 17773"/>
                <a:gd name="connsiteY4" fmla="*/ 3049 h 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3" h="5182">
                  <a:moveTo>
                    <a:pt x="17774" y="3049"/>
                  </a:moveTo>
                  <a:cubicBezTo>
                    <a:pt x="11973" y="3049"/>
                    <a:pt x="6468" y="3477"/>
                    <a:pt x="1419" y="5182"/>
                  </a:cubicBezTo>
                  <a:lnTo>
                    <a:pt x="0" y="820"/>
                  </a:lnTo>
                  <a:cubicBezTo>
                    <a:pt x="6058" y="-1095"/>
                    <a:pt x="12116" y="944"/>
                    <a:pt x="17774" y="944"/>
                  </a:cubicBezTo>
                  <a:lnTo>
                    <a:pt x="17774" y="3049"/>
                  </a:lnTo>
                  <a:close/>
                </a:path>
              </a:pathLst>
            </a:custGeom>
            <a:solidFill>
              <a:srgbClr val="2F72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4" name="任意多边形: 形状 3473">
              <a:extLst>
                <a:ext uri="{FF2B5EF4-FFF2-40B4-BE49-F238E27FC236}">
                  <a16:creationId xmlns:a16="http://schemas.microsoft.com/office/drawing/2014/main" id="{354F2FA5-2347-263E-120E-EDCC5BF91595}"/>
                </a:ext>
              </a:extLst>
            </p:cNvPr>
            <p:cNvSpPr/>
            <p:nvPr/>
          </p:nvSpPr>
          <p:spPr>
            <a:xfrm>
              <a:off x="3062268" y="1237935"/>
              <a:ext cx="41253" cy="49301"/>
            </a:xfrm>
            <a:custGeom>
              <a:avLst/>
              <a:gdLst>
                <a:gd name="connsiteX0" fmla="*/ 41253 w 41253"/>
                <a:gd name="connsiteY0" fmla="*/ 4363 h 49301"/>
                <a:gd name="connsiteX1" fmla="*/ 2000 w 41253"/>
                <a:gd name="connsiteY1" fmla="*/ 49301 h 49301"/>
                <a:gd name="connsiteX2" fmla="*/ 0 w 41253"/>
                <a:gd name="connsiteY2" fmla="*/ 48625 h 49301"/>
                <a:gd name="connsiteX3" fmla="*/ 39834 w 41253"/>
                <a:gd name="connsiteY3" fmla="*/ 0 h 49301"/>
                <a:gd name="connsiteX4" fmla="*/ 41253 w 41253"/>
                <a:gd name="connsiteY4" fmla="*/ 4363 h 49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53" h="49301">
                  <a:moveTo>
                    <a:pt x="41253" y="4363"/>
                  </a:moveTo>
                  <a:cubicBezTo>
                    <a:pt x="21203" y="10735"/>
                    <a:pt x="8277" y="30451"/>
                    <a:pt x="2000" y="49301"/>
                  </a:cubicBezTo>
                  <a:lnTo>
                    <a:pt x="0" y="48625"/>
                  </a:lnTo>
                  <a:cubicBezTo>
                    <a:pt x="6363" y="29556"/>
                    <a:pt x="18260" y="7220"/>
                    <a:pt x="39834" y="0"/>
                  </a:cubicBezTo>
                  <a:lnTo>
                    <a:pt x="41253" y="4363"/>
                  </a:lnTo>
                  <a:close/>
                </a:path>
              </a:pathLst>
            </a:custGeom>
            <a:solidFill>
              <a:srgbClr val="2F72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5" name="任意多边形: 形状 3474">
              <a:extLst>
                <a:ext uri="{FF2B5EF4-FFF2-40B4-BE49-F238E27FC236}">
                  <a16:creationId xmlns:a16="http://schemas.microsoft.com/office/drawing/2014/main" id="{94A2CD87-B40D-5316-50DF-9171DCDD997F}"/>
                </a:ext>
              </a:extLst>
            </p:cNvPr>
            <p:cNvSpPr/>
            <p:nvPr/>
          </p:nvSpPr>
          <p:spPr>
            <a:xfrm>
              <a:off x="3102101" y="1237935"/>
              <a:ext cx="1419" cy="4362"/>
            </a:xfrm>
            <a:custGeom>
              <a:avLst/>
              <a:gdLst>
                <a:gd name="connsiteX0" fmla="*/ 1419 w 1419"/>
                <a:gd name="connsiteY0" fmla="*/ 4363 h 4362"/>
                <a:gd name="connsiteX1" fmla="*/ 0 w 1419"/>
                <a:gd name="connsiteY1" fmla="*/ 0 h 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9" h="4362">
                  <a:moveTo>
                    <a:pt x="1419" y="4363"/>
                  </a:move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2F720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6" name="任意多边形: 形状 3475">
              <a:extLst>
                <a:ext uri="{FF2B5EF4-FFF2-40B4-BE49-F238E27FC236}">
                  <a16:creationId xmlns:a16="http://schemas.microsoft.com/office/drawing/2014/main" id="{78AC905B-EF9B-00EB-EBB2-EB54AB0D90FC}"/>
                </a:ext>
              </a:extLst>
            </p:cNvPr>
            <p:cNvSpPr/>
            <p:nvPr/>
          </p:nvSpPr>
          <p:spPr>
            <a:xfrm>
              <a:off x="3041389" y="1319694"/>
              <a:ext cx="66932" cy="13796"/>
            </a:xfrm>
            <a:custGeom>
              <a:avLst/>
              <a:gdLst>
                <a:gd name="connsiteX0" fmla="*/ 66932 w 66932"/>
                <a:gd name="connsiteY0" fmla="*/ 13796 h 13796"/>
                <a:gd name="connsiteX1" fmla="*/ 66932 w 66932"/>
                <a:gd name="connsiteY1" fmla="*/ 13796 h 13796"/>
                <a:gd name="connsiteX2" fmla="*/ 57322 w 66932"/>
                <a:gd name="connsiteY2" fmla="*/ 4871 h 13796"/>
                <a:gd name="connsiteX3" fmla="*/ 45825 w 66932"/>
                <a:gd name="connsiteY3" fmla="*/ 585 h 13796"/>
                <a:gd name="connsiteX4" fmla="*/ 33471 w 66932"/>
                <a:gd name="connsiteY4" fmla="*/ 71 h 13796"/>
                <a:gd name="connsiteX5" fmla="*/ 9954 w 66932"/>
                <a:gd name="connsiteY5" fmla="*/ 2300 h 13796"/>
                <a:gd name="connsiteX6" fmla="*/ 0 w 66932"/>
                <a:gd name="connsiteY6" fmla="*/ 10710 h 13796"/>
                <a:gd name="connsiteX7" fmla="*/ 0 w 66932"/>
                <a:gd name="connsiteY7" fmla="*/ 10710 h 13796"/>
                <a:gd name="connsiteX8" fmla="*/ 66932 w 66932"/>
                <a:gd name="connsiteY8" fmla="*/ 13796 h 13796"/>
                <a:gd name="connsiteX9" fmla="*/ 66932 w 66932"/>
                <a:gd name="connsiteY9" fmla="*/ 13796 h 1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32" h="13796">
                  <a:moveTo>
                    <a:pt x="66932" y="13796"/>
                  </a:moveTo>
                  <a:cubicBezTo>
                    <a:pt x="66932" y="13796"/>
                    <a:pt x="66932" y="13796"/>
                    <a:pt x="66932" y="13796"/>
                  </a:cubicBezTo>
                  <a:cubicBezTo>
                    <a:pt x="64046" y="11120"/>
                    <a:pt x="60674" y="6929"/>
                    <a:pt x="57322" y="4871"/>
                  </a:cubicBezTo>
                  <a:cubicBezTo>
                    <a:pt x="54188" y="2947"/>
                    <a:pt x="49435" y="1309"/>
                    <a:pt x="45825" y="585"/>
                  </a:cubicBezTo>
                  <a:cubicBezTo>
                    <a:pt x="42186" y="-158"/>
                    <a:pt x="37176" y="-15"/>
                    <a:pt x="33471" y="71"/>
                  </a:cubicBezTo>
                  <a:cubicBezTo>
                    <a:pt x="26384" y="223"/>
                    <a:pt x="16431" y="-567"/>
                    <a:pt x="9954" y="2300"/>
                  </a:cubicBezTo>
                  <a:cubicBezTo>
                    <a:pt x="6382" y="3881"/>
                    <a:pt x="2991" y="8186"/>
                    <a:pt x="0" y="10710"/>
                  </a:cubicBezTo>
                  <a:cubicBezTo>
                    <a:pt x="0" y="10710"/>
                    <a:pt x="0" y="10710"/>
                    <a:pt x="0" y="10710"/>
                  </a:cubicBezTo>
                  <a:cubicBezTo>
                    <a:pt x="20079" y="11634"/>
                    <a:pt x="66923" y="13796"/>
                    <a:pt x="66932" y="13796"/>
                  </a:cubicBezTo>
                  <a:cubicBezTo>
                    <a:pt x="66932" y="13796"/>
                    <a:pt x="66932" y="13796"/>
                    <a:pt x="66932" y="13796"/>
                  </a:cubicBezTo>
                  <a:close/>
                </a:path>
              </a:pathLst>
            </a:custGeom>
            <a:solidFill>
              <a:srgbClr val="134B02"/>
            </a:solidFill>
            <a:ln w="0" cap="rnd">
              <a:solidFill>
                <a:srgbClr val="134B0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7" name="任意多边形: 形状 3476">
              <a:extLst>
                <a:ext uri="{FF2B5EF4-FFF2-40B4-BE49-F238E27FC236}">
                  <a16:creationId xmlns:a16="http://schemas.microsoft.com/office/drawing/2014/main" id="{F409B582-6D57-C324-FF8E-668EBBDBDB8E}"/>
                </a:ext>
              </a:extLst>
            </p:cNvPr>
            <p:cNvSpPr/>
            <p:nvPr/>
          </p:nvSpPr>
          <p:spPr>
            <a:xfrm>
              <a:off x="3053333" y="1321074"/>
              <a:ext cx="28908" cy="3557"/>
            </a:xfrm>
            <a:custGeom>
              <a:avLst/>
              <a:gdLst>
                <a:gd name="connsiteX0" fmla="*/ 0 w 28908"/>
                <a:gd name="connsiteY0" fmla="*/ 2424 h 3557"/>
                <a:gd name="connsiteX1" fmla="*/ 28908 w 28908"/>
                <a:gd name="connsiteY1" fmla="*/ 481 h 3557"/>
                <a:gd name="connsiteX2" fmla="*/ 28470 w 28908"/>
                <a:gd name="connsiteY2" fmla="*/ 3558 h 3557"/>
                <a:gd name="connsiteX3" fmla="*/ 105 w 28908"/>
                <a:gd name="connsiteY3" fmla="*/ 3034 h 3557"/>
                <a:gd name="connsiteX4" fmla="*/ 0 w 28908"/>
                <a:gd name="connsiteY4" fmla="*/ 2424 h 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08" h="3557">
                  <a:moveTo>
                    <a:pt x="0" y="2424"/>
                  </a:moveTo>
                  <a:cubicBezTo>
                    <a:pt x="9297" y="872"/>
                    <a:pt x="19393" y="-862"/>
                    <a:pt x="28908" y="481"/>
                  </a:cubicBezTo>
                  <a:lnTo>
                    <a:pt x="28470" y="3558"/>
                  </a:lnTo>
                  <a:cubicBezTo>
                    <a:pt x="19260" y="2234"/>
                    <a:pt x="9353" y="1491"/>
                    <a:pt x="105" y="3034"/>
                  </a:cubicBezTo>
                  <a:lnTo>
                    <a:pt x="0" y="2424"/>
                  </a:lnTo>
                  <a:close/>
                </a:path>
              </a:pathLst>
            </a:custGeom>
            <a:solidFill>
              <a:srgbClr val="2F72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8" name="任意多边形: 形状 3477">
              <a:extLst>
                <a:ext uri="{FF2B5EF4-FFF2-40B4-BE49-F238E27FC236}">
                  <a16:creationId xmlns:a16="http://schemas.microsoft.com/office/drawing/2014/main" id="{84EF14E0-2D65-8BE6-12C4-734A3A3ECDEF}"/>
                </a:ext>
              </a:extLst>
            </p:cNvPr>
            <p:cNvSpPr/>
            <p:nvPr/>
          </p:nvSpPr>
          <p:spPr>
            <a:xfrm>
              <a:off x="3081804" y="1321555"/>
              <a:ext cx="9401" cy="3581"/>
            </a:xfrm>
            <a:custGeom>
              <a:avLst/>
              <a:gdLst>
                <a:gd name="connsiteX0" fmla="*/ 438 w 9401"/>
                <a:gd name="connsiteY0" fmla="*/ 0 h 3581"/>
                <a:gd name="connsiteX1" fmla="*/ 9401 w 9401"/>
                <a:gd name="connsiteY1" fmla="*/ 3143 h 3581"/>
                <a:gd name="connsiteX2" fmla="*/ 8954 w 9401"/>
                <a:gd name="connsiteY2" fmla="*/ 3581 h 3581"/>
                <a:gd name="connsiteX3" fmla="*/ 0 w 9401"/>
                <a:gd name="connsiteY3" fmla="*/ 3077 h 3581"/>
                <a:gd name="connsiteX4" fmla="*/ 438 w 9401"/>
                <a:gd name="connsiteY4" fmla="*/ 0 h 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01" h="3581">
                  <a:moveTo>
                    <a:pt x="438" y="0"/>
                  </a:moveTo>
                  <a:cubicBezTo>
                    <a:pt x="2352" y="276"/>
                    <a:pt x="7715" y="1533"/>
                    <a:pt x="9401" y="3143"/>
                  </a:cubicBezTo>
                  <a:lnTo>
                    <a:pt x="8954" y="3581"/>
                  </a:lnTo>
                  <a:cubicBezTo>
                    <a:pt x="7582" y="2134"/>
                    <a:pt x="2229" y="3381"/>
                    <a:pt x="0" y="3077"/>
                  </a:cubicBezTo>
                  <a:lnTo>
                    <a:pt x="438" y="0"/>
                  </a:lnTo>
                  <a:close/>
                </a:path>
              </a:pathLst>
            </a:custGeom>
            <a:solidFill>
              <a:srgbClr val="2F72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9" name="任意多边形: 形状 3478">
              <a:extLst>
                <a:ext uri="{FF2B5EF4-FFF2-40B4-BE49-F238E27FC236}">
                  <a16:creationId xmlns:a16="http://schemas.microsoft.com/office/drawing/2014/main" id="{081BDC24-5EFD-5EDD-5180-62C44FBB6082}"/>
                </a:ext>
              </a:extLst>
            </p:cNvPr>
            <p:cNvSpPr/>
            <p:nvPr/>
          </p:nvSpPr>
          <p:spPr>
            <a:xfrm>
              <a:off x="3081804" y="1321555"/>
              <a:ext cx="438" cy="3076"/>
            </a:xfrm>
            <a:custGeom>
              <a:avLst/>
              <a:gdLst>
                <a:gd name="connsiteX0" fmla="*/ 438 w 438"/>
                <a:gd name="connsiteY0" fmla="*/ 0 h 3076"/>
                <a:gd name="connsiteX1" fmla="*/ 0 w 438"/>
                <a:gd name="connsiteY1" fmla="*/ 3077 h 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8" h="3076">
                  <a:moveTo>
                    <a:pt x="438" y="0"/>
                  </a:moveTo>
                  <a:lnTo>
                    <a:pt x="0" y="3077"/>
                  </a:lnTo>
                </a:path>
              </a:pathLst>
            </a:custGeom>
            <a:noFill/>
            <a:ln w="9525" cap="flat">
              <a:solidFill>
                <a:srgbClr val="2F720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0" name="任意多边形: 形状 3479">
              <a:extLst>
                <a:ext uri="{FF2B5EF4-FFF2-40B4-BE49-F238E27FC236}">
                  <a16:creationId xmlns:a16="http://schemas.microsoft.com/office/drawing/2014/main" id="{DCFC5960-152E-D1C2-79E9-21DFC0A8FD0C}"/>
                </a:ext>
              </a:extLst>
            </p:cNvPr>
            <p:cNvSpPr/>
            <p:nvPr/>
          </p:nvSpPr>
          <p:spPr>
            <a:xfrm>
              <a:off x="2711999" y="1328270"/>
              <a:ext cx="708035" cy="707282"/>
            </a:xfrm>
            <a:custGeom>
              <a:avLst/>
              <a:gdLst>
                <a:gd name="connsiteX0" fmla="*/ 263763 w 708035"/>
                <a:gd name="connsiteY0" fmla="*/ 696296 h 707282"/>
                <a:gd name="connsiteX1" fmla="*/ 205775 w 708035"/>
                <a:gd name="connsiteY1" fmla="*/ 675551 h 707282"/>
                <a:gd name="connsiteX2" fmla="*/ 148463 w 708035"/>
                <a:gd name="connsiteY2" fmla="*/ 643204 h 707282"/>
                <a:gd name="connsiteX3" fmla="*/ 106829 w 708035"/>
                <a:gd name="connsiteY3" fmla="*/ 607981 h 707282"/>
                <a:gd name="connsiteX4" fmla="*/ 72672 w 708035"/>
                <a:gd name="connsiteY4" fmla="*/ 568842 h 707282"/>
                <a:gd name="connsiteX5" fmla="*/ 48784 w 708035"/>
                <a:gd name="connsiteY5" fmla="*/ 533171 h 707282"/>
                <a:gd name="connsiteX6" fmla="*/ 26571 w 708035"/>
                <a:gd name="connsiteY6" fmla="*/ 488690 h 707282"/>
                <a:gd name="connsiteX7" fmla="*/ 10388 w 708035"/>
                <a:gd name="connsiteY7" fmla="*/ 440398 h 707282"/>
                <a:gd name="connsiteX8" fmla="*/ 2416 w 708035"/>
                <a:gd name="connsiteY8" fmla="*/ 398802 h 707282"/>
                <a:gd name="connsiteX9" fmla="*/ 568 w 708035"/>
                <a:gd name="connsiteY9" fmla="*/ 379266 h 707282"/>
                <a:gd name="connsiteX10" fmla="*/ 787 w 708035"/>
                <a:gd name="connsiteY10" fmla="*/ 325993 h 707282"/>
                <a:gd name="connsiteX11" fmla="*/ 4235 w 708035"/>
                <a:gd name="connsiteY11" fmla="*/ 296237 h 707282"/>
                <a:gd name="connsiteX12" fmla="*/ 14456 w 708035"/>
                <a:gd name="connsiteY12" fmla="*/ 251317 h 707282"/>
                <a:gd name="connsiteX13" fmla="*/ 33401 w 708035"/>
                <a:gd name="connsiteY13" fmla="*/ 203102 h 707282"/>
                <a:gd name="connsiteX14" fmla="*/ 54022 w 708035"/>
                <a:gd name="connsiteY14" fmla="*/ 166421 h 707282"/>
                <a:gd name="connsiteX15" fmla="*/ 86531 w 708035"/>
                <a:gd name="connsiteY15" fmla="*/ 122177 h 707282"/>
                <a:gd name="connsiteX16" fmla="*/ 126136 w 708035"/>
                <a:gd name="connsiteY16" fmla="*/ 83810 h 707282"/>
                <a:gd name="connsiteX17" fmla="*/ 154368 w 708035"/>
                <a:gd name="connsiteY17" fmla="*/ 61512 h 707282"/>
                <a:gd name="connsiteX18" fmla="*/ 195354 w 708035"/>
                <a:gd name="connsiteY18" fmla="*/ 38100 h 707282"/>
                <a:gd name="connsiteX19" fmla="*/ 227720 w 708035"/>
                <a:gd name="connsiteY19" fmla="*/ 23574 h 707282"/>
                <a:gd name="connsiteX20" fmla="*/ 266277 w 708035"/>
                <a:gd name="connsiteY20" fmla="*/ 11830 h 707282"/>
                <a:gd name="connsiteX21" fmla="*/ 295548 w 708035"/>
                <a:gd name="connsiteY21" fmla="*/ 4782 h 707282"/>
                <a:gd name="connsiteX22" fmla="*/ 327876 w 708035"/>
                <a:gd name="connsiteY22" fmla="*/ 1448 h 707282"/>
                <a:gd name="connsiteX23" fmla="*/ 362661 w 708035"/>
                <a:gd name="connsiteY23" fmla="*/ 0 h 707282"/>
                <a:gd name="connsiteX24" fmla="*/ 439395 w 708035"/>
                <a:gd name="connsiteY24" fmla="*/ 9506 h 707282"/>
                <a:gd name="connsiteX25" fmla="*/ 518404 w 708035"/>
                <a:gd name="connsiteY25" fmla="*/ 39872 h 707282"/>
                <a:gd name="connsiteX26" fmla="*/ 605644 w 708035"/>
                <a:gd name="connsiteY26" fmla="*/ 106842 h 707282"/>
                <a:gd name="connsiteX27" fmla="*/ 657098 w 708035"/>
                <a:gd name="connsiteY27" fmla="*/ 171374 h 707282"/>
                <a:gd name="connsiteX28" fmla="*/ 686149 w 708035"/>
                <a:gd name="connsiteY28" fmla="*/ 233477 h 707282"/>
                <a:gd name="connsiteX29" fmla="*/ 703599 w 708035"/>
                <a:gd name="connsiteY29" fmla="*/ 298371 h 707282"/>
                <a:gd name="connsiteX30" fmla="*/ 707304 w 708035"/>
                <a:gd name="connsiteY30" fmla="*/ 322821 h 707282"/>
                <a:gd name="connsiteX31" fmla="*/ 706504 w 708035"/>
                <a:gd name="connsiteY31" fmla="*/ 384915 h 707282"/>
                <a:gd name="connsiteX32" fmla="*/ 702132 w 708035"/>
                <a:gd name="connsiteY32" fmla="*/ 418757 h 707282"/>
                <a:gd name="connsiteX33" fmla="*/ 691550 w 708035"/>
                <a:gd name="connsiteY33" fmla="*/ 461429 h 707282"/>
                <a:gd name="connsiteX34" fmla="*/ 669519 w 708035"/>
                <a:gd name="connsiteY34" fmla="*/ 512512 h 707282"/>
                <a:gd name="connsiteX35" fmla="*/ 654050 w 708035"/>
                <a:gd name="connsiteY35" fmla="*/ 542039 h 707282"/>
                <a:gd name="connsiteX36" fmla="*/ 612340 w 708035"/>
                <a:gd name="connsiteY36" fmla="*/ 596398 h 707282"/>
                <a:gd name="connsiteX37" fmla="*/ 565782 w 708035"/>
                <a:gd name="connsiteY37" fmla="*/ 638937 h 707282"/>
                <a:gd name="connsiteX38" fmla="*/ 509451 w 708035"/>
                <a:gd name="connsiteY38" fmla="*/ 672846 h 707282"/>
                <a:gd name="connsiteX39" fmla="*/ 453701 w 708035"/>
                <a:gd name="connsiteY39" fmla="*/ 694115 h 707282"/>
                <a:gd name="connsiteX40" fmla="*/ 398494 w 708035"/>
                <a:gd name="connsiteY40" fmla="*/ 705383 h 707282"/>
                <a:gd name="connsiteX41" fmla="*/ 366843 w 708035"/>
                <a:gd name="connsiteY41" fmla="*/ 707260 h 707282"/>
                <a:gd name="connsiteX42" fmla="*/ 311074 w 708035"/>
                <a:gd name="connsiteY42" fmla="*/ 704755 h 707282"/>
                <a:gd name="connsiteX43" fmla="*/ 263763 w 708035"/>
                <a:gd name="connsiteY43" fmla="*/ 696296 h 707282"/>
                <a:gd name="connsiteX44" fmla="*/ 362661 w 708035"/>
                <a:gd name="connsiteY44" fmla="*/ 0 h 707282"/>
                <a:gd name="connsiteX45" fmla="*/ 362661 w 708035"/>
                <a:gd name="connsiteY45" fmla="*/ 0 h 70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08035" h="707282">
                  <a:moveTo>
                    <a:pt x="263763" y="696296"/>
                  </a:moveTo>
                  <a:cubicBezTo>
                    <a:pt x="245903" y="691582"/>
                    <a:pt x="223177" y="681771"/>
                    <a:pt x="205775" y="675551"/>
                  </a:cubicBezTo>
                  <a:cubicBezTo>
                    <a:pt x="205775" y="675542"/>
                    <a:pt x="164646" y="654510"/>
                    <a:pt x="148463" y="643204"/>
                  </a:cubicBezTo>
                  <a:cubicBezTo>
                    <a:pt x="135052" y="633841"/>
                    <a:pt x="118478" y="619468"/>
                    <a:pt x="106829" y="607981"/>
                  </a:cubicBezTo>
                  <a:cubicBezTo>
                    <a:pt x="95732" y="597046"/>
                    <a:pt x="82140" y="581225"/>
                    <a:pt x="72672" y="568842"/>
                  </a:cubicBezTo>
                  <a:cubicBezTo>
                    <a:pt x="64852" y="558613"/>
                    <a:pt x="55956" y="543877"/>
                    <a:pt x="48784" y="533171"/>
                  </a:cubicBezTo>
                  <a:cubicBezTo>
                    <a:pt x="42126" y="519827"/>
                    <a:pt x="32287" y="502463"/>
                    <a:pt x="26571" y="488690"/>
                  </a:cubicBezTo>
                  <a:cubicBezTo>
                    <a:pt x="20713" y="474574"/>
                    <a:pt x="14246" y="455181"/>
                    <a:pt x="10388" y="440398"/>
                  </a:cubicBezTo>
                  <a:cubicBezTo>
                    <a:pt x="7188" y="428101"/>
                    <a:pt x="4168" y="411385"/>
                    <a:pt x="2416" y="398802"/>
                  </a:cubicBezTo>
                  <a:cubicBezTo>
                    <a:pt x="1606" y="392973"/>
                    <a:pt x="863" y="385143"/>
                    <a:pt x="568" y="379266"/>
                  </a:cubicBezTo>
                  <a:cubicBezTo>
                    <a:pt x="-223" y="363303"/>
                    <a:pt x="-223" y="341947"/>
                    <a:pt x="787" y="325993"/>
                  </a:cubicBezTo>
                  <a:cubicBezTo>
                    <a:pt x="1349" y="317020"/>
                    <a:pt x="2740" y="305095"/>
                    <a:pt x="4235" y="296237"/>
                  </a:cubicBezTo>
                  <a:cubicBezTo>
                    <a:pt x="6531" y="282607"/>
                    <a:pt x="10398" y="264528"/>
                    <a:pt x="14456" y="251317"/>
                  </a:cubicBezTo>
                  <a:cubicBezTo>
                    <a:pt x="19018" y="236458"/>
                    <a:pt x="26714" y="217132"/>
                    <a:pt x="33401" y="203102"/>
                  </a:cubicBezTo>
                  <a:cubicBezTo>
                    <a:pt x="38830" y="191710"/>
                    <a:pt x="47202" y="177041"/>
                    <a:pt x="54022" y="166421"/>
                  </a:cubicBezTo>
                  <a:cubicBezTo>
                    <a:pt x="62928" y="152571"/>
                    <a:pt x="75711" y="134598"/>
                    <a:pt x="86531" y="122177"/>
                  </a:cubicBezTo>
                  <a:cubicBezTo>
                    <a:pt x="97409" y="109718"/>
                    <a:pt x="113659" y="94679"/>
                    <a:pt x="126136" y="83810"/>
                  </a:cubicBezTo>
                  <a:cubicBezTo>
                    <a:pt x="134271" y="76714"/>
                    <a:pt x="145434" y="67570"/>
                    <a:pt x="154368" y="61512"/>
                  </a:cubicBezTo>
                  <a:cubicBezTo>
                    <a:pt x="166093" y="53569"/>
                    <a:pt x="182724" y="44501"/>
                    <a:pt x="195354" y="38100"/>
                  </a:cubicBezTo>
                  <a:cubicBezTo>
                    <a:pt x="204851" y="33280"/>
                    <a:pt x="217757" y="27318"/>
                    <a:pt x="227720" y="23574"/>
                  </a:cubicBezTo>
                  <a:cubicBezTo>
                    <a:pt x="239036" y="19317"/>
                    <a:pt x="254609" y="14992"/>
                    <a:pt x="266277" y="11830"/>
                  </a:cubicBezTo>
                  <a:cubicBezTo>
                    <a:pt x="274993" y="9458"/>
                    <a:pt x="286642" y="6306"/>
                    <a:pt x="295548" y="4782"/>
                  </a:cubicBezTo>
                  <a:cubicBezTo>
                    <a:pt x="305149" y="3134"/>
                    <a:pt x="318151" y="2153"/>
                    <a:pt x="327876" y="1448"/>
                  </a:cubicBezTo>
                  <a:cubicBezTo>
                    <a:pt x="338286" y="686"/>
                    <a:pt x="352222" y="429"/>
                    <a:pt x="362661" y="0"/>
                  </a:cubicBezTo>
                  <a:cubicBezTo>
                    <a:pt x="385683" y="2848"/>
                    <a:pt x="416887" y="3896"/>
                    <a:pt x="439395" y="9506"/>
                  </a:cubicBezTo>
                  <a:cubicBezTo>
                    <a:pt x="464035" y="15640"/>
                    <a:pt x="496202" y="27537"/>
                    <a:pt x="518404" y="39872"/>
                  </a:cubicBezTo>
                  <a:cubicBezTo>
                    <a:pt x="547246" y="55893"/>
                    <a:pt x="582174" y="83639"/>
                    <a:pt x="605644" y="106842"/>
                  </a:cubicBezTo>
                  <a:cubicBezTo>
                    <a:pt x="623246" y="124244"/>
                    <a:pt x="644087" y="150304"/>
                    <a:pt x="657098" y="171374"/>
                  </a:cubicBezTo>
                  <a:cubicBezTo>
                    <a:pt x="667899" y="188881"/>
                    <a:pt x="679101" y="214160"/>
                    <a:pt x="686149" y="233477"/>
                  </a:cubicBezTo>
                  <a:cubicBezTo>
                    <a:pt x="693055" y="252413"/>
                    <a:pt x="699570" y="278616"/>
                    <a:pt x="703599" y="298371"/>
                  </a:cubicBezTo>
                  <a:cubicBezTo>
                    <a:pt x="705085" y="305638"/>
                    <a:pt x="706742" y="315420"/>
                    <a:pt x="707304" y="322821"/>
                  </a:cubicBezTo>
                  <a:cubicBezTo>
                    <a:pt x="708714" y="341395"/>
                    <a:pt x="707885" y="366341"/>
                    <a:pt x="706504" y="384915"/>
                  </a:cubicBezTo>
                  <a:cubicBezTo>
                    <a:pt x="705752" y="395126"/>
                    <a:pt x="704008" y="408689"/>
                    <a:pt x="702132" y="418757"/>
                  </a:cubicBezTo>
                  <a:cubicBezTo>
                    <a:pt x="699713" y="431721"/>
                    <a:pt x="695731" y="448923"/>
                    <a:pt x="691550" y="461429"/>
                  </a:cubicBezTo>
                  <a:cubicBezTo>
                    <a:pt x="686244" y="477260"/>
                    <a:pt x="676729" y="497462"/>
                    <a:pt x="669519" y="512512"/>
                  </a:cubicBezTo>
                  <a:cubicBezTo>
                    <a:pt x="665194" y="521532"/>
                    <a:pt x="659384" y="533581"/>
                    <a:pt x="654050" y="542039"/>
                  </a:cubicBezTo>
                  <a:cubicBezTo>
                    <a:pt x="643086" y="559432"/>
                    <a:pt x="626256" y="581263"/>
                    <a:pt x="612340" y="596398"/>
                  </a:cubicBezTo>
                  <a:cubicBezTo>
                    <a:pt x="599538" y="610324"/>
                    <a:pt x="580945" y="627612"/>
                    <a:pt x="565782" y="638937"/>
                  </a:cubicBezTo>
                  <a:cubicBezTo>
                    <a:pt x="549980" y="650739"/>
                    <a:pt x="527196" y="664226"/>
                    <a:pt x="509451" y="672846"/>
                  </a:cubicBezTo>
                  <a:cubicBezTo>
                    <a:pt x="493353" y="680666"/>
                    <a:pt x="470893" y="689124"/>
                    <a:pt x="453701" y="694115"/>
                  </a:cubicBezTo>
                  <a:cubicBezTo>
                    <a:pt x="437461" y="698821"/>
                    <a:pt x="415258" y="703250"/>
                    <a:pt x="398494" y="705383"/>
                  </a:cubicBezTo>
                  <a:cubicBezTo>
                    <a:pt x="389055" y="706584"/>
                    <a:pt x="376358" y="707165"/>
                    <a:pt x="366843" y="707260"/>
                  </a:cubicBezTo>
                  <a:cubicBezTo>
                    <a:pt x="350098" y="707431"/>
                    <a:pt x="327723" y="706631"/>
                    <a:pt x="311074" y="704755"/>
                  </a:cubicBezTo>
                  <a:cubicBezTo>
                    <a:pt x="296748" y="703145"/>
                    <a:pt x="277708" y="699983"/>
                    <a:pt x="263763" y="696296"/>
                  </a:cubicBezTo>
                  <a:moveTo>
                    <a:pt x="362661" y="0"/>
                  </a:moveTo>
                  <a:cubicBezTo>
                    <a:pt x="362661" y="0"/>
                    <a:pt x="362661" y="0"/>
                    <a:pt x="362661" y="0"/>
                  </a:cubicBezTo>
                  <a:close/>
                </a:path>
              </a:pathLst>
            </a:custGeom>
            <a:solidFill>
              <a:srgbClr val="3A89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1" name="任意多边形: 形状 3480">
              <a:extLst>
                <a:ext uri="{FF2B5EF4-FFF2-40B4-BE49-F238E27FC236}">
                  <a16:creationId xmlns:a16="http://schemas.microsoft.com/office/drawing/2014/main" id="{37CD1906-8DFD-EF97-6652-AA3F5B56315A}"/>
                </a:ext>
              </a:extLst>
            </p:cNvPr>
            <p:cNvSpPr/>
            <p:nvPr/>
          </p:nvSpPr>
          <p:spPr>
            <a:xfrm>
              <a:off x="2711999" y="1328270"/>
              <a:ext cx="708035" cy="707282"/>
            </a:xfrm>
            <a:custGeom>
              <a:avLst/>
              <a:gdLst>
                <a:gd name="connsiteX0" fmla="*/ 205775 w 708035"/>
                <a:gd name="connsiteY0" fmla="*/ 675551 h 707282"/>
                <a:gd name="connsiteX1" fmla="*/ 205775 w 708035"/>
                <a:gd name="connsiteY1" fmla="*/ 675551 h 707282"/>
                <a:gd name="connsiteX2" fmla="*/ 263763 w 708035"/>
                <a:gd name="connsiteY2" fmla="*/ 696296 h 707282"/>
                <a:gd name="connsiteX3" fmla="*/ 311074 w 708035"/>
                <a:gd name="connsiteY3" fmla="*/ 704755 h 707282"/>
                <a:gd name="connsiteX4" fmla="*/ 366843 w 708035"/>
                <a:gd name="connsiteY4" fmla="*/ 707260 h 707282"/>
                <a:gd name="connsiteX5" fmla="*/ 398494 w 708035"/>
                <a:gd name="connsiteY5" fmla="*/ 705383 h 707282"/>
                <a:gd name="connsiteX6" fmla="*/ 453701 w 708035"/>
                <a:gd name="connsiteY6" fmla="*/ 694115 h 707282"/>
                <a:gd name="connsiteX7" fmla="*/ 509451 w 708035"/>
                <a:gd name="connsiteY7" fmla="*/ 672846 h 707282"/>
                <a:gd name="connsiteX8" fmla="*/ 565782 w 708035"/>
                <a:gd name="connsiteY8" fmla="*/ 638937 h 707282"/>
                <a:gd name="connsiteX9" fmla="*/ 612340 w 708035"/>
                <a:gd name="connsiteY9" fmla="*/ 596398 h 707282"/>
                <a:gd name="connsiteX10" fmla="*/ 654050 w 708035"/>
                <a:gd name="connsiteY10" fmla="*/ 542039 h 707282"/>
                <a:gd name="connsiteX11" fmla="*/ 669519 w 708035"/>
                <a:gd name="connsiteY11" fmla="*/ 512512 h 707282"/>
                <a:gd name="connsiteX12" fmla="*/ 691550 w 708035"/>
                <a:gd name="connsiteY12" fmla="*/ 461429 h 707282"/>
                <a:gd name="connsiteX13" fmla="*/ 702132 w 708035"/>
                <a:gd name="connsiteY13" fmla="*/ 418757 h 707282"/>
                <a:gd name="connsiteX14" fmla="*/ 706504 w 708035"/>
                <a:gd name="connsiteY14" fmla="*/ 384915 h 707282"/>
                <a:gd name="connsiteX15" fmla="*/ 707304 w 708035"/>
                <a:gd name="connsiteY15" fmla="*/ 322821 h 707282"/>
                <a:gd name="connsiteX16" fmla="*/ 703599 w 708035"/>
                <a:gd name="connsiteY16" fmla="*/ 298371 h 707282"/>
                <a:gd name="connsiteX17" fmla="*/ 686149 w 708035"/>
                <a:gd name="connsiteY17" fmla="*/ 233477 h 707282"/>
                <a:gd name="connsiteX18" fmla="*/ 657098 w 708035"/>
                <a:gd name="connsiteY18" fmla="*/ 171374 h 707282"/>
                <a:gd name="connsiteX19" fmla="*/ 605644 w 708035"/>
                <a:gd name="connsiteY19" fmla="*/ 106842 h 707282"/>
                <a:gd name="connsiteX20" fmla="*/ 518404 w 708035"/>
                <a:gd name="connsiteY20" fmla="*/ 39872 h 707282"/>
                <a:gd name="connsiteX21" fmla="*/ 439395 w 708035"/>
                <a:gd name="connsiteY21" fmla="*/ 9506 h 707282"/>
                <a:gd name="connsiteX22" fmla="*/ 362661 w 708035"/>
                <a:gd name="connsiteY22" fmla="*/ 0 h 707282"/>
                <a:gd name="connsiteX23" fmla="*/ 362661 w 708035"/>
                <a:gd name="connsiteY23" fmla="*/ 0 h 707282"/>
                <a:gd name="connsiteX24" fmla="*/ 327876 w 708035"/>
                <a:gd name="connsiteY24" fmla="*/ 1448 h 707282"/>
                <a:gd name="connsiteX25" fmla="*/ 295548 w 708035"/>
                <a:gd name="connsiteY25" fmla="*/ 4782 h 707282"/>
                <a:gd name="connsiteX26" fmla="*/ 266277 w 708035"/>
                <a:gd name="connsiteY26" fmla="*/ 11830 h 707282"/>
                <a:gd name="connsiteX27" fmla="*/ 227720 w 708035"/>
                <a:gd name="connsiteY27" fmla="*/ 23574 h 707282"/>
                <a:gd name="connsiteX28" fmla="*/ 195354 w 708035"/>
                <a:gd name="connsiteY28" fmla="*/ 38100 h 707282"/>
                <a:gd name="connsiteX29" fmla="*/ 154368 w 708035"/>
                <a:gd name="connsiteY29" fmla="*/ 61512 h 707282"/>
                <a:gd name="connsiteX30" fmla="*/ 126136 w 708035"/>
                <a:gd name="connsiteY30" fmla="*/ 83810 h 707282"/>
                <a:gd name="connsiteX31" fmla="*/ 86531 w 708035"/>
                <a:gd name="connsiteY31" fmla="*/ 122177 h 707282"/>
                <a:gd name="connsiteX32" fmla="*/ 54022 w 708035"/>
                <a:gd name="connsiteY32" fmla="*/ 166421 h 707282"/>
                <a:gd name="connsiteX33" fmla="*/ 33401 w 708035"/>
                <a:gd name="connsiteY33" fmla="*/ 203102 h 707282"/>
                <a:gd name="connsiteX34" fmla="*/ 14456 w 708035"/>
                <a:gd name="connsiteY34" fmla="*/ 251317 h 707282"/>
                <a:gd name="connsiteX35" fmla="*/ 4235 w 708035"/>
                <a:gd name="connsiteY35" fmla="*/ 296237 h 707282"/>
                <a:gd name="connsiteX36" fmla="*/ 787 w 708035"/>
                <a:gd name="connsiteY36" fmla="*/ 325993 h 707282"/>
                <a:gd name="connsiteX37" fmla="*/ 568 w 708035"/>
                <a:gd name="connsiteY37" fmla="*/ 379266 h 707282"/>
                <a:gd name="connsiteX38" fmla="*/ 2416 w 708035"/>
                <a:gd name="connsiteY38" fmla="*/ 398802 h 707282"/>
                <a:gd name="connsiteX39" fmla="*/ 10388 w 708035"/>
                <a:gd name="connsiteY39" fmla="*/ 440398 h 707282"/>
                <a:gd name="connsiteX40" fmla="*/ 26571 w 708035"/>
                <a:gd name="connsiteY40" fmla="*/ 488690 h 707282"/>
                <a:gd name="connsiteX41" fmla="*/ 48784 w 708035"/>
                <a:gd name="connsiteY41" fmla="*/ 533171 h 707282"/>
                <a:gd name="connsiteX42" fmla="*/ 48784 w 708035"/>
                <a:gd name="connsiteY42" fmla="*/ 533171 h 707282"/>
                <a:gd name="connsiteX43" fmla="*/ 48784 w 708035"/>
                <a:gd name="connsiteY43" fmla="*/ 533171 h 707282"/>
                <a:gd name="connsiteX44" fmla="*/ 72672 w 708035"/>
                <a:gd name="connsiteY44" fmla="*/ 568842 h 707282"/>
                <a:gd name="connsiteX45" fmla="*/ 106829 w 708035"/>
                <a:gd name="connsiteY45" fmla="*/ 607981 h 707282"/>
                <a:gd name="connsiteX46" fmla="*/ 148463 w 708035"/>
                <a:gd name="connsiteY46" fmla="*/ 643204 h 707282"/>
                <a:gd name="connsiteX47" fmla="*/ 205775 w 708035"/>
                <a:gd name="connsiteY47" fmla="*/ 675551 h 70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08035" h="707282">
                  <a:moveTo>
                    <a:pt x="205775" y="675551"/>
                  </a:moveTo>
                  <a:cubicBezTo>
                    <a:pt x="205775" y="675551"/>
                    <a:pt x="205775" y="675551"/>
                    <a:pt x="205775" y="675551"/>
                  </a:cubicBezTo>
                  <a:cubicBezTo>
                    <a:pt x="223177" y="681771"/>
                    <a:pt x="245903" y="691582"/>
                    <a:pt x="263763" y="696296"/>
                  </a:cubicBezTo>
                  <a:cubicBezTo>
                    <a:pt x="277708" y="699983"/>
                    <a:pt x="296748" y="703145"/>
                    <a:pt x="311074" y="704755"/>
                  </a:cubicBezTo>
                  <a:cubicBezTo>
                    <a:pt x="327723" y="706631"/>
                    <a:pt x="350098" y="707431"/>
                    <a:pt x="366843" y="707260"/>
                  </a:cubicBezTo>
                  <a:cubicBezTo>
                    <a:pt x="376358" y="707165"/>
                    <a:pt x="389055" y="706584"/>
                    <a:pt x="398494" y="705383"/>
                  </a:cubicBezTo>
                  <a:cubicBezTo>
                    <a:pt x="415258" y="703250"/>
                    <a:pt x="437461" y="698821"/>
                    <a:pt x="453701" y="694115"/>
                  </a:cubicBezTo>
                  <a:cubicBezTo>
                    <a:pt x="470893" y="689124"/>
                    <a:pt x="493353" y="680666"/>
                    <a:pt x="509451" y="672846"/>
                  </a:cubicBezTo>
                  <a:cubicBezTo>
                    <a:pt x="527196" y="664226"/>
                    <a:pt x="549980" y="650739"/>
                    <a:pt x="565782" y="638937"/>
                  </a:cubicBezTo>
                  <a:cubicBezTo>
                    <a:pt x="580945" y="627612"/>
                    <a:pt x="599538" y="610324"/>
                    <a:pt x="612340" y="596398"/>
                  </a:cubicBezTo>
                  <a:cubicBezTo>
                    <a:pt x="626256" y="581263"/>
                    <a:pt x="643086" y="559432"/>
                    <a:pt x="654050" y="542039"/>
                  </a:cubicBezTo>
                  <a:cubicBezTo>
                    <a:pt x="659384" y="533581"/>
                    <a:pt x="665194" y="521532"/>
                    <a:pt x="669519" y="512512"/>
                  </a:cubicBezTo>
                  <a:cubicBezTo>
                    <a:pt x="676729" y="497462"/>
                    <a:pt x="686244" y="477260"/>
                    <a:pt x="691550" y="461429"/>
                  </a:cubicBezTo>
                  <a:cubicBezTo>
                    <a:pt x="695731" y="448923"/>
                    <a:pt x="699713" y="431721"/>
                    <a:pt x="702132" y="418757"/>
                  </a:cubicBezTo>
                  <a:cubicBezTo>
                    <a:pt x="704008" y="408689"/>
                    <a:pt x="705752" y="395126"/>
                    <a:pt x="706504" y="384915"/>
                  </a:cubicBezTo>
                  <a:cubicBezTo>
                    <a:pt x="707885" y="366341"/>
                    <a:pt x="708714" y="341395"/>
                    <a:pt x="707304" y="322821"/>
                  </a:cubicBezTo>
                  <a:cubicBezTo>
                    <a:pt x="706742" y="315420"/>
                    <a:pt x="705085" y="305638"/>
                    <a:pt x="703599" y="298371"/>
                  </a:cubicBezTo>
                  <a:cubicBezTo>
                    <a:pt x="699570" y="278616"/>
                    <a:pt x="693055" y="252413"/>
                    <a:pt x="686149" y="233477"/>
                  </a:cubicBezTo>
                  <a:cubicBezTo>
                    <a:pt x="679101" y="214160"/>
                    <a:pt x="667899" y="188881"/>
                    <a:pt x="657098" y="171374"/>
                  </a:cubicBezTo>
                  <a:cubicBezTo>
                    <a:pt x="644087" y="150304"/>
                    <a:pt x="623246" y="124244"/>
                    <a:pt x="605644" y="106842"/>
                  </a:cubicBezTo>
                  <a:cubicBezTo>
                    <a:pt x="582174" y="83639"/>
                    <a:pt x="547246" y="55893"/>
                    <a:pt x="518404" y="39872"/>
                  </a:cubicBezTo>
                  <a:cubicBezTo>
                    <a:pt x="496202" y="27537"/>
                    <a:pt x="464035" y="15640"/>
                    <a:pt x="439395" y="9506"/>
                  </a:cubicBezTo>
                  <a:cubicBezTo>
                    <a:pt x="416887" y="3896"/>
                    <a:pt x="385683" y="2848"/>
                    <a:pt x="362661" y="0"/>
                  </a:cubicBezTo>
                  <a:cubicBezTo>
                    <a:pt x="362661" y="0"/>
                    <a:pt x="362661" y="0"/>
                    <a:pt x="362661" y="0"/>
                  </a:cubicBezTo>
                  <a:cubicBezTo>
                    <a:pt x="352222" y="429"/>
                    <a:pt x="338286" y="686"/>
                    <a:pt x="327876" y="1448"/>
                  </a:cubicBezTo>
                  <a:cubicBezTo>
                    <a:pt x="318151" y="2153"/>
                    <a:pt x="305149" y="3134"/>
                    <a:pt x="295548" y="4782"/>
                  </a:cubicBezTo>
                  <a:cubicBezTo>
                    <a:pt x="286642" y="6306"/>
                    <a:pt x="274993" y="9458"/>
                    <a:pt x="266277" y="11830"/>
                  </a:cubicBezTo>
                  <a:cubicBezTo>
                    <a:pt x="254609" y="14992"/>
                    <a:pt x="239036" y="19317"/>
                    <a:pt x="227720" y="23574"/>
                  </a:cubicBezTo>
                  <a:cubicBezTo>
                    <a:pt x="217757" y="27318"/>
                    <a:pt x="204851" y="33280"/>
                    <a:pt x="195354" y="38100"/>
                  </a:cubicBezTo>
                  <a:cubicBezTo>
                    <a:pt x="182724" y="44501"/>
                    <a:pt x="166093" y="53569"/>
                    <a:pt x="154368" y="61512"/>
                  </a:cubicBezTo>
                  <a:cubicBezTo>
                    <a:pt x="145434" y="67570"/>
                    <a:pt x="134271" y="76714"/>
                    <a:pt x="126136" y="83810"/>
                  </a:cubicBezTo>
                  <a:cubicBezTo>
                    <a:pt x="113659" y="94679"/>
                    <a:pt x="97409" y="109718"/>
                    <a:pt x="86531" y="122177"/>
                  </a:cubicBezTo>
                  <a:cubicBezTo>
                    <a:pt x="75711" y="134598"/>
                    <a:pt x="62928" y="152571"/>
                    <a:pt x="54022" y="166421"/>
                  </a:cubicBezTo>
                  <a:cubicBezTo>
                    <a:pt x="47202" y="177041"/>
                    <a:pt x="38830" y="191710"/>
                    <a:pt x="33401" y="203102"/>
                  </a:cubicBezTo>
                  <a:cubicBezTo>
                    <a:pt x="26714" y="217132"/>
                    <a:pt x="19018" y="236458"/>
                    <a:pt x="14456" y="251317"/>
                  </a:cubicBezTo>
                  <a:cubicBezTo>
                    <a:pt x="10398" y="264528"/>
                    <a:pt x="6531" y="282607"/>
                    <a:pt x="4235" y="296237"/>
                  </a:cubicBezTo>
                  <a:cubicBezTo>
                    <a:pt x="2740" y="305095"/>
                    <a:pt x="1349" y="317020"/>
                    <a:pt x="787" y="325993"/>
                  </a:cubicBezTo>
                  <a:cubicBezTo>
                    <a:pt x="-223" y="341947"/>
                    <a:pt x="-223" y="363303"/>
                    <a:pt x="568" y="379266"/>
                  </a:cubicBezTo>
                  <a:cubicBezTo>
                    <a:pt x="863" y="385143"/>
                    <a:pt x="1606" y="392973"/>
                    <a:pt x="2416" y="398802"/>
                  </a:cubicBezTo>
                  <a:cubicBezTo>
                    <a:pt x="4168" y="411385"/>
                    <a:pt x="7188" y="428101"/>
                    <a:pt x="10388" y="440398"/>
                  </a:cubicBezTo>
                  <a:cubicBezTo>
                    <a:pt x="14246" y="455181"/>
                    <a:pt x="20713" y="474574"/>
                    <a:pt x="26571" y="488690"/>
                  </a:cubicBezTo>
                  <a:cubicBezTo>
                    <a:pt x="32287" y="502463"/>
                    <a:pt x="42126" y="519827"/>
                    <a:pt x="48784" y="533171"/>
                  </a:cubicBezTo>
                  <a:cubicBezTo>
                    <a:pt x="48784" y="533171"/>
                    <a:pt x="48784" y="533171"/>
                    <a:pt x="48784" y="533171"/>
                  </a:cubicBezTo>
                  <a:cubicBezTo>
                    <a:pt x="48784" y="533171"/>
                    <a:pt x="48784" y="533171"/>
                    <a:pt x="48784" y="533171"/>
                  </a:cubicBezTo>
                  <a:cubicBezTo>
                    <a:pt x="55956" y="543877"/>
                    <a:pt x="64852" y="558613"/>
                    <a:pt x="72672" y="568842"/>
                  </a:cubicBezTo>
                  <a:cubicBezTo>
                    <a:pt x="82140" y="581225"/>
                    <a:pt x="95732" y="597046"/>
                    <a:pt x="106829" y="607981"/>
                  </a:cubicBezTo>
                  <a:cubicBezTo>
                    <a:pt x="118478" y="619468"/>
                    <a:pt x="135052" y="633841"/>
                    <a:pt x="148463" y="643204"/>
                  </a:cubicBezTo>
                  <a:cubicBezTo>
                    <a:pt x="164646" y="654510"/>
                    <a:pt x="205775" y="675542"/>
                    <a:pt x="205775" y="675551"/>
                  </a:cubicBezTo>
                </a:path>
              </a:pathLst>
            </a:custGeom>
            <a:noFill/>
            <a:ln w="0" cap="rnd">
              <a:solidFill>
                <a:srgbClr val="3A890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2" name="任意多边形: 形状 3481">
              <a:extLst>
                <a:ext uri="{FF2B5EF4-FFF2-40B4-BE49-F238E27FC236}">
                  <a16:creationId xmlns:a16="http://schemas.microsoft.com/office/drawing/2014/main" id="{1526B816-59BA-85CC-A00B-A3FD30C541BA}"/>
                </a:ext>
              </a:extLst>
            </p:cNvPr>
            <p:cNvSpPr/>
            <p:nvPr/>
          </p:nvSpPr>
          <p:spPr>
            <a:xfrm>
              <a:off x="3071555" y="1327918"/>
              <a:ext cx="130077" cy="707583"/>
            </a:xfrm>
            <a:custGeom>
              <a:avLst/>
              <a:gdLst>
                <a:gd name="connsiteX0" fmla="*/ 36557 w 130077"/>
                <a:gd name="connsiteY0" fmla="*/ 90583 h 707583"/>
                <a:gd name="connsiteX1" fmla="*/ 39481 w 130077"/>
                <a:gd name="connsiteY1" fmla="*/ 98155 h 707583"/>
                <a:gd name="connsiteX2" fmla="*/ 30556 w 130077"/>
                <a:gd name="connsiteY2" fmla="*/ 106794 h 707583"/>
                <a:gd name="connsiteX3" fmla="*/ 45644 w 130077"/>
                <a:gd name="connsiteY3" fmla="*/ 115424 h 707583"/>
                <a:gd name="connsiteX4" fmla="*/ 45958 w 130077"/>
                <a:gd name="connsiteY4" fmla="*/ 121120 h 707583"/>
                <a:gd name="connsiteX5" fmla="*/ 41120 w 130077"/>
                <a:gd name="connsiteY5" fmla="*/ 120625 h 707583"/>
                <a:gd name="connsiteX6" fmla="*/ 40872 w 130077"/>
                <a:gd name="connsiteY6" fmla="*/ 129559 h 707583"/>
                <a:gd name="connsiteX7" fmla="*/ 46958 w 130077"/>
                <a:gd name="connsiteY7" fmla="*/ 135150 h 707583"/>
                <a:gd name="connsiteX8" fmla="*/ 46587 w 130077"/>
                <a:gd name="connsiteY8" fmla="*/ 141970 h 707583"/>
                <a:gd name="connsiteX9" fmla="*/ 42110 w 130077"/>
                <a:gd name="connsiteY9" fmla="*/ 141970 h 707583"/>
                <a:gd name="connsiteX10" fmla="*/ 42367 w 130077"/>
                <a:gd name="connsiteY10" fmla="*/ 158858 h 707583"/>
                <a:gd name="connsiteX11" fmla="*/ 44015 w 130077"/>
                <a:gd name="connsiteY11" fmla="*/ 160125 h 707583"/>
                <a:gd name="connsiteX12" fmla="*/ 48168 w 130077"/>
                <a:gd name="connsiteY12" fmla="*/ 161734 h 707583"/>
                <a:gd name="connsiteX13" fmla="*/ 48978 w 130077"/>
                <a:gd name="connsiteY13" fmla="*/ 166297 h 707583"/>
                <a:gd name="connsiteX14" fmla="*/ 46968 w 130077"/>
                <a:gd name="connsiteY14" fmla="*/ 164954 h 707583"/>
                <a:gd name="connsiteX15" fmla="*/ 47101 w 130077"/>
                <a:gd name="connsiteY15" fmla="*/ 169917 h 707583"/>
                <a:gd name="connsiteX16" fmla="*/ 51530 w 130077"/>
                <a:gd name="connsiteY16" fmla="*/ 176232 h 707583"/>
                <a:gd name="connsiteX17" fmla="*/ 51292 w 130077"/>
                <a:gd name="connsiteY17" fmla="*/ 202359 h 707583"/>
                <a:gd name="connsiteX18" fmla="*/ 47530 w 130077"/>
                <a:gd name="connsiteY18" fmla="*/ 203292 h 707583"/>
                <a:gd name="connsiteX19" fmla="*/ 47368 w 130077"/>
                <a:gd name="connsiteY19" fmla="*/ 209569 h 707583"/>
                <a:gd name="connsiteX20" fmla="*/ 62103 w 130077"/>
                <a:gd name="connsiteY20" fmla="*/ 227590 h 707583"/>
                <a:gd name="connsiteX21" fmla="*/ 63065 w 130077"/>
                <a:gd name="connsiteY21" fmla="*/ 246926 h 707583"/>
                <a:gd name="connsiteX22" fmla="*/ 51483 w 130077"/>
                <a:gd name="connsiteY22" fmla="*/ 269034 h 707583"/>
                <a:gd name="connsiteX23" fmla="*/ 49730 w 130077"/>
                <a:gd name="connsiteY23" fmla="*/ 283483 h 707583"/>
                <a:gd name="connsiteX24" fmla="*/ 53340 w 130077"/>
                <a:gd name="connsiteY24" fmla="*/ 302428 h 707583"/>
                <a:gd name="connsiteX25" fmla="*/ 58531 w 130077"/>
                <a:gd name="connsiteY25" fmla="*/ 317535 h 707583"/>
                <a:gd name="connsiteX26" fmla="*/ 57855 w 130077"/>
                <a:gd name="connsiteY26" fmla="*/ 327012 h 707583"/>
                <a:gd name="connsiteX27" fmla="*/ 51854 w 130077"/>
                <a:gd name="connsiteY27" fmla="*/ 332261 h 707583"/>
                <a:gd name="connsiteX28" fmla="*/ 51854 w 130077"/>
                <a:gd name="connsiteY28" fmla="*/ 343014 h 707583"/>
                <a:gd name="connsiteX29" fmla="*/ 58636 w 130077"/>
                <a:gd name="connsiteY29" fmla="*/ 349939 h 707583"/>
                <a:gd name="connsiteX30" fmla="*/ 58503 w 130077"/>
                <a:gd name="connsiteY30" fmla="*/ 353578 h 707583"/>
                <a:gd name="connsiteX31" fmla="*/ 58664 w 130077"/>
                <a:gd name="connsiteY31" fmla="*/ 421586 h 707583"/>
                <a:gd name="connsiteX32" fmla="*/ 58636 w 130077"/>
                <a:gd name="connsiteY32" fmla="*/ 423339 h 707583"/>
                <a:gd name="connsiteX33" fmla="*/ 49159 w 130077"/>
                <a:gd name="connsiteY33" fmla="*/ 441684 h 707583"/>
                <a:gd name="connsiteX34" fmla="*/ 49159 w 130077"/>
                <a:gd name="connsiteY34" fmla="*/ 457133 h 707583"/>
                <a:gd name="connsiteX35" fmla="*/ 56483 w 130077"/>
                <a:gd name="connsiteY35" fmla="*/ 472850 h 707583"/>
                <a:gd name="connsiteX36" fmla="*/ 56017 w 130077"/>
                <a:gd name="connsiteY36" fmla="*/ 481336 h 707583"/>
                <a:gd name="connsiteX37" fmla="*/ 51854 w 130077"/>
                <a:gd name="connsiteY37" fmla="*/ 483499 h 707583"/>
                <a:gd name="connsiteX38" fmla="*/ 48301 w 130077"/>
                <a:gd name="connsiteY38" fmla="*/ 489052 h 707583"/>
                <a:gd name="connsiteX39" fmla="*/ 50778 w 130077"/>
                <a:gd name="connsiteY39" fmla="*/ 495995 h 707583"/>
                <a:gd name="connsiteX40" fmla="*/ 56102 w 130077"/>
                <a:gd name="connsiteY40" fmla="*/ 508111 h 707583"/>
                <a:gd name="connsiteX41" fmla="*/ 56417 w 130077"/>
                <a:gd name="connsiteY41" fmla="*/ 519465 h 707583"/>
                <a:gd name="connsiteX42" fmla="*/ 46530 w 130077"/>
                <a:gd name="connsiteY42" fmla="*/ 536153 h 707583"/>
                <a:gd name="connsiteX43" fmla="*/ 48339 w 130077"/>
                <a:gd name="connsiteY43" fmla="*/ 540191 h 707583"/>
                <a:gd name="connsiteX44" fmla="*/ 50559 w 130077"/>
                <a:gd name="connsiteY44" fmla="*/ 543668 h 707583"/>
                <a:gd name="connsiteX45" fmla="*/ 50559 w 130077"/>
                <a:gd name="connsiteY45" fmla="*/ 549497 h 707583"/>
                <a:gd name="connsiteX46" fmla="*/ 49911 w 130077"/>
                <a:gd name="connsiteY46" fmla="*/ 567280 h 707583"/>
                <a:gd name="connsiteX47" fmla="*/ 44415 w 130077"/>
                <a:gd name="connsiteY47" fmla="*/ 581616 h 707583"/>
                <a:gd name="connsiteX48" fmla="*/ 42101 w 130077"/>
                <a:gd name="connsiteY48" fmla="*/ 584549 h 707583"/>
                <a:gd name="connsiteX49" fmla="*/ 42101 w 130077"/>
                <a:gd name="connsiteY49" fmla="*/ 591779 h 707583"/>
                <a:gd name="connsiteX50" fmla="*/ 46949 w 130077"/>
                <a:gd name="connsiteY50" fmla="*/ 593665 h 707583"/>
                <a:gd name="connsiteX51" fmla="*/ 46777 w 130077"/>
                <a:gd name="connsiteY51" fmla="*/ 596760 h 707583"/>
                <a:gd name="connsiteX52" fmla="*/ 43215 w 130077"/>
                <a:gd name="connsiteY52" fmla="*/ 613772 h 707583"/>
                <a:gd name="connsiteX53" fmla="*/ 29928 w 130077"/>
                <a:gd name="connsiteY53" fmla="*/ 629317 h 707583"/>
                <a:gd name="connsiteX54" fmla="*/ 32042 w 130077"/>
                <a:gd name="connsiteY54" fmla="*/ 643414 h 707583"/>
                <a:gd name="connsiteX55" fmla="*/ 26822 w 130077"/>
                <a:gd name="connsiteY55" fmla="*/ 646833 h 707583"/>
                <a:gd name="connsiteX56" fmla="*/ 26032 w 130077"/>
                <a:gd name="connsiteY56" fmla="*/ 652396 h 707583"/>
                <a:gd name="connsiteX57" fmla="*/ 30480 w 130077"/>
                <a:gd name="connsiteY57" fmla="*/ 654463 h 707583"/>
                <a:gd name="connsiteX58" fmla="*/ 30166 w 130077"/>
                <a:gd name="connsiteY58" fmla="*/ 662569 h 707583"/>
                <a:gd name="connsiteX59" fmla="*/ 24127 w 130077"/>
                <a:gd name="connsiteY59" fmla="*/ 671627 h 707583"/>
                <a:gd name="connsiteX60" fmla="*/ 17612 w 130077"/>
                <a:gd name="connsiteY60" fmla="*/ 688315 h 707583"/>
                <a:gd name="connsiteX61" fmla="*/ 11573 w 130077"/>
                <a:gd name="connsiteY61" fmla="*/ 700869 h 707583"/>
                <a:gd name="connsiteX62" fmla="*/ 9373 w 130077"/>
                <a:gd name="connsiteY62" fmla="*/ 707584 h 707583"/>
                <a:gd name="connsiteX63" fmla="*/ 17450 w 130077"/>
                <a:gd name="connsiteY63" fmla="*/ 704679 h 707583"/>
                <a:gd name="connsiteX64" fmla="*/ 47644 w 130077"/>
                <a:gd name="connsiteY64" fmla="*/ 681476 h 707583"/>
                <a:gd name="connsiteX65" fmla="*/ 65122 w 130077"/>
                <a:gd name="connsiteY65" fmla="*/ 666702 h 707583"/>
                <a:gd name="connsiteX66" fmla="*/ 65446 w 130077"/>
                <a:gd name="connsiteY66" fmla="*/ 651596 h 707583"/>
                <a:gd name="connsiteX67" fmla="*/ 88821 w 130077"/>
                <a:gd name="connsiteY67" fmla="*/ 621440 h 707583"/>
                <a:gd name="connsiteX68" fmla="*/ 91021 w 130077"/>
                <a:gd name="connsiteY68" fmla="*/ 607314 h 707583"/>
                <a:gd name="connsiteX69" fmla="*/ 89802 w 130077"/>
                <a:gd name="connsiteY69" fmla="*/ 601218 h 707583"/>
                <a:gd name="connsiteX70" fmla="*/ 99546 w 130077"/>
                <a:gd name="connsiteY70" fmla="*/ 576615 h 707583"/>
                <a:gd name="connsiteX71" fmla="*/ 105632 w 130077"/>
                <a:gd name="connsiteY71" fmla="*/ 548107 h 707583"/>
                <a:gd name="connsiteX72" fmla="*/ 106356 w 130077"/>
                <a:gd name="connsiteY72" fmla="*/ 526971 h 707583"/>
                <a:gd name="connsiteX73" fmla="*/ 117834 w 130077"/>
                <a:gd name="connsiteY73" fmla="*/ 471564 h 707583"/>
                <a:gd name="connsiteX74" fmla="*/ 122425 w 130077"/>
                <a:gd name="connsiteY74" fmla="*/ 431568 h 707583"/>
                <a:gd name="connsiteX75" fmla="*/ 121853 w 130077"/>
                <a:gd name="connsiteY75" fmla="*/ 430301 h 707583"/>
                <a:gd name="connsiteX76" fmla="*/ 114157 w 130077"/>
                <a:gd name="connsiteY76" fmla="*/ 423605 h 707583"/>
                <a:gd name="connsiteX77" fmla="*/ 114157 w 130077"/>
                <a:gd name="connsiteY77" fmla="*/ 419386 h 707583"/>
                <a:gd name="connsiteX78" fmla="*/ 127311 w 130077"/>
                <a:gd name="connsiteY78" fmla="*/ 396802 h 707583"/>
                <a:gd name="connsiteX79" fmla="*/ 128549 w 130077"/>
                <a:gd name="connsiteY79" fmla="*/ 341700 h 707583"/>
                <a:gd name="connsiteX80" fmla="*/ 124016 w 130077"/>
                <a:gd name="connsiteY80" fmla="*/ 304162 h 707583"/>
                <a:gd name="connsiteX81" fmla="*/ 119320 w 130077"/>
                <a:gd name="connsiteY81" fmla="*/ 281616 h 707583"/>
                <a:gd name="connsiteX82" fmla="*/ 116034 w 130077"/>
                <a:gd name="connsiteY82" fmla="*/ 241221 h 707583"/>
                <a:gd name="connsiteX83" fmla="*/ 112404 w 130077"/>
                <a:gd name="connsiteY83" fmla="*/ 190290 h 707583"/>
                <a:gd name="connsiteX84" fmla="*/ 115396 w 130077"/>
                <a:gd name="connsiteY84" fmla="*/ 181756 h 707583"/>
                <a:gd name="connsiteX85" fmla="*/ 108347 w 130077"/>
                <a:gd name="connsiteY85" fmla="*/ 166392 h 707583"/>
                <a:gd name="connsiteX86" fmla="*/ 100174 w 130077"/>
                <a:gd name="connsiteY86" fmla="*/ 154676 h 707583"/>
                <a:gd name="connsiteX87" fmla="*/ 101375 w 130077"/>
                <a:gd name="connsiteY87" fmla="*/ 140922 h 707583"/>
                <a:gd name="connsiteX88" fmla="*/ 100174 w 130077"/>
                <a:gd name="connsiteY88" fmla="*/ 130150 h 707583"/>
                <a:gd name="connsiteX89" fmla="*/ 89706 w 130077"/>
                <a:gd name="connsiteY89" fmla="*/ 115205 h 707583"/>
                <a:gd name="connsiteX90" fmla="*/ 90307 w 130077"/>
                <a:gd name="connsiteY90" fmla="*/ 102937 h 707583"/>
                <a:gd name="connsiteX91" fmla="*/ 87621 w 130077"/>
                <a:gd name="connsiteY91" fmla="*/ 96364 h 707583"/>
                <a:gd name="connsiteX92" fmla="*/ 87621 w 130077"/>
                <a:gd name="connsiteY92" fmla="*/ 89182 h 707583"/>
                <a:gd name="connsiteX93" fmla="*/ 84325 w 130077"/>
                <a:gd name="connsiteY93" fmla="*/ 86192 h 707583"/>
                <a:gd name="connsiteX94" fmla="*/ 57150 w 130077"/>
                <a:gd name="connsiteY94" fmla="*/ 49873 h 707583"/>
                <a:gd name="connsiteX95" fmla="*/ 31461 w 130077"/>
                <a:gd name="connsiteY95" fmla="*/ 18040 h 707583"/>
                <a:gd name="connsiteX96" fmla="*/ 22736 w 130077"/>
                <a:gd name="connsiteY96" fmla="*/ 9515 h 707583"/>
                <a:gd name="connsiteX97" fmla="*/ 11421 w 130077"/>
                <a:gd name="connsiteY97" fmla="*/ 867 h 707583"/>
                <a:gd name="connsiteX98" fmla="*/ 0 w 130077"/>
                <a:gd name="connsiteY98" fmla="*/ 0 h 707583"/>
                <a:gd name="connsiteX99" fmla="*/ 13811 w 130077"/>
                <a:gd name="connsiteY99" fmla="*/ 12154 h 707583"/>
                <a:gd name="connsiteX100" fmla="*/ 20298 w 130077"/>
                <a:gd name="connsiteY100" fmla="*/ 22517 h 707583"/>
                <a:gd name="connsiteX101" fmla="*/ 30071 w 130077"/>
                <a:gd name="connsiteY101" fmla="*/ 42615 h 707583"/>
                <a:gd name="connsiteX102" fmla="*/ 31956 w 130077"/>
                <a:gd name="connsiteY102" fmla="*/ 71780 h 707583"/>
                <a:gd name="connsiteX103" fmla="*/ 36557 w 130077"/>
                <a:gd name="connsiteY103" fmla="*/ 90583 h 707583"/>
                <a:gd name="connsiteX104" fmla="*/ 0 w 130077"/>
                <a:gd name="connsiteY104" fmla="*/ 0 h 707583"/>
                <a:gd name="connsiteX105" fmla="*/ 0 w 130077"/>
                <a:gd name="connsiteY105" fmla="*/ 0 h 70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130077" h="707583">
                  <a:moveTo>
                    <a:pt x="36557" y="90583"/>
                  </a:moveTo>
                  <a:cubicBezTo>
                    <a:pt x="37300" y="92897"/>
                    <a:pt x="38605" y="95888"/>
                    <a:pt x="39481" y="98155"/>
                  </a:cubicBezTo>
                  <a:cubicBezTo>
                    <a:pt x="39481" y="98155"/>
                    <a:pt x="33233" y="104204"/>
                    <a:pt x="30556" y="106794"/>
                  </a:cubicBezTo>
                  <a:cubicBezTo>
                    <a:pt x="30566" y="106794"/>
                    <a:pt x="41120" y="112833"/>
                    <a:pt x="45644" y="115424"/>
                  </a:cubicBezTo>
                  <a:cubicBezTo>
                    <a:pt x="45644" y="115424"/>
                    <a:pt x="45863" y="119415"/>
                    <a:pt x="45958" y="121120"/>
                  </a:cubicBezTo>
                  <a:cubicBezTo>
                    <a:pt x="45958" y="121120"/>
                    <a:pt x="42577" y="120777"/>
                    <a:pt x="41120" y="120625"/>
                  </a:cubicBezTo>
                  <a:cubicBezTo>
                    <a:pt x="41120" y="120625"/>
                    <a:pt x="40948" y="126883"/>
                    <a:pt x="40872" y="129559"/>
                  </a:cubicBezTo>
                  <a:cubicBezTo>
                    <a:pt x="40872" y="129559"/>
                    <a:pt x="45130" y="133474"/>
                    <a:pt x="46958" y="135150"/>
                  </a:cubicBezTo>
                  <a:cubicBezTo>
                    <a:pt x="46958" y="135150"/>
                    <a:pt x="46692" y="139922"/>
                    <a:pt x="46587" y="141970"/>
                  </a:cubicBezTo>
                  <a:cubicBezTo>
                    <a:pt x="46587" y="141970"/>
                    <a:pt x="43453" y="141970"/>
                    <a:pt x="42110" y="141970"/>
                  </a:cubicBezTo>
                  <a:cubicBezTo>
                    <a:pt x="42186" y="147037"/>
                    <a:pt x="39757" y="154515"/>
                    <a:pt x="42367" y="158858"/>
                  </a:cubicBezTo>
                  <a:cubicBezTo>
                    <a:pt x="42682" y="159391"/>
                    <a:pt x="43472" y="159810"/>
                    <a:pt x="44015" y="160125"/>
                  </a:cubicBezTo>
                  <a:cubicBezTo>
                    <a:pt x="45168" y="160792"/>
                    <a:pt x="47320" y="160706"/>
                    <a:pt x="48168" y="161734"/>
                  </a:cubicBezTo>
                  <a:cubicBezTo>
                    <a:pt x="49054" y="162801"/>
                    <a:pt x="50235" y="165716"/>
                    <a:pt x="48978" y="166297"/>
                  </a:cubicBezTo>
                  <a:cubicBezTo>
                    <a:pt x="48320" y="166602"/>
                    <a:pt x="47568" y="165354"/>
                    <a:pt x="46968" y="164954"/>
                  </a:cubicBezTo>
                  <a:cubicBezTo>
                    <a:pt x="46968" y="164954"/>
                    <a:pt x="47054" y="168431"/>
                    <a:pt x="47101" y="169917"/>
                  </a:cubicBezTo>
                  <a:cubicBezTo>
                    <a:pt x="47101" y="169917"/>
                    <a:pt x="50197" y="174336"/>
                    <a:pt x="51530" y="176232"/>
                  </a:cubicBezTo>
                  <a:cubicBezTo>
                    <a:pt x="51530" y="176232"/>
                    <a:pt x="51359" y="194520"/>
                    <a:pt x="51292" y="202359"/>
                  </a:cubicBezTo>
                  <a:cubicBezTo>
                    <a:pt x="51292" y="202359"/>
                    <a:pt x="48282" y="202416"/>
                    <a:pt x="47530" y="203292"/>
                  </a:cubicBezTo>
                  <a:cubicBezTo>
                    <a:pt x="46301" y="204721"/>
                    <a:pt x="46835" y="207759"/>
                    <a:pt x="47368" y="209569"/>
                  </a:cubicBezTo>
                  <a:cubicBezTo>
                    <a:pt x="49349" y="216265"/>
                    <a:pt x="59636" y="221056"/>
                    <a:pt x="62103" y="227590"/>
                  </a:cubicBezTo>
                  <a:cubicBezTo>
                    <a:pt x="64161" y="233029"/>
                    <a:pt x="64275" y="241249"/>
                    <a:pt x="63065" y="246926"/>
                  </a:cubicBezTo>
                  <a:cubicBezTo>
                    <a:pt x="61503" y="254251"/>
                    <a:pt x="53635" y="261861"/>
                    <a:pt x="51483" y="269034"/>
                  </a:cubicBezTo>
                  <a:cubicBezTo>
                    <a:pt x="50225" y="273215"/>
                    <a:pt x="49606" y="279111"/>
                    <a:pt x="49730" y="283483"/>
                  </a:cubicBezTo>
                  <a:cubicBezTo>
                    <a:pt x="49902" y="289265"/>
                    <a:pt x="51854" y="296837"/>
                    <a:pt x="53340" y="302428"/>
                  </a:cubicBezTo>
                  <a:cubicBezTo>
                    <a:pt x="54578" y="307057"/>
                    <a:pt x="57960" y="312782"/>
                    <a:pt x="58531" y="317535"/>
                  </a:cubicBezTo>
                  <a:cubicBezTo>
                    <a:pt x="58874" y="320364"/>
                    <a:pt x="59141" y="324469"/>
                    <a:pt x="57855" y="327012"/>
                  </a:cubicBezTo>
                  <a:cubicBezTo>
                    <a:pt x="56769" y="329146"/>
                    <a:pt x="52873" y="330098"/>
                    <a:pt x="51854" y="332261"/>
                  </a:cubicBezTo>
                  <a:cubicBezTo>
                    <a:pt x="50483" y="335185"/>
                    <a:pt x="50616" y="340033"/>
                    <a:pt x="51854" y="343014"/>
                  </a:cubicBezTo>
                  <a:cubicBezTo>
                    <a:pt x="52969" y="345700"/>
                    <a:pt x="57703" y="347186"/>
                    <a:pt x="58636" y="349939"/>
                  </a:cubicBezTo>
                  <a:cubicBezTo>
                    <a:pt x="58998" y="350968"/>
                    <a:pt x="58522" y="352482"/>
                    <a:pt x="58503" y="353578"/>
                  </a:cubicBezTo>
                  <a:cubicBezTo>
                    <a:pt x="58045" y="373971"/>
                    <a:pt x="58798" y="401184"/>
                    <a:pt x="58664" y="421586"/>
                  </a:cubicBezTo>
                  <a:cubicBezTo>
                    <a:pt x="58655" y="422110"/>
                    <a:pt x="58741" y="422824"/>
                    <a:pt x="58636" y="423339"/>
                  </a:cubicBezTo>
                  <a:cubicBezTo>
                    <a:pt x="57369" y="429406"/>
                    <a:pt x="50578" y="435654"/>
                    <a:pt x="49159" y="441684"/>
                  </a:cubicBezTo>
                  <a:cubicBezTo>
                    <a:pt x="48092" y="446199"/>
                    <a:pt x="48168" y="452599"/>
                    <a:pt x="49159" y="457133"/>
                  </a:cubicBezTo>
                  <a:cubicBezTo>
                    <a:pt x="50273" y="462210"/>
                    <a:pt x="55588" y="467725"/>
                    <a:pt x="56483" y="472850"/>
                  </a:cubicBezTo>
                  <a:cubicBezTo>
                    <a:pt x="56922" y="475364"/>
                    <a:pt x="57474" y="479241"/>
                    <a:pt x="56017" y="481336"/>
                  </a:cubicBezTo>
                  <a:cubicBezTo>
                    <a:pt x="55216" y="482489"/>
                    <a:pt x="52902" y="482556"/>
                    <a:pt x="51854" y="483499"/>
                  </a:cubicBezTo>
                  <a:cubicBezTo>
                    <a:pt x="50387" y="484813"/>
                    <a:pt x="48539" y="487089"/>
                    <a:pt x="48301" y="489052"/>
                  </a:cubicBezTo>
                  <a:cubicBezTo>
                    <a:pt x="48044" y="491242"/>
                    <a:pt x="49959" y="493938"/>
                    <a:pt x="50778" y="495995"/>
                  </a:cubicBezTo>
                  <a:cubicBezTo>
                    <a:pt x="52235" y="499691"/>
                    <a:pt x="55245" y="504234"/>
                    <a:pt x="56102" y="508111"/>
                  </a:cubicBezTo>
                  <a:cubicBezTo>
                    <a:pt x="56836" y="511445"/>
                    <a:pt x="57217" y="516160"/>
                    <a:pt x="56417" y="519465"/>
                  </a:cubicBezTo>
                  <a:cubicBezTo>
                    <a:pt x="55045" y="525123"/>
                    <a:pt x="46482" y="530333"/>
                    <a:pt x="46530" y="536153"/>
                  </a:cubicBezTo>
                  <a:cubicBezTo>
                    <a:pt x="46539" y="537486"/>
                    <a:pt x="47701" y="539029"/>
                    <a:pt x="48339" y="540191"/>
                  </a:cubicBezTo>
                  <a:cubicBezTo>
                    <a:pt x="48921" y="541277"/>
                    <a:pt x="50197" y="542477"/>
                    <a:pt x="50559" y="543668"/>
                  </a:cubicBezTo>
                  <a:cubicBezTo>
                    <a:pt x="51064" y="545335"/>
                    <a:pt x="50587" y="547745"/>
                    <a:pt x="50559" y="549497"/>
                  </a:cubicBezTo>
                  <a:cubicBezTo>
                    <a:pt x="50473" y="554831"/>
                    <a:pt x="50987" y="562051"/>
                    <a:pt x="49911" y="567280"/>
                  </a:cubicBezTo>
                  <a:cubicBezTo>
                    <a:pt x="48978" y="571795"/>
                    <a:pt x="46758" y="577653"/>
                    <a:pt x="44415" y="581616"/>
                  </a:cubicBezTo>
                  <a:cubicBezTo>
                    <a:pt x="43844" y="582578"/>
                    <a:pt x="42491" y="583501"/>
                    <a:pt x="42101" y="584549"/>
                  </a:cubicBezTo>
                  <a:cubicBezTo>
                    <a:pt x="41348" y="586588"/>
                    <a:pt x="40834" y="590017"/>
                    <a:pt x="42101" y="591779"/>
                  </a:cubicBezTo>
                  <a:cubicBezTo>
                    <a:pt x="43006" y="593046"/>
                    <a:pt x="46158" y="592322"/>
                    <a:pt x="46949" y="593665"/>
                  </a:cubicBezTo>
                  <a:cubicBezTo>
                    <a:pt x="47425" y="594465"/>
                    <a:pt x="46892" y="595836"/>
                    <a:pt x="46777" y="596760"/>
                  </a:cubicBezTo>
                  <a:cubicBezTo>
                    <a:pt x="46149" y="601942"/>
                    <a:pt x="45491" y="609086"/>
                    <a:pt x="43215" y="613772"/>
                  </a:cubicBezTo>
                  <a:cubicBezTo>
                    <a:pt x="40529" y="619287"/>
                    <a:pt x="33919" y="624659"/>
                    <a:pt x="29928" y="629317"/>
                  </a:cubicBezTo>
                  <a:cubicBezTo>
                    <a:pt x="29928" y="629317"/>
                    <a:pt x="33976" y="639604"/>
                    <a:pt x="32042" y="643414"/>
                  </a:cubicBezTo>
                  <a:cubicBezTo>
                    <a:pt x="31185" y="645081"/>
                    <a:pt x="27823" y="645252"/>
                    <a:pt x="26822" y="646833"/>
                  </a:cubicBezTo>
                  <a:cubicBezTo>
                    <a:pt x="25927" y="648262"/>
                    <a:pt x="25213" y="650919"/>
                    <a:pt x="26032" y="652396"/>
                  </a:cubicBezTo>
                  <a:cubicBezTo>
                    <a:pt x="26746" y="653682"/>
                    <a:pt x="29671" y="653234"/>
                    <a:pt x="30480" y="654463"/>
                  </a:cubicBezTo>
                  <a:cubicBezTo>
                    <a:pt x="31813" y="656492"/>
                    <a:pt x="30899" y="660244"/>
                    <a:pt x="30166" y="662569"/>
                  </a:cubicBezTo>
                  <a:cubicBezTo>
                    <a:pt x="29185" y="665683"/>
                    <a:pt x="25651" y="668731"/>
                    <a:pt x="24127" y="671627"/>
                  </a:cubicBezTo>
                  <a:cubicBezTo>
                    <a:pt x="21612" y="676380"/>
                    <a:pt x="19755" y="683381"/>
                    <a:pt x="17612" y="688315"/>
                  </a:cubicBezTo>
                  <a:cubicBezTo>
                    <a:pt x="15935" y="692144"/>
                    <a:pt x="13106" y="696982"/>
                    <a:pt x="11573" y="700869"/>
                  </a:cubicBezTo>
                  <a:cubicBezTo>
                    <a:pt x="10792" y="702840"/>
                    <a:pt x="10040" y="705574"/>
                    <a:pt x="9373" y="707584"/>
                  </a:cubicBezTo>
                  <a:cubicBezTo>
                    <a:pt x="9382" y="707584"/>
                    <a:pt x="15164" y="705869"/>
                    <a:pt x="17450" y="704679"/>
                  </a:cubicBezTo>
                  <a:cubicBezTo>
                    <a:pt x="27575" y="699402"/>
                    <a:pt x="38757" y="688658"/>
                    <a:pt x="47644" y="681476"/>
                  </a:cubicBezTo>
                  <a:cubicBezTo>
                    <a:pt x="52988" y="677161"/>
                    <a:pt x="59884" y="671131"/>
                    <a:pt x="65122" y="666702"/>
                  </a:cubicBezTo>
                  <a:cubicBezTo>
                    <a:pt x="65122" y="666693"/>
                    <a:pt x="65351" y="656130"/>
                    <a:pt x="65446" y="651596"/>
                  </a:cubicBezTo>
                  <a:cubicBezTo>
                    <a:pt x="65446" y="651596"/>
                    <a:pt x="84544" y="632060"/>
                    <a:pt x="88821" y="621440"/>
                  </a:cubicBezTo>
                  <a:cubicBezTo>
                    <a:pt x="90431" y="617458"/>
                    <a:pt x="91174" y="611600"/>
                    <a:pt x="91021" y="607314"/>
                  </a:cubicBezTo>
                  <a:cubicBezTo>
                    <a:pt x="90954" y="605447"/>
                    <a:pt x="90164" y="603047"/>
                    <a:pt x="89802" y="601218"/>
                  </a:cubicBezTo>
                  <a:cubicBezTo>
                    <a:pt x="89802" y="601218"/>
                    <a:pt x="97241" y="584206"/>
                    <a:pt x="99546" y="576615"/>
                  </a:cubicBezTo>
                  <a:cubicBezTo>
                    <a:pt x="102080" y="568243"/>
                    <a:pt x="104594" y="556784"/>
                    <a:pt x="105632" y="548107"/>
                  </a:cubicBezTo>
                  <a:cubicBezTo>
                    <a:pt x="106394" y="541811"/>
                    <a:pt x="105651" y="533276"/>
                    <a:pt x="106356" y="526971"/>
                  </a:cubicBezTo>
                  <a:cubicBezTo>
                    <a:pt x="108242" y="510102"/>
                    <a:pt x="115167" y="488328"/>
                    <a:pt x="117834" y="471564"/>
                  </a:cubicBezTo>
                  <a:cubicBezTo>
                    <a:pt x="119729" y="459638"/>
                    <a:pt x="124882" y="443398"/>
                    <a:pt x="122425" y="431568"/>
                  </a:cubicBezTo>
                  <a:cubicBezTo>
                    <a:pt x="122339" y="431168"/>
                    <a:pt x="122091" y="430644"/>
                    <a:pt x="121853" y="430301"/>
                  </a:cubicBezTo>
                  <a:cubicBezTo>
                    <a:pt x="120110" y="427787"/>
                    <a:pt x="116462" y="425615"/>
                    <a:pt x="114157" y="423605"/>
                  </a:cubicBezTo>
                  <a:cubicBezTo>
                    <a:pt x="114157" y="423605"/>
                    <a:pt x="114157" y="420653"/>
                    <a:pt x="114157" y="419386"/>
                  </a:cubicBezTo>
                  <a:cubicBezTo>
                    <a:pt x="114157" y="419376"/>
                    <a:pt x="125044" y="404308"/>
                    <a:pt x="127311" y="396802"/>
                  </a:cubicBezTo>
                  <a:cubicBezTo>
                    <a:pt x="132093" y="380971"/>
                    <a:pt x="129407" y="358216"/>
                    <a:pt x="128549" y="341700"/>
                  </a:cubicBezTo>
                  <a:cubicBezTo>
                    <a:pt x="127968" y="330375"/>
                    <a:pt x="125882" y="315354"/>
                    <a:pt x="124016" y="304162"/>
                  </a:cubicBezTo>
                  <a:cubicBezTo>
                    <a:pt x="122882" y="297351"/>
                    <a:pt x="120329" y="288455"/>
                    <a:pt x="119320" y="281616"/>
                  </a:cubicBezTo>
                  <a:cubicBezTo>
                    <a:pt x="117538" y="269586"/>
                    <a:pt x="116958" y="253346"/>
                    <a:pt x="116034" y="241221"/>
                  </a:cubicBezTo>
                  <a:cubicBezTo>
                    <a:pt x="114862" y="225942"/>
                    <a:pt x="113490" y="205569"/>
                    <a:pt x="112404" y="190290"/>
                  </a:cubicBezTo>
                  <a:cubicBezTo>
                    <a:pt x="112404" y="190290"/>
                    <a:pt x="115453" y="184461"/>
                    <a:pt x="115396" y="181756"/>
                  </a:cubicBezTo>
                  <a:cubicBezTo>
                    <a:pt x="115281" y="176679"/>
                    <a:pt x="110871" y="170783"/>
                    <a:pt x="108347" y="166392"/>
                  </a:cubicBezTo>
                  <a:cubicBezTo>
                    <a:pt x="106213" y="162677"/>
                    <a:pt x="102632" y="158191"/>
                    <a:pt x="100174" y="154676"/>
                  </a:cubicBezTo>
                  <a:cubicBezTo>
                    <a:pt x="100174" y="154676"/>
                    <a:pt x="101432" y="145066"/>
                    <a:pt x="101375" y="140922"/>
                  </a:cubicBezTo>
                  <a:cubicBezTo>
                    <a:pt x="101327" y="137674"/>
                    <a:pt x="101289" y="133207"/>
                    <a:pt x="100174" y="130150"/>
                  </a:cubicBezTo>
                  <a:cubicBezTo>
                    <a:pt x="98308" y="125006"/>
                    <a:pt x="91154" y="120482"/>
                    <a:pt x="89706" y="115205"/>
                  </a:cubicBezTo>
                  <a:cubicBezTo>
                    <a:pt x="88735" y="111652"/>
                    <a:pt x="90973" y="106566"/>
                    <a:pt x="90307" y="102937"/>
                  </a:cubicBezTo>
                  <a:cubicBezTo>
                    <a:pt x="89926" y="100841"/>
                    <a:pt x="88030" y="98450"/>
                    <a:pt x="87621" y="96364"/>
                  </a:cubicBezTo>
                  <a:cubicBezTo>
                    <a:pt x="87201" y="94250"/>
                    <a:pt x="88525" y="91135"/>
                    <a:pt x="87621" y="89182"/>
                  </a:cubicBezTo>
                  <a:cubicBezTo>
                    <a:pt x="87049" y="87973"/>
                    <a:pt x="85239" y="87163"/>
                    <a:pt x="84325" y="86192"/>
                  </a:cubicBezTo>
                  <a:cubicBezTo>
                    <a:pt x="75019" y="76267"/>
                    <a:pt x="65504" y="60617"/>
                    <a:pt x="57150" y="49873"/>
                  </a:cubicBezTo>
                  <a:cubicBezTo>
                    <a:pt x="49616" y="40186"/>
                    <a:pt x="39776" y="27061"/>
                    <a:pt x="31461" y="18040"/>
                  </a:cubicBezTo>
                  <a:cubicBezTo>
                    <a:pt x="28985" y="15345"/>
                    <a:pt x="25498" y="11906"/>
                    <a:pt x="22736" y="9515"/>
                  </a:cubicBezTo>
                  <a:cubicBezTo>
                    <a:pt x="19507" y="6715"/>
                    <a:pt x="14812" y="3457"/>
                    <a:pt x="11421" y="867"/>
                  </a:cubicBezTo>
                  <a:cubicBezTo>
                    <a:pt x="11421" y="867"/>
                    <a:pt x="3420" y="267"/>
                    <a:pt x="0" y="0"/>
                  </a:cubicBezTo>
                  <a:cubicBezTo>
                    <a:pt x="4143" y="3648"/>
                    <a:pt x="10268" y="7925"/>
                    <a:pt x="13811" y="12154"/>
                  </a:cubicBezTo>
                  <a:cubicBezTo>
                    <a:pt x="16173" y="14964"/>
                    <a:pt x="18517" y="19317"/>
                    <a:pt x="20298" y="22517"/>
                  </a:cubicBezTo>
                  <a:cubicBezTo>
                    <a:pt x="23565" y="28375"/>
                    <a:pt x="28318" y="36138"/>
                    <a:pt x="30071" y="42615"/>
                  </a:cubicBezTo>
                  <a:cubicBezTo>
                    <a:pt x="32356" y="51073"/>
                    <a:pt x="30594" y="63122"/>
                    <a:pt x="31956" y="71780"/>
                  </a:cubicBezTo>
                  <a:cubicBezTo>
                    <a:pt x="32861" y="77514"/>
                    <a:pt x="34785" y="85049"/>
                    <a:pt x="36557" y="9058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142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3" name="任意多边形: 形状 3482">
              <a:extLst>
                <a:ext uri="{FF2B5EF4-FFF2-40B4-BE49-F238E27FC236}">
                  <a16:creationId xmlns:a16="http://schemas.microsoft.com/office/drawing/2014/main" id="{9A751D2B-E83B-E85C-86A5-FEED592F78D7}"/>
                </a:ext>
              </a:extLst>
            </p:cNvPr>
            <p:cNvSpPr/>
            <p:nvPr/>
          </p:nvSpPr>
          <p:spPr>
            <a:xfrm>
              <a:off x="3071555" y="1327918"/>
              <a:ext cx="130077" cy="707583"/>
            </a:xfrm>
            <a:custGeom>
              <a:avLst/>
              <a:gdLst>
                <a:gd name="connsiteX0" fmla="*/ 39481 w 130077"/>
                <a:gd name="connsiteY0" fmla="*/ 98155 h 707583"/>
                <a:gd name="connsiteX1" fmla="*/ 39481 w 130077"/>
                <a:gd name="connsiteY1" fmla="*/ 98155 h 707583"/>
                <a:gd name="connsiteX2" fmla="*/ 36557 w 130077"/>
                <a:gd name="connsiteY2" fmla="*/ 90583 h 707583"/>
                <a:gd name="connsiteX3" fmla="*/ 31956 w 130077"/>
                <a:gd name="connsiteY3" fmla="*/ 71780 h 707583"/>
                <a:gd name="connsiteX4" fmla="*/ 30071 w 130077"/>
                <a:gd name="connsiteY4" fmla="*/ 42615 h 707583"/>
                <a:gd name="connsiteX5" fmla="*/ 20298 w 130077"/>
                <a:gd name="connsiteY5" fmla="*/ 22517 h 707583"/>
                <a:gd name="connsiteX6" fmla="*/ 13811 w 130077"/>
                <a:gd name="connsiteY6" fmla="*/ 12154 h 707583"/>
                <a:gd name="connsiteX7" fmla="*/ 0 w 130077"/>
                <a:gd name="connsiteY7" fmla="*/ 0 h 707583"/>
                <a:gd name="connsiteX8" fmla="*/ 0 w 130077"/>
                <a:gd name="connsiteY8" fmla="*/ 0 h 707583"/>
                <a:gd name="connsiteX9" fmla="*/ 11421 w 130077"/>
                <a:gd name="connsiteY9" fmla="*/ 867 h 707583"/>
                <a:gd name="connsiteX10" fmla="*/ 11421 w 130077"/>
                <a:gd name="connsiteY10" fmla="*/ 867 h 707583"/>
                <a:gd name="connsiteX11" fmla="*/ 22736 w 130077"/>
                <a:gd name="connsiteY11" fmla="*/ 9515 h 707583"/>
                <a:gd name="connsiteX12" fmla="*/ 31461 w 130077"/>
                <a:gd name="connsiteY12" fmla="*/ 18040 h 707583"/>
                <a:gd name="connsiteX13" fmla="*/ 57150 w 130077"/>
                <a:gd name="connsiteY13" fmla="*/ 49873 h 707583"/>
                <a:gd name="connsiteX14" fmla="*/ 84325 w 130077"/>
                <a:gd name="connsiteY14" fmla="*/ 86192 h 707583"/>
                <a:gd name="connsiteX15" fmla="*/ 87621 w 130077"/>
                <a:gd name="connsiteY15" fmla="*/ 89182 h 707583"/>
                <a:gd name="connsiteX16" fmla="*/ 87621 w 130077"/>
                <a:gd name="connsiteY16" fmla="*/ 96364 h 707583"/>
                <a:gd name="connsiteX17" fmla="*/ 90307 w 130077"/>
                <a:gd name="connsiteY17" fmla="*/ 102937 h 707583"/>
                <a:gd name="connsiteX18" fmla="*/ 89706 w 130077"/>
                <a:gd name="connsiteY18" fmla="*/ 115205 h 707583"/>
                <a:gd name="connsiteX19" fmla="*/ 100174 w 130077"/>
                <a:gd name="connsiteY19" fmla="*/ 130150 h 707583"/>
                <a:gd name="connsiteX20" fmla="*/ 101375 w 130077"/>
                <a:gd name="connsiteY20" fmla="*/ 140922 h 707583"/>
                <a:gd name="connsiteX21" fmla="*/ 100174 w 130077"/>
                <a:gd name="connsiteY21" fmla="*/ 154676 h 707583"/>
                <a:gd name="connsiteX22" fmla="*/ 100174 w 130077"/>
                <a:gd name="connsiteY22" fmla="*/ 154676 h 707583"/>
                <a:gd name="connsiteX23" fmla="*/ 108347 w 130077"/>
                <a:gd name="connsiteY23" fmla="*/ 166392 h 707583"/>
                <a:gd name="connsiteX24" fmla="*/ 115396 w 130077"/>
                <a:gd name="connsiteY24" fmla="*/ 181756 h 707583"/>
                <a:gd name="connsiteX25" fmla="*/ 112404 w 130077"/>
                <a:gd name="connsiteY25" fmla="*/ 190290 h 707583"/>
                <a:gd name="connsiteX26" fmla="*/ 112404 w 130077"/>
                <a:gd name="connsiteY26" fmla="*/ 190290 h 707583"/>
                <a:gd name="connsiteX27" fmla="*/ 116034 w 130077"/>
                <a:gd name="connsiteY27" fmla="*/ 241221 h 707583"/>
                <a:gd name="connsiteX28" fmla="*/ 119320 w 130077"/>
                <a:gd name="connsiteY28" fmla="*/ 281616 h 707583"/>
                <a:gd name="connsiteX29" fmla="*/ 124016 w 130077"/>
                <a:gd name="connsiteY29" fmla="*/ 304162 h 707583"/>
                <a:gd name="connsiteX30" fmla="*/ 128549 w 130077"/>
                <a:gd name="connsiteY30" fmla="*/ 341700 h 707583"/>
                <a:gd name="connsiteX31" fmla="*/ 127311 w 130077"/>
                <a:gd name="connsiteY31" fmla="*/ 396802 h 707583"/>
                <a:gd name="connsiteX32" fmla="*/ 114157 w 130077"/>
                <a:gd name="connsiteY32" fmla="*/ 419386 h 707583"/>
                <a:gd name="connsiteX33" fmla="*/ 114157 w 130077"/>
                <a:gd name="connsiteY33" fmla="*/ 419386 h 707583"/>
                <a:gd name="connsiteX34" fmla="*/ 114157 w 130077"/>
                <a:gd name="connsiteY34" fmla="*/ 423605 h 707583"/>
                <a:gd name="connsiteX35" fmla="*/ 114157 w 130077"/>
                <a:gd name="connsiteY35" fmla="*/ 423605 h 707583"/>
                <a:gd name="connsiteX36" fmla="*/ 121853 w 130077"/>
                <a:gd name="connsiteY36" fmla="*/ 430301 h 707583"/>
                <a:gd name="connsiteX37" fmla="*/ 122425 w 130077"/>
                <a:gd name="connsiteY37" fmla="*/ 431568 h 707583"/>
                <a:gd name="connsiteX38" fmla="*/ 117834 w 130077"/>
                <a:gd name="connsiteY38" fmla="*/ 471564 h 707583"/>
                <a:gd name="connsiteX39" fmla="*/ 106356 w 130077"/>
                <a:gd name="connsiteY39" fmla="*/ 526971 h 707583"/>
                <a:gd name="connsiteX40" fmla="*/ 105632 w 130077"/>
                <a:gd name="connsiteY40" fmla="*/ 548107 h 707583"/>
                <a:gd name="connsiteX41" fmla="*/ 99546 w 130077"/>
                <a:gd name="connsiteY41" fmla="*/ 576615 h 707583"/>
                <a:gd name="connsiteX42" fmla="*/ 89802 w 130077"/>
                <a:gd name="connsiteY42" fmla="*/ 601218 h 707583"/>
                <a:gd name="connsiteX43" fmla="*/ 89802 w 130077"/>
                <a:gd name="connsiteY43" fmla="*/ 601218 h 707583"/>
                <a:gd name="connsiteX44" fmla="*/ 91021 w 130077"/>
                <a:gd name="connsiteY44" fmla="*/ 607314 h 707583"/>
                <a:gd name="connsiteX45" fmla="*/ 88821 w 130077"/>
                <a:gd name="connsiteY45" fmla="*/ 621440 h 707583"/>
                <a:gd name="connsiteX46" fmla="*/ 65446 w 130077"/>
                <a:gd name="connsiteY46" fmla="*/ 651596 h 707583"/>
                <a:gd name="connsiteX47" fmla="*/ 65446 w 130077"/>
                <a:gd name="connsiteY47" fmla="*/ 651596 h 707583"/>
                <a:gd name="connsiteX48" fmla="*/ 65122 w 130077"/>
                <a:gd name="connsiteY48" fmla="*/ 666702 h 707583"/>
                <a:gd name="connsiteX49" fmla="*/ 65122 w 130077"/>
                <a:gd name="connsiteY49" fmla="*/ 666702 h 707583"/>
                <a:gd name="connsiteX50" fmla="*/ 47644 w 130077"/>
                <a:gd name="connsiteY50" fmla="*/ 681476 h 707583"/>
                <a:gd name="connsiteX51" fmla="*/ 17450 w 130077"/>
                <a:gd name="connsiteY51" fmla="*/ 704679 h 707583"/>
                <a:gd name="connsiteX52" fmla="*/ 9373 w 130077"/>
                <a:gd name="connsiteY52" fmla="*/ 707584 h 707583"/>
                <a:gd name="connsiteX53" fmla="*/ 9373 w 130077"/>
                <a:gd name="connsiteY53" fmla="*/ 707584 h 707583"/>
                <a:gd name="connsiteX54" fmla="*/ 11573 w 130077"/>
                <a:gd name="connsiteY54" fmla="*/ 700869 h 707583"/>
                <a:gd name="connsiteX55" fmla="*/ 17612 w 130077"/>
                <a:gd name="connsiteY55" fmla="*/ 688315 h 707583"/>
                <a:gd name="connsiteX56" fmla="*/ 24127 w 130077"/>
                <a:gd name="connsiteY56" fmla="*/ 671627 h 707583"/>
                <a:gd name="connsiteX57" fmla="*/ 30166 w 130077"/>
                <a:gd name="connsiteY57" fmla="*/ 662569 h 707583"/>
                <a:gd name="connsiteX58" fmla="*/ 30480 w 130077"/>
                <a:gd name="connsiteY58" fmla="*/ 654463 h 707583"/>
                <a:gd name="connsiteX59" fmla="*/ 26032 w 130077"/>
                <a:gd name="connsiteY59" fmla="*/ 652396 h 707583"/>
                <a:gd name="connsiteX60" fmla="*/ 26822 w 130077"/>
                <a:gd name="connsiteY60" fmla="*/ 646833 h 707583"/>
                <a:gd name="connsiteX61" fmla="*/ 32042 w 130077"/>
                <a:gd name="connsiteY61" fmla="*/ 643414 h 707583"/>
                <a:gd name="connsiteX62" fmla="*/ 29928 w 130077"/>
                <a:gd name="connsiteY62" fmla="*/ 629317 h 707583"/>
                <a:gd name="connsiteX63" fmla="*/ 29928 w 130077"/>
                <a:gd name="connsiteY63" fmla="*/ 629317 h 707583"/>
                <a:gd name="connsiteX64" fmla="*/ 43215 w 130077"/>
                <a:gd name="connsiteY64" fmla="*/ 613772 h 707583"/>
                <a:gd name="connsiteX65" fmla="*/ 46777 w 130077"/>
                <a:gd name="connsiteY65" fmla="*/ 596760 h 707583"/>
                <a:gd name="connsiteX66" fmla="*/ 46949 w 130077"/>
                <a:gd name="connsiteY66" fmla="*/ 593665 h 707583"/>
                <a:gd name="connsiteX67" fmla="*/ 42101 w 130077"/>
                <a:gd name="connsiteY67" fmla="*/ 591779 h 707583"/>
                <a:gd name="connsiteX68" fmla="*/ 42101 w 130077"/>
                <a:gd name="connsiteY68" fmla="*/ 584549 h 707583"/>
                <a:gd name="connsiteX69" fmla="*/ 44415 w 130077"/>
                <a:gd name="connsiteY69" fmla="*/ 581616 h 707583"/>
                <a:gd name="connsiteX70" fmla="*/ 49911 w 130077"/>
                <a:gd name="connsiteY70" fmla="*/ 567280 h 707583"/>
                <a:gd name="connsiteX71" fmla="*/ 50559 w 130077"/>
                <a:gd name="connsiteY71" fmla="*/ 549497 h 707583"/>
                <a:gd name="connsiteX72" fmla="*/ 50559 w 130077"/>
                <a:gd name="connsiteY72" fmla="*/ 543668 h 707583"/>
                <a:gd name="connsiteX73" fmla="*/ 48339 w 130077"/>
                <a:gd name="connsiteY73" fmla="*/ 540191 h 707583"/>
                <a:gd name="connsiteX74" fmla="*/ 46530 w 130077"/>
                <a:gd name="connsiteY74" fmla="*/ 536153 h 707583"/>
                <a:gd name="connsiteX75" fmla="*/ 56417 w 130077"/>
                <a:gd name="connsiteY75" fmla="*/ 519465 h 707583"/>
                <a:gd name="connsiteX76" fmla="*/ 56102 w 130077"/>
                <a:gd name="connsiteY76" fmla="*/ 508111 h 707583"/>
                <a:gd name="connsiteX77" fmla="*/ 50778 w 130077"/>
                <a:gd name="connsiteY77" fmla="*/ 495995 h 707583"/>
                <a:gd name="connsiteX78" fmla="*/ 48301 w 130077"/>
                <a:gd name="connsiteY78" fmla="*/ 489052 h 707583"/>
                <a:gd name="connsiteX79" fmla="*/ 51854 w 130077"/>
                <a:gd name="connsiteY79" fmla="*/ 483499 h 707583"/>
                <a:gd name="connsiteX80" fmla="*/ 56017 w 130077"/>
                <a:gd name="connsiteY80" fmla="*/ 481336 h 707583"/>
                <a:gd name="connsiteX81" fmla="*/ 56483 w 130077"/>
                <a:gd name="connsiteY81" fmla="*/ 472850 h 707583"/>
                <a:gd name="connsiteX82" fmla="*/ 49159 w 130077"/>
                <a:gd name="connsiteY82" fmla="*/ 457133 h 707583"/>
                <a:gd name="connsiteX83" fmla="*/ 49159 w 130077"/>
                <a:gd name="connsiteY83" fmla="*/ 441684 h 707583"/>
                <a:gd name="connsiteX84" fmla="*/ 58636 w 130077"/>
                <a:gd name="connsiteY84" fmla="*/ 423339 h 707583"/>
                <a:gd name="connsiteX85" fmla="*/ 58664 w 130077"/>
                <a:gd name="connsiteY85" fmla="*/ 421586 h 707583"/>
                <a:gd name="connsiteX86" fmla="*/ 58503 w 130077"/>
                <a:gd name="connsiteY86" fmla="*/ 353578 h 707583"/>
                <a:gd name="connsiteX87" fmla="*/ 58636 w 130077"/>
                <a:gd name="connsiteY87" fmla="*/ 349939 h 707583"/>
                <a:gd name="connsiteX88" fmla="*/ 51854 w 130077"/>
                <a:gd name="connsiteY88" fmla="*/ 343014 h 707583"/>
                <a:gd name="connsiteX89" fmla="*/ 51854 w 130077"/>
                <a:gd name="connsiteY89" fmla="*/ 332261 h 707583"/>
                <a:gd name="connsiteX90" fmla="*/ 57855 w 130077"/>
                <a:gd name="connsiteY90" fmla="*/ 327012 h 707583"/>
                <a:gd name="connsiteX91" fmla="*/ 58531 w 130077"/>
                <a:gd name="connsiteY91" fmla="*/ 317535 h 707583"/>
                <a:gd name="connsiteX92" fmla="*/ 53340 w 130077"/>
                <a:gd name="connsiteY92" fmla="*/ 302428 h 707583"/>
                <a:gd name="connsiteX93" fmla="*/ 49730 w 130077"/>
                <a:gd name="connsiteY93" fmla="*/ 283483 h 707583"/>
                <a:gd name="connsiteX94" fmla="*/ 51483 w 130077"/>
                <a:gd name="connsiteY94" fmla="*/ 269034 h 707583"/>
                <a:gd name="connsiteX95" fmla="*/ 63065 w 130077"/>
                <a:gd name="connsiteY95" fmla="*/ 246926 h 707583"/>
                <a:gd name="connsiteX96" fmla="*/ 62103 w 130077"/>
                <a:gd name="connsiteY96" fmla="*/ 227590 h 707583"/>
                <a:gd name="connsiteX97" fmla="*/ 47368 w 130077"/>
                <a:gd name="connsiteY97" fmla="*/ 209569 h 707583"/>
                <a:gd name="connsiteX98" fmla="*/ 47530 w 130077"/>
                <a:gd name="connsiteY98" fmla="*/ 203292 h 707583"/>
                <a:gd name="connsiteX99" fmla="*/ 51292 w 130077"/>
                <a:gd name="connsiteY99" fmla="*/ 202359 h 707583"/>
                <a:gd name="connsiteX100" fmla="*/ 51292 w 130077"/>
                <a:gd name="connsiteY100" fmla="*/ 202359 h 707583"/>
                <a:gd name="connsiteX101" fmla="*/ 51530 w 130077"/>
                <a:gd name="connsiteY101" fmla="*/ 176232 h 707583"/>
                <a:gd name="connsiteX102" fmla="*/ 51530 w 130077"/>
                <a:gd name="connsiteY102" fmla="*/ 176232 h 707583"/>
                <a:gd name="connsiteX103" fmla="*/ 47101 w 130077"/>
                <a:gd name="connsiteY103" fmla="*/ 169917 h 707583"/>
                <a:gd name="connsiteX104" fmla="*/ 47101 w 130077"/>
                <a:gd name="connsiteY104" fmla="*/ 169917 h 707583"/>
                <a:gd name="connsiteX105" fmla="*/ 46968 w 130077"/>
                <a:gd name="connsiteY105" fmla="*/ 164954 h 707583"/>
                <a:gd name="connsiteX106" fmla="*/ 46968 w 130077"/>
                <a:gd name="connsiteY106" fmla="*/ 164954 h 707583"/>
                <a:gd name="connsiteX107" fmla="*/ 48978 w 130077"/>
                <a:gd name="connsiteY107" fmla="*/ 166297 h 707583"/>
                <a:gd name="connsiteX108" fmla="*/ 48168 w 130077"/>
                <a:gd name="connsiteY108" fmla="*/ 161734 h 707583"/>
                <a:gd name="connsiteX109" fmla="*/ 44015 w 130077"/>
                <a:gd name="connsiteY109" fmla="*/ 160125 h 707583"/>
                <a:gd name="connsiteX110" fmla="*/ 42367 w 130077"/>
                <a:gd name="connsiteY110" fmla="*/ 158858 h 707583"/>
                <a:gd name="connsiteX111" fmla="*/ 42110 w 130077"/>
                <a:gd name="connsiteY111" fmla="*/ 141970 h 707583"/>
                <a:gd name="connsiteX112" fmla="*/ 42110 w 130077"/>
                <a:gd name="connsiteY112" fmla="*/ 141970 h 707583"/>
                <a:gd name="connsiteX113" fmla="*/ 42110 w 130077"/>
                <a:gd name="connsiteY113" fmla="*/ 141970 h 707583"/>
                <a:gd name="connsiteX114" fmla="*/ 46587 w 130077"/>
                <a:gd name="connsiteY114" fmla="*/ 141970 h 707583"/>
                <a:gd name="connsiteX115" fmla="*/ 46587 w 130077"/>
                <a:gd name="connsiteY115" fmla="*/ 141970 h 707583"/>
                <a:gd name="connsiteX116" fmla="*/ 46958 w 130077"/>
                <a:gd name="connsiteY116" fmla="*/ 135150 h 707583"/>
                <a:gd name="connsiteX117" fmla="*/ 46958 w 130077"/>
                <a:gd name="connsiteY117" fmla="*/ 135150 h 707583"/>
                <a:gd name="connsiteX118" fmla="*/ 40872 w 130077"/>
                <a:gd name="connsiteY118" fmla="*/ 129559 h 707583"/>
                <a:gd name="connsiteX119" fmla="*/ 40872 w 130077"/>
                <a:gd name="connsiteY119" fmla="*/ 129559 h 707583"/>
                <a:gd name="connsiteX120" fmla="*/ 41120 w 130077"/>
                <a:gd name="connsiteY120" fmla="*/ 120625 h 707583"/>
                <a:gd name="connsiteX121" fmla="*/ 41120 w 130077"/>
                <a:gd name="connsiteY121" fmla="*/ 120625 h 707583"/>
                <a:gd name="connsiteX122" fmla="*/ 45958 w 130077"/>
                <a:gd name="connsiteY122" fmla="*/ 121120 h 707583"/>
                <a:gd name="connsiteX123" fmla="*/ 45958 w 130077"/>
                <a:gd name="connsiteY123" fmla="*/ 121120 h 707583"/>
                <a:gd name="connsiteX124" fmla="*/ 45644 w 130077"/>
                <a:gd name="connsiteY124" fmla="*/ 115424 h 707583"/>
                <a:gd name="connsiteX125" fmla="*/ 45644 w 130077"/>
                <a:gd name="connsiteY125" fmla="*/ 115424 h 707583"/>
                <a:gd name="connsiteX126" fmla="*/ 30556 w 130077"/>
                <a:gd name="connsiteY126" fmla="*/ 106794 h 707583"/>
                <a:gd name="connsiteX127" fmla="*/ 30556 w 130077"/>
                <a:gd name="connsiteY127" fmla="*/ 106794 h 707583"/>
                <a:gd name="connsiteX128" fmla="*/ 39481 w 130077"/>
                <a:gd name="connsiteY128" fmla="*/ 98155 h 70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130077" h="707583">
                  <a:moveTo>
                    <a:pt x="39481" y="98155"/>
                  </a:moveTo>
                  <a:cubicBezTo>
                    <a:pt x="39481" y="98155"/>
                    <a:pt x="39481" y="98155"/>
                    <a:pt x="39481" y="98155"/>
                  </a:cubicBezTo>
                  <a:cubicBezTo>
                    <a:pt x="38605" y="95888"/>
                    <a:pt x="37300" y="92897"/>
                    <a:pt x="36557" y="90583"/>
                  </a:cubicBezTo>
                  <a:cubicBezTo>
                    <a:pt x="34785" y="85049"/>
                    <a:pt x="32861" y="77514"/>
                    <a:pt x="31956" y="71780"/>
                  </a:cubicBezTo>
                  <a:cubicBezTo>
                    <a:pt x="30594" y="63122"/>
                    <a:pt x="32356" y="51073"/>
                    <a:pt x="30071" y="42615"/>
                  </a:cubicBezTo>
                  <a:cubicBezTo>
                    <a:pt x="28318" y="36138"/>
                    <a:pt x="23565" y="28375"/>
                    <a:pt x="20298" y="22517"/>
                  </a:cubicBezTo>
                  <a:cubicBezTo>
                    <a:pt x="18517" y="19317"/>
                    <a:pt x="16173" y="14964"/>
                    <a:pt x="13811" y="12154"/>
                  </a:cubicBezTo>
                  <a:cubicBezTo>
                    <a:pt x="10268" y="7925"/>
                    <a:pt x="4143" y="364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20" y="267"/>
                    <a:pt x="11421" y="867"/>
                    <a:pt x="11421" y="867"/>
                  </a:cubicBezTo>
                  <a:cubicBezTo>
                    <a:pt x="11421" y="867"/>
                    <a:pt x="11421" y="867"/>
                    <a:pt x="11421" y="867"/>
                  </a:cubicBezTo>
                  <a:cubicBezTo>
                    <a:pt x="14812" y="3457"/>
                    <a:pt x="19507" y="6715"/>
                    <a:pt x="22736" y="9515"/>
                  </a:cubicBezTo>
                  <a:cubicBezTo>
                    <a:pt x="25498" y="11906"/>
                    <a:pt x="28985" y="15345"/>
                    <a:pt x="31461" y="18040"/>
                  </a:cubicBezTo>
                  <a:cubicBezTo>
                    <a:pt x="39776" y="27061"/>
                    <a:pt x="49616" y="40186"/>
                    <a:pt x="57150" y="49873"/>
                  </a:cubicBezTo>
                  <a:cubicBezTo>
                    <a:pt x="65504" y="60617"/>
                    <a:pt x="75019" y="76267"/>
                    <a:pt x="84325" y="86192"/>
                  </a:cubicBezTo>
                  <a:cubicBezTo>
                    <a:pt x="85239" y="87163"/>
                    <a:pt x="87049" y="87973"/>
                    <a:pt x="87621" y="89182"/>
                  </a:cubicBezTo>
                  <a:cubicBezTo>
                    <a:pt x="88525" y="91135"/>
                    <a:pt x="87201" y="94250"/>
                    <a:pt x="87621" y="96364"/>
                  </a:cubicBezTo>
                  <a:cubicBezTo>
                    <a:pt x="88030" y="98450"/>
                    <a:pt x="89926" y="100841"/>
                    <a:pt x="90307" y="102937"/>
                  </a:cubicBezTo>
                  <a:cubicBezTo>
                    <a:pt x="90973" y="106566"/>
                    <a:pt x="88735" y="111652"/>
                    <a:pt x="89706" y="115205"/>
                  </a:cubicBezTo>
                  <a:cubicBezTo>
                    <a:pt x="91154" y="120482"/>
                    <a:pt x="98308" y="125006"/>
                    <a:pt x="100174" y="130150"/>
                  </a:cubicBezTo>
                  <a:cubicBezTo>
                    <a:pt x="101289" y="133207"/>
                    <a:pt x="101327" y="137674"/>
                    <a:pt x="101375" y="140922"/>
                  </a:cubicBezTo>
                  <a:cubicBezTo>
                    <a:pt x="101432" y="145066"/>
                    <a:pt x="100174" y="154676"/>
                    <a:pt x="100174" y="154676"/>
                  </a:cubicBezTo>
                  <a:cubicBezTo>
                    <a:pt x="100174" y="154676"/>
                    <a:pt x="100174" y="154676"/>
                    <a:pt x="100174" y="154676"/>
                  </a:cubicBezTo>
                  <a:cubicBezTo>
                    <a:pt x="102632" y="158191"/>
                    <a:pt x="106213" y="162677"/>
                    <a:pt x="108347" y="166392"/>
                  </a:cubicBezTo>
                  <a:cubicBezTo>
                    <a:pt x="110871" y="170783"/>
                    <a:pt x="115281" y="176679"/>
                    <a:pt x="115396" y="181756"/>
                  </a:cubicBezTo>
                  <a:cubicBezTo>
                    <a:pt x="115453" y="184461"/>
                    <a:pt x="112404" y="190290"/>
                    <a:pt x="112404" y="190290"/>
                  </a:cubicBezTo>
                  <a:cubicBezTo>
                    <a:pt x="112404" y="190290"/>
                    <a:pt x="112404" y="190290"/>
                    <a:pt x="112404" y="190290"/>
                  </a:cubicBezTo>
                  <a:cubicBezTo>
                    <a:pt x="113490" y="205569"/>
                    <a:pt x="114862" y="225942"/>
                    <a:pt x="116034" y="241221"/>
                  </a:cubicBezTo>
                  <a:cubicBezTo>
                    <a:pt x="116958" y="253346"/>
                    <a:pt x="117538" y="269586"/>
                    <a:pt x="119320" y="281616"/>
                  </a:cubicBezTo>
                  <a:cubicBezTo>
                    <a:pt x="120329" y="288455"/>
                    <a:pt x="122882" y="297351"/>
                    <a:pt x="124016" y="304162"/>
                  </a:cubicBezTo>
                  <a:cubicBezTo>
                    <a:pt x="125882" y="315354"/>
                    <a:pt x="127968" y="330375"/>
                    <a:pt x="128549" y="341700"/>
                  </a:cubicBezTo>
                  <a:cubicBezTo>
                    <a:pt x="129407" y="358216"/>
                    <a:pt x="132093" y="380971"/>
                    <a:pt x="127311" y="396802"/>
                  </a:cubicBezTo>
                  <a:cubicBezTo>
                    <a:pt x="125044" y="404308"/>
                    <a:pt x="114157" y="419376"/>
                    <a:pt x="114157" y="419386"/>
                  </a:cubicBezTo>
                  <a:cubicBezTo>
                    <a:pt x="114157" y="419386"/>
                    <a:pt x="114157" y="419386"/>
                    <a:pt x="114157" y="419386"/>
                  </a:cubicBezTo>
                  <a:cubicBezTo>
                    <a:pt x="114157" y="420653"/>
                    <a:pt x="114157" y="423605"/>
                    <a:pt x="114157" y="423605"/>
                  </a:cubicBezTo>
                  <a:cubicBezTo>
                    <a:pt x="114157" y="423605"/>
                    <a:pt x="114157" y="423605"/>
                    <a:pt x="114157" y="423605"/>
                  </a:cubicBezTo>
                  <a:cubicBezTo>
                    <a:pt x="116462" y="425615"/>
                    <a:pt x="120110" y="427787"/>
                    <a:pt x="121853" y="430301"/>
                  </a:cubicBezTo>
                  <a:cubicBezTo>
                    <a:pt x="122091" y="430644"/>
                    <a:pt x="122339" y="431168"/>
                    <a:pt x="122425" y="431568"/>
                  </a:cubicBezTo>
                  <a:cubicBezTo>
                    <a:pt x="124882" y="443398"/>
                    <a:pt x="119729" y="459638"/>
                    <a:pt x="117834" y="471564"/>
                  </a:cubicBezTo>
                  <a:cubicBezTo>
                    <a:pt x="115167" y="488328"/>
                    <a:pt x="108242" y="510102"/>
                    <a:pt x="106356" y="526971"/>
                  </a:cubicBezTo>
                  <a:cubicBezTo>
                    <a:pt x="105651" y="533276"/>
                    <a:pt x="106394" y="541811"/>
                    <a:pt x="105632" y="548107"/>
                  </a:cubicBezTo>
                  <a:cubicBezTo>
                    <a:pt x="104594" y="556784"/>
                    <a:pt x="102080" y="568243"/>
                    <a:pt x="99546" y="576615"/>
                  </a:cubicBezTo>
                  <a:cubicBezTo>
                    <a:pt x="97241" y="584206"/>
                    <a:pt x="89802" y="601218"/>
                    <a:pt x="89802" y="601218"/>
                  </a:cubicBezTo>
                  <a:cubicBezTo>
                    <a:pt x="89802" y="601218"/>
                    <a:pt x="89802" y="601218"/>
                    <a:pt x="89802" y="601218"/>
                  </a:cubicBezTo>
                  <a:cubicBezTo>
                    <a:pt x="90164" y="603047"/>
                    <a:pt x="90954" y="605447"/>
                    <a:pt x="91021" y="607314"/>
                  </a:cubicBezTo>
                  <a:cubicBezTo>
                    <a:pt x="91174" y="611600"/>
                    <a:pt x="90431" y="617458"/>
                    <a:pt x="88821" y="621440"/>
                  </a:cubicBezTo>
                  <a:cubicBezTo>
                    <a:pt x="84544" y="632060"/>
                    <a:pt x="65446" y="651596"/>
                    <a:pt x="65446" y="651596"/>
                  </a:cubicBezTo>
                  <a:cubicBezTo>
                    <a:pt x="65446" y="651596"/>
                    <a:pt x="65446" y="651596"/>
                    <a:pt x="65446" y="651596"/>
                  </a:cubicBezTo>
                  <a:cubicBezTo>
                    <a:pt x="65351" y="656130"/>
                    <a:pt x="65122" y="666693"/>
                    <a:pt x="65122" y="666702"/>
                  </a:cubicBezTo>
                  <a:cubicBezTo>
                    <a:pt x="65122" y="666702"/>
                    <a:pt x="65122" y="666702"/>
                    <a:pt x="65122" y="666702"/>
                  </a:cubicBezTo>
                  <a:cubicBezTo>
                    <a:pt x="59884" y="671131"/>
                    <a:pt x="52988" y="677161"/>
                    <a:pt x="47644" y="681476"/>
                  </a:cubicBezTo>
                  <a:cubicBezTo>
                    <a:pt x="38757" y="688658"/>
                    <a:pt x="27575" y="699402"/>
                    <a:pt x="17450" y="704679"/>
                  </a:cubicBezTo>
                  <a:cubicBezTo>
                    <a:pt x="15164" y="705869"/>
                    <a:pt x="9382" y="707584"/>
                    <a:pt x="9373" y="707584"/>
                  </a:cubicBezTo>
                  <a:cubicBezTo>
                    <a:pt x="9373" y="707584"/>
                    <a:pt x="9373" y="707584"/>
                    <a:pt x="9373" y="707584"/>
                  </a:cubicBezTo>
                  <a:cubicBezTo>
                    <a:pt x="10040" y="705574"/>
                    <a:pt x="10792" y="702840"/>
                    <a:pt x="11573" y="700869"/>
                  </a:cubicBezTo>
                  <a:cubicBezTo>
                    <a:pt x="13106" y="696982"/>
                    <a:pt x="15935" y="692144"/>
                    <a:pt x="17612" y="688315"/>
                  </a:cubicBezTo>
                  <a:cubicBezTo>
                    <a:pt x="19755" y="683381"/>
                    <a:pt x="21612" y="676380"/>
                    <a:pt x="24127" y="671627"/>
                  </a:cubicBezTo>
                  <a:cubicBezTo>
                    <a:pt x="25651" y="668731"/>
                    <a:pt x="29185" y="665683"/>
                    <a:pt x="30166" y="662569"/>
                  </a:cubicBezTo>
                  <a:cubicBezTo>
                    <a:pt x="30899" y="660244"/>
                    <a:pt x="31813" y="656492"/>
                    <a:pt x="30480" y="654463"/>
                  </a:cubicBezTo>
                  <a:cubicBezTo>
                    <a:pt x="29671" y="653234"/>
                    <a:pt x="26746" y="653682"/>
                    <a:pt x="26032" y="652396"/>
                  </a:cubicBezTo>
                  <a:cubicBezTo>
                    <a:pt x="25213" y="650919"/>
                    <a:pt x="25927" y="648262"/>
                    <a:pt x="26822" y="646833"/>
                  </a:cubicBezTo>
                  <a:cubicBezTo>
                    <a:pt x="27823" y="645252"/>
                    <a:pt x="31185" y="645081"/>
                    <a:pt x="32042" y="643414"/>
                  </a:cubicBezTo>
                  <a:cubicBezTo>
                    <a:pt x="33976" y="639604"/>
                    <a:pt x="29928" y="629317"/>
                    <a:pt x="29928" y="629317"/>
                  </a:cubicBezTo>
                  <a:cubicBezTo>
                    <a:pt x="29928" y="629317"/>
                    <a:pt x="29928" y="629317"/>
                    <a:pt x="29928" y="629317"/>
                  </a:cubicBezTo>
                  <a:cubicBezTo>
                    <a:pt x="33919" y="624659"/>
                    <a:pt x="40529" y="619287"/>
                    <a:pt x="43215" y="613772"/>
                  </a:cubicBezTo>
                  <a:cubicBezTo>
                    <a:pt x="45491" y="609086"/>
                    <a:pt x="46149" y="601942"/>
                    <a:pt x="46777" y="596760"/>
                  </a:cubicBezTo>
                  <a:cubicBezTo>
                    <a:pt x="46892" y="595836"/>
                    <a:pt x="47425" y="594465"/>
                    <a:pt x="46949" y="593665"/>
                  </a:cubicBezTo>
                  <a:cubicBezTo>
                    <a:pt x="46158" y="592322"/>
                    <a:pt x="43006" y="593046"/>
                    <a:pt x="42101" y="591779"/>
                  </a:cubicBezTo>
                  <a:cubicBezTo>
                    <a:pt x="40834" y="590017"/>
                    <a:pt x="41348" y="586588"/>
                    <a:pt x="42101" y="584549"/>
                  </a:cubicBezTo>
                  <a:cubicBezTo>
                    <a:pt x="42491" y="583501"/>
                    <a:pt x="43844" y="582578"/>
                    <a:pt x="44415" y="581616"/>
                  </a:cubicBezTo>
                  <a:cubicBezTo>
                    <a:pt x="46758" y="577653"/>
                    <a:pt x="48978" y="571795"/>
                    <a:pt x="49911" y="567280"/>
                  </a:cubicBezTo>
                  <a:cubicBezTo>
                    <a:pt x="50987" y="562051"/>
                    <a:pt x="50473" y="554831"/>
                    <a:pt x="50559" y="549497"/>
                  </a:cubicBezTo>
                  <a:cubicBezTo>
                    <a:pt x="50587" y="547745"/>
                    <a:pt x="51064" y="545335"/>
                    <a:pt x="50559" y="543668"/>
                  </a:cubicBezTo>
                  <a:cubicBezTo>
                    <a:pt x="50197" y="542477"/>
                    <a:pt x="48921" y="541277"/>
                    <a:pt x="48339" y="540191"/>
                  </a:cubicBezTo>
                  <a:cubicBezTo>
                    <a:pt x="47701" y="539029"/>
                    <a:pt x="46539" y="537486"/>
                    <a:pt x="46530" y="536153"/>
                  </a:cubicBezTo>
                  <a:cubicBezTo>
                    <a:pt x="46482" y="530333"/>
                    <a:pt x="55045" y="525123"/>
                    <a:pt x="56417" y="519465"/>
                  </a:cubicBezTo>
                  <a:cubicBezTo>
                    <a:pt x="57217" y="516160"/>
                    <a:pt x="56836" y="511445"/>
                    <a:pt x="56102" y="508111"/>
                  </a:cubicBezTo>
                  <a:cubicBezTo>
                    <a:pt x="55245" y="504234"/>
                    <a:pt x="52235" y="499691"/>
                    <a:pt x="50778" y="495995"/>
                  </a:cubicBezTo>
                  <a:cubicBezTo>
                    <a:pt x="49959" y="493938"/>
                    <a:pt x="48044" y="491242"/>
                    <a:pt x="48301" y="489052"/>
                  </a:cubicBezTo>
                  <a:cubicBezTo>
                    <a:pt x="48539" y="487089"/>
                    <a:pt x="50387" y="484813"/>
                    <a:pt x="51854" y="483499"/>
                  </a:cubicBezTo>
                  <a:cubicBezTo>
                    <a:pt x="52902" y="482556"/>
                    <a:pt x="55216" y="482489"/>
                    <a:pt x="56017" y="481336"/>
                  </a:cubicBezTo>
                  <a:cubicBezTo>
                    <a:pt x="57474" y="479241"/>
                    <a:pt x="56922" y="475364"/>
                    <a:pt x="56483" y="472850"/>
                  </a:cubicBezTo>
                  <a:cubicBezTo>
                    <a:pt x="55588" y="467725"/>
                    <a:pt x="50273" y="462210"/>
                    <a:pt x="49159" y="457133"/>
                  </a:cubicBezTo>
                  <a:cubicBezTo>
                    <a:pt x="48168" y="452599"/>
                    <a:pt x="48092" y="446199"/>
                    <a:pt x="49159" y="441684"/>
                  </a:cubicBezTo>
                  <a:cubicBezTo>
                    <a:pt x="50578" y="435654"/>
                    <a:pt x="57369" y="429406"/>
                    <a:pt x="58636" y="423339"/>
                  </a:cubicBezTo>
                  <a:cubicBezTo>
                    <a:pt x="58741" y="422824"/>
                    <a:pt x="58655" y="422110"/>
                    <a:pt x="58664" y="421586"/>
                  </a:cubicBezTo>
                  <a:cubicBezTo>
                    <a:pt x="58798" y="401184"/>
                    <a:pt x="58045" y="373971"/>
                    <a:pt x="58503" y="353578"/>
                  </a:cubicBezTo>
                  <a:cubicBezTo>
                    <a:pt x="58522" y="352482"/>
                    <a:pt x="58998" y="350968"/>
                    <a:pt x="58636" y="349939"/>
                  </a:cubicBezTo>
                  <a:cubicBezTo>
                    <a:pt x="57703" y="347186"/>
                    <a:pt x="52969" y="345700"/>
                    <a:pt x="51854" y="343014"/>
                  </a:cubicBezTo>
                  <a:cubicBezTo>
                    <a:pt x="50616" y="340033"/>
                    <a:pt x="50483" y="335185"/>
                    <a:pt x="51854" y="332261"/>
                  </a:cubicBezTo>
                  <a:cubicBezTo>
                    <a:pt x="52873" y="330098"/>
                    <a:pt x="56769" y="329146"/>
                    <a:pt x="57855" y="327012"/>
                  </a:cubicBezTo>
                  <a:cubicBezTo>
                    <a:pt x="59141" y="324469"/>
                    <a:pt x="58874" y="320364"/>
                    <a:pt x="58531" y="317535"/>
                  </a:cubicBezTo>
                  <a:cubicBezTo>
                    <a:pt x="57960" y="312782"/>
                    <a:pt x="54578" y="307057"/>
                    <a:pt x="53340" y="302428"/>
                  </a:cubicBezTo>
                  <a:cubicBezTo>
                    <a:pt x="51854" y="296837"/>
                    <a:pt x="49902" y="289265"/>
                    <a:pt x="49730" y="283483"/>
                  </a:cubicBezTo>
                  <a:cubicBezTo>
                    <a:pt x="49606" y="279111"/>
                    <a:pt x="50225" y="273215"/>
                    <a:pt x="51483" y="269034"/>
                  </a:cubicBezTo>
                  <a:cubicBezTo>
                    <a:pt x="53635" y="261861"/>
                    <a:pt x="61503" y="254251"/>
                    <a:pt x="63065" y="246926"/>
                  </a:cubicBezTo>
                  <a:cubicBezTo>
                    <a:pt x="64275" y="241249"/>
                    <a:pt x="64161" y="233029"/>
                    <a:pt x="62103" y="227590"/>
                  </a:cubicBezTo>
                  <a:cubicBezTo>
                    <a:pt x="59636" y="221056"/>
                    <a:pt x="49349" y="216265"/>
                    <a:pt x="47368" y="209569"/>
                  </a:cubicBezTo>
                  <a:cubicBezTo>
                    <a:pt x="46835" y="207759"/>
                    <a:pt x="46301" y="204721"/>
                    <a:pt x="47530" y="203292"/>
                  </a:cubicBezTo>
                  <a:cubicBezTo>
                    <a:pt x="48282" y="202416"/>
                    <a:pt x="51292" y="202359"/>
                    <a:pt x="51292" y="202359"/>
                  </a:cubicBezTo>
                  <a:cubicBezTo>
                    <a:pt x="51292" y="202359"/>
                    <a:pt x="51292" y="202359"/>
                    <a:pt x="51292" y="202359"/>
                  </a:cubicBezTo>
                  <a:cubicBezTo>
                    <a:pt x="51359" y="194520"/>
                    <a:pt x="51530" y="176232"/>
                    <a:pt x="51530" y="176232"/>
                  </a:cubicBezTo>
                  <a:cubicBezTo>
                    <a:pt x="51530" y="176232"/>
                    <a:pt x="51530" y="176232"/>
                    <a:pt x="51530" y="176232"/>
                  </a:cubicBezTo>
                  <a:cubicBezTo>
                    <a:pt x="50197" y="174336"/>
                    <a:pt x="47101" y="169917"/>
                    <a:pt x="47101" y="169917"/>
                  </a:cubicBezTo>
                  <a:cubicBezTo>
                    <a:pt x="47101" y="169917"/>
                    <a:pt x="47101" y="169917"/>
                    <a:pt x="47101" y="169917"/>
                  </a:cubicBezTo>
                  <a:cubicBezTo>
                    <a:pt x="47054" y="168431"/>
                    <a:pt x="46968" y="164954"/>
                    <a:pt x="46968" y="164954"/>
                  </a:cubicBezTo>
                  <a:cubicBezTo>
                    <a:pt x="46968" y="164954"/>
                    <a:pt x="46968" y="164954"/>
                    <a:pt x="46968" y="164954"/>
                  </a:cubicBezTo>
                  <a:cubicBezTo>
                    <a:pt x="47568" y="165354"/>
                    <a:pt x="48320" y="166602"/>
                    <a:pt x="48978" y="166297"/>
                  </a:cubicBezTo>
                  <a:cubicBezTo>
                    <a:pt x="50235" y="165716"/>
                    <a:pt x="49054" y="162801"/>
                    <a:pt x="48168" y="161734"/>
                  </a:cubicBezTo>
                  <a:cubicBezTo>
                    <a:pt x="47320" y="160706"/>
                    <a:pt x="45168" y="160792"/>
                    <a:pt x="44015" y="160125"/>
                  </a:cubicBezTo>
                  <a:cubicBezTo>
                    <a:pt x="43472" y="159810"/>
                    <a:pt x="42682" y="159391"/>
                    <a:pt x="42367" y="158858"/>
                  </a:cubicBezTo>
                  <a:cubicBezTo>
                    <a:pt x="39757" y="154515"/>
                    <a:pt x="42186" y="147037"/>
                    <a:pt x="42110" y="141970"/>
                  </a:cubicBezTo>
                  <a:cubicBezTo>
                    <a:pt x="42110" y="141970"/>
                    <a:pt x="42110" y="141970"/>
                    <a:pt x="42110" y="141970"/>
                  </a:cubicBezTo>
                  <a:cubicBezTo>
                    <a:pt x="42110" y="141970"/>
                    <a:pt x="42110" y="141970"/>
                    <a:pt x="42110" y="141970"/>
                  </a:cubicBezTo>
                  <a:cubicBezTo>
                    <a:pt x="43453" y="141970"/>
                    <a:pt x="46587" y="141970"/>
                    <a:pt x="46587" y="141970"/>
                  </a:cubicBezTo>
                  <a:cubicBezTo>
                    <a:pt x="46587" y="141970"/>
                    <a:pt x="46587" y="141970"/>
                    <a:pt x="46587" y="141970"/>
                  </a:cubicBezTo>
                  <a:cubicBezTo>
                    <a:pt x="46692" y="139922"/>
                    <a:pt x="46958" y="135150"/>
                    <a:pt x="46958" y="135150"/>
                  </a:cubicBezTo>
                  <a:cubicBezTo>
                    <a:pt x="46958" y="135150"/>
                    <a:pt x="46958" y="135150"/>
                    <a:pt x="46958" y="135150"/>
                  </a:cubicBezTo>
                  <a:cubicBezTo>
                    <a:pt x="45130" y="133474"/>
                    <a:pt x="40872" y="129559"/>
                    <a:pt x="40872" y="129559"/>
                  </a:cubicBezTo>
                  <a:cubicBezTo>
                    <a:pt x="40872" y="129559"/>
                    <a:pt x="40872" y="129559"/>
                    <a:pt x="40872" y="129559"/>
                  </a:cubicBezTo>
                  <a:cubicBezTo>
                    <a:pt x="40948" y="126883"/>
                    <a:pt x="41120" y="120625"/>
                    <a:pt x="41120" y="120625"/>
                  </a:cubicBezTo>
                  <a:cubicBezTo>
                    <a:pt x="41120" y="120625"/>
                    <a:pt x="41120" y="120625"/>
                    <a:pt x="41120" y="120625"/>
                  </a:cubicBezTo>
                  <a:cubicBezTo>
                    <a:pt x="42577" y="120777"/>
                    <a:pt x="45958" y="121120"/>
                    <a:pt x="45958" y="121120"/>
                  </a:cubicBezTo>
                  <a:cubicBezTo>
                    <a:pt x="45958" y="121120"/>
                    <a:pt x="45958" y="121120"/>
                    <a:pt x="45958" y="121120"/>
                  </a:cubicBezTo>
                  <a:cubicBezTo>
                    <a:pt x="45863" y="119415"/>
                    <a:pt x="45644" y="115424"/>
                    <a:pt x="45644" y="115424"/>
                  </a:cubicBezTo>
                  <a:cubicBezTo>
                    <a:pt x="45644" y="115424"/>
                    <a:pt x="45644" y="115424"/>
                    <a:pt x="45644" y="115424"/>
                  </a:cubicBezTo>
                  <a:cubicBezTo>
                    <a:pt x="41120" y="112833"/>
                    <a:pt x="30566" y="106794"/>
                    <a:pt x="30556" y="106794"/>
                  </a:cubicBezTo>
                  <a:cubicBezTo>
                    <a:pt x="30556" y="106794"/>
                    <a:pt x="30556" y="106794"/>
                    <a:pt x="30556" y="106794"/>
                  </a:cubicBezTo>
                  <a:cubicBezTo>
                    <a:pt x="33233" y="104204"/>
                    <a:pt x="39481" y="98155"/>
                    <a:pt x="39481" y="98155"/>
                  </a:cubicBezTo>
                </a:path>
              </a:pathLst>
            </a:custGeom>
            <a:noFill/>
            <a:ln w="0" cap="rnd">
              <a:solidFill>
                <a:srgbClr val="11420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4" name="任意多边形: 形状 3483">
              <a:extLst>
                <a:ext uri="{FF2B5EF4-FFF2-40B4-BE49-F238E27FC236}">
                  <a16:creationId xmlns:a16="http://schemas.microsoft.com/office/drawing/2014/main" id="{5EC85B2D-5657-6329-CD03-E1C86DD3EB35}"/>
                </a:ext>
              </a:extLst>
            </p:cNvPr>
            <p:cNvSpPr/>
            <p:nvPr/>
          </p:nvSpPr>
          <p:spPr>
            <a:xfrm>
              <a:off x="2953439" y="1327918"/>
              <a:ext cx="115267" cy="707583"/>
            </a:xfrm>
            <a:custGeom>
              <a:avLst/>
              <a:gdLst>
                <a:gd name="connsiteX0" fmla="*/ 82882 w 115267"/>
                <a:gd name="connsiteY0" fmla="*/ 90583 h 707583"/>
                <a:gd name="connsiteX1" fmla="*/ 80301 w 115267"/>
                <a:gd name="connsiteY1" fmla="*/ 98155 h 707583"/>
                <a:gd name="connsiteX2" fmla="*/ 88197 w 115267"/>
                <a:gd name="connsiteY2" fmla="*/ 106794 h 707583"/>
                <a:gd name="connsiteX3" fmla="*/ 74834 w 115267"/>
                <a:gd name="connsiteY3" fmla="*/ 115424 h 707583"/>
                <a:gd name="connsiteX4" fmla="*/ 74558 w 115267"/>
                <a:gd name="connsiteY4" fmla="*/ 121120 h 707583"/>
                <a:gd name="connsiteX5" fmla="*/ 78844 w 115267"/>
                <a:gd name="connsiteY5" fmla="*/ 120625 h 707583"/>
                <a:gd name="connsiteX6" fmla="*/ 79063 w 115267"/>
                <a:gd name="connsiteY6" fmla="*/ 129559 h 707583"/>
                <a:gd name="connsiteX7" fmla="*/ 73672 w 115267"/>
                <a:gd name="connsiteY7" fmla="*/ 135150 h 707583"/>
                <a:gd name="connsiteX8" fmla="*/ 74005 w 115267"/>
                <a:gd name="connsiteY8" fmla="*/ 141970 h 707583"/>
                <a:gd name="connsiteX9" fmla="*/ 77958 w 115267"/>
                <a:gd name="connsiteY9" fmla="*/ 141970 h 707583"/>
                <a:gd name="connsiteX10" fmla="*/ 77739 w 115267"/>
                <a:gd name="connsiteY10" fmla="*/ 158858 h 707583"/>
                <a:gd name="connsiteX11" fmla="*/ 76282 w 115267"/>
                <a:gd name="connsiteY11" fmla="*/ 160125 h 707583"/>
                <a:gd name="connsiteX12" fmla="*/ 72595 w 115267"/>
                <a:gd name="connsiteY12" fmla="*/ 161734 h 707583"/>
                <a:gd name="connsiteX13" fmla="*/ 71881 w 115267"/>
                <a:gd name="connsiteY13" fmla="*/ 166297 h 707583"/>
                <a:gd name="connsiteX14" fmla="*/ 73662 w 115267"/>
                <a:gd name="connsiteY14" fmla="*/ 164954 h 707583"/>
                <a:gd name="connsiteX15" fmla="*/ 73548 w 115267"/>
                <a:gd name="connsiteY15" fmla="*/ 169917 h 707583"/>
                <a:gd name="connsiteX16" fmla="*/ 69624 w 115267"/>
                <a:gd name="connsiteY16" fmla="*/ 176232 h 707583"/>
                <a:gd name="connsiteX17" fmla="*/ 69833 w 115267"/>
                <a:gd name="connsiteY17" fmla="*/ 202359 h 707583"/>
                <a:gd name="connsiteX18" fmla="*/ 73167 w 115267"/>
                <a:gd name="connsiteY18" fmla="*/ 203292 h 707583"/>
                <a:gd name="connsiteX19" fmla="*/ 73310 w 115267"/>
                <a:gd name="connsiteY19" fmla="*/ 209569 h 707583"/>
                <a:gd name="connsiteX20" fmla="*/ 60251 w 115267"/>
                <a:gd name="connsiteY20" fmla="*/ 227590 h 707583"/>
                <a:gd name="connsiteX21" fmla="*/ 59403 w 115267"/>
                <a:gd name="connsiteY21" fmla="*/ 246926 h 707583"/>
                <a:gd name="connsiteX22" fmla="*/ 69662 w 115267"/>
                <a:gd name="connsiteY22" fmla="*/ 269034 h 707583"/>
                <a:gd name="connsiteX23" fmla="*/ 71214 w 115267"/>
                <a:gd name="connsiteY23" fmla="*/ 283483 h 707583"/>
                <a:gd name="connsiteX24" fmla="*/ 68014 w 115267"/>
                <a:gd name="connsiteY24" fmla="*/ 302428 h 707583"/>
                <a:gd name="connsiteX25" fmla="*/ 63423 w 115267"/>
                <a:gd name="connsiteY25" fmla="*/ 317535 h 707583"/>
                <a:gd name="connsiteX26" fmla="*/ 64023 w 115267"/>
                <a:gd name="connsiteY26" fmla="*/ 327012 h 707583"/>
                <a:gd name="connsiteX27" fmla="*/ 69338 w 115267"/>
                <a:gd name="connsiteY27" fmla="*/ 332261 h 707583"/>
                <a:gd name="connsiteX28" fmla="*/ 69338 w 115267"/>
                <a:gd name="connsiteY28" fmla="*/ 343014 h 707583"/>
                <a:gd name="connsiteX29" fmla="*/ 63318 w 115267"/>
                <a:gd name="connsiteY29" fmla="*/ 349939 h 707583"/>
                <a:gd name="connsiteX30" fmla="*/ 63452 w 115267"/>
                <a:gd name="connsiteY30" fmla="*/ 353578 h 707583"/>
                <a:gd name="connsiteX31" fmla="*/ 63308 w 115267"/>
                <a:gd name="connsiteY31" fmla="*/ 421586 h 707583"/>
                <a:gd name="connsiteX32" fmla="*/ 63328 w 115267"/>
                <a:gd name="connsiteY32" fmla="*/ 423339 h 707583"/>
                <a:gd name="connsiteX33" fmla="*/ 71719 w 115267"/>
                <a:gd name="connsiteY33" fmla="*/ 441684 h 707583"/>
                <a:gd name="connsiteX34" fmla="*/ 71719 w 115267"/>
                <a:gd name="connsiteY34" fmla="*/ 457133 h 707583"/>
                <a:gd name="connsiteX35" fmla="*/ 65232 w 115267"/>
                <a:gd name="connsiteY35" fmla="*/ 472850 h 707583"/>
                <a:gd name="connsiteX36" fmla="*/ 65642 w 115267"/>
                <a:gd name="connsiteY36" fmla="*/ 481336 h 707583"/>
                <a:gd name="connsiteX37" fmla="*/ 69338 w 115267"/>
                <a:gd name="connsiteY37" fmla="*/ 483499 h 707583"/>
                <a:gd name="connsiteX38" fmla="*/ 72481 w 115267"/>
                <a:gd name="connsiteY38" fmla="*/ 489052 h 707583"/>
                <a:gd name="connsiteX39" fmla="*/ 70290 w 115267"/>
                <a:gd name="connsiteY39" fmla="*/ 495995 h 707583"/>
                <a:gd name="connsiteX40" fmla="*/ 65576 w 115267"/>
                <a:gd name="connsiteY40" fmla="*/ 508111 h 707583"/>
                <a:gd name="connsiteX41" fmla="*/ 65290 w 115267"/>
                <a:gd name="connsiteY41" fmla="*/ 519465 h 707583"/>
                <a:gd name="connsiteX42" fmla="*/ 74053 w 115267"/>
                <a:gd name="connsiteY42" fmla="*/ 536153 h 707583"/>
                <a:gd name="connsiteX43" fmla="*/ 72452 w 115267"/>
                <a:gd name="connsiteY43" fmla="*/ 540191 h 707583"/>
                <a:gd name="connsiteX44" fmla="*/ 70481 w 115267"/>
                <a:gd name="connsiteY44" fmla="*/ 543668 h 707583"/>
                <a:gd name="connsiteX45" fmla="*/ 70481 w 115267"/>
                <a:gd name="connsiteY45" fmla="*/ 549497 h 707583"/>
                <a:gd name="connsiteX46" fmla="*/ 71062 w 115267"/>
                <a:gd name="connsiteY46" fmla="*/ 567280 h 707583"/>
                <a:gd name="connsiteX47" fmla="*/ 75929 w 115267"/>
                <a:gd name="connsiteY47" fmla="*/ 581616 h 707583"/>
                <a:gd name="connsiteX48" fmla="*/ 77977 w 115267"/>
                <a:gd name="connsiteY48" fmla="*/ 584549 h 707583"/>
                <a:gd name="connsiteX49" fmla="*/ 77977 w 115267"/>
                <a:gd name="connsiteY49" fmla="*/ 591779 h 707583"/>
                <a:gd name="connsiteX50" fmla="*/ 73672 w 115267"/>
                <a:gd name="connsiteY50" fmla="*/ 593665 h 707583"/>
                <a:gd name="connsiteX51" fmla="*/ 73834 w 115267"/>
                <a:gd name="connsiteY51" fmla="*/ 596760 h 707583"/>
                <a:gd name="connsiteX52" fmla="*/ 76986 w 115267"/>
                <a:gd name="connsiteY52" fmla="*/ 613772 h 707583"/>
                <a:gd name="connsiteX53" fmla="*/ 88750 w 115267"/>
                <a:gd name="connsiteY53" fmla="*/ 629317 h 707583"/>
                <a:gd name="connsiteX54" fmla="*/ 86893 w 115267"/>
                <a:gd name="connsiteY54" fmla="*/ 643414 h 707583"/>
                <a:gd name="connsiteX55" fmla="*/ 91502 w 115267"/>
                <a:gd name="connsiteY55" fmla="*/ 646833 h 707583"/>
                <a:gd name="connsiteX56" fmla="*/ 92207 w 115267"/>
                <a:gd name="connsiteY56" fmla="*/ 652396 h 707583"/>
                <a:gd name="connsiteX57" fmla="*/ 88264 w 115267"/>
                <a:gd name="connsiteY57" fmla="*/ 654463 h 707583"/>
                <a:gd name="connsiteX58" fmla="*/ 88550 w 115267"/>
                <a:gd name="connsiteY58" fmla="*/ 662569 h 707583"/>
                <a:gd name="connsiteX59" fmla="*/ 93903 w 115267"/>
                <a:gd name="connsiteY59" fmla="*/ 671627 h 707583"/>
                <a:gd name="connsiteX60" fmla="*/ 99666 w 115267"/>
                <a:gd name="connsiteY60" fmla="*/ 688315 h 707583"/>
                <a:gd name="connsiteX61" fmla="*/ 105018 w 115267"/>
                <a:gd name="connsiteY61" fmla="*/ 700869 h 707583"/>
                <a:gd name="connsiteX62" fmla="*/ 106962 w 115267"/>
                <a:gd name="connsiteY62" fmla="*/ 707584 h 707583"/>
                <a:gd name="connsiteX63" fmla="*/ 99808 w 115267"/>
                <a:gd name="connsiteY63" fmla="*/ 704679 h 707583"/>
                <a:gd name="connsiteX64" fmla="*/ 73062 w 115267"/>
                <a:gd name="connsiteY64" fmla="*/ 681476 h 707583"/>
                <a:gd name="connsiteX65" fmla="*/ 57575 w 115267"/>
                <a:gd name="connsiteY65" fmla="*/ 666702 h 707583"/>
                <a:gd name="connsiteX66" fmla="*/ 57298 w 115267"/>
                <a:gd name="connsiteY66" fmla="*/ 651596 h 707583"/>
                <a:gd name="connsiteX67" fmla="*/ 36581 w 115267"/>
                <a:gd name="connsiteY67" fmla="*/ 621440 h 707583"/>
                <a:gd name="connsiteX68" fmla="*/ 34648 w 115267"/>
                <a:gd name="connsiteY68" fmla="*/ 607314 h 707583"/>
                <a:gd name="connsiteX69" fmla="*/ 35724 w 115267"/>
                <a:gd name="connsiteY69" fmla="*/ 601218 h 707583"/>
                <a:gd name="connsiteX70" fmla="*/ 27094 w 115267"/>
                <a:gd name="connsiteY70" fmla="*/ 576615 h 707583"/>
                <a:gd name="connsiteX71" fmla="*/ 21694 w 115267"/>
                <a:gd name="connsiteY71" fmla="*/ 548107 h 707583"/>
                <a:gd name="connsiteX72" fmla="*/ 21056 w 115267"/>
                <a:gd name="connsiteY72" fmla="*/ 526971 h 707583"/>
                <a:gd name="connsiteX73" fmla="*/ 10892 w 115267"/>
                <a:gd name="connsiteY73" fmla="*/ 471564 h 707583"/>
                <a:gd name="connsiteX74" fmla="*/ 6825 w 115267"/>
                <a:gd name="connsiteY74" fmla="*/ 431568 h 707583"/>
                <a:gd name="connsiteX75" fmla="*/ 7330 w 115267"/>
                <a:gd name="connsiteY75" fmla="*/ 430301 h 707583"/>
                <a:gd name="connsiteX76" fmla="*/ 14141 w 115267"/>
                <a:gd name="connsiteY76" fmla="*/ 423605 h 707583"/>
                <a:gd name="connsiteX77" fmla="*/ 14141 w 115267"/>
                <a:gd name="connsiteY77" fmla="*/ 419386 h 707583"/>
                <a:gd name="connsiteX78" fmla="*/ 2492 w 115267"/>
                <a:gd name="connsiteY78" fmla="*/ 396802 h 707583"/>
                <a:gd name="connsiteX79" fmla="*/ 1396 w 115267"/>
                <a:gd name="connsiteY79" fmla="*/ 341700 h 707583"/>
                <a:gd name="connsiteX80" fmla="*/ 5416 w 115267"/>
                <a:gd name="connsiteY80" fmla="*/ 304162 h 707583"/>
                <a:gd name="connsiteX81" fmla="*/ 9568 w 115267"/>
                <a:gd name="connsiteY81" fmla="*/ 281616 h 707583"/>
                <a:gd name="connsiteX82" fmla="*/ 12483 w 115267"/>
                <a:gd name="connsiteY82" fmla="*/ 241221 h 707583"/>
                <a:gd name="connsiteX83" fmla="*/ 15693 w 115267"/>
                <a:gd name="connsiteY83" fmla="*/ 190290 h 707583"/>
                <a:gd name="connsiteX84" fmla="*/ 13055 w 115267"/>
                <a:gd name="connsiteY84" fmla="*/ 181756 h 707583"/>
                <a:gd name="connsiteX85" fmla="*/ 19284 w 115267"/>
                <a:gd name="connsiteY85" fmla="*/ 166392 h 707583"/>
                <a:gd name="connsiteX86" fmla="*/ 26533 w 115267"/>
                <a:gd name="connsiteY86" fmla="*/ 154676 h 707583"/>
                <a:gd name="connsiteX87" fmla="*/ 25466 w 115267"/>
                <a:gd name="connsiteY87" fmla="*/ 140922 h 707583"/>
                <a:gd name="connsiteX88" fmla="*/ 26533 w 115267"/>
                <a:gd name="connsiteY88" fmla="*/ 130150 h 707583"/>
                <a:gd name="connsiteX89" fmla="*/ 35800 w 115267"/>
                <a:gd name="connsiteY89" fmla="*/ 115205 h 707583"/>
                <a:gd name="connsiteX90" fmla="*/ 35267 w 115267"/>
                <a:gd name="connsiteY90" fmla="*/ 102937 h 707583"/>
                <a:gd name="connsiteX91" fmla="*/ 37658 w 115267"/>
                <a:gd name="connsiteY91" fmla="*/ 96364 h 707583"/>
                <a:gd name="connsiteX92" fmla="*/ 37658 w 115267"/>
                <a:gd name="connsiteY92" fmla="*/ 89182 h 707583"/>
                <a:gd name="connsiteX93" fmla="*/ 40572 w 115267"/>
                <a:gd name="connsiteY93" fmla="*/ 86192 h 707583"/>
                <a:gd name="connsiteX94" fmla="*/ 64642 w 115267"/>
                <a:gd name="connsiteY94" fmla="*/ 49873 h 707583"/>
                <a:gd name="connsiteX95" fmla="*/ 87397 w 115267"/>
                <a:gd name="connsiteY95" fmla="*/ 18040 h 707583"/>
                <a:gd name="connsiteX96" fmla="*/ 95132 w 115267"/>
                <a:gd name="connsiteY96" fmla="*/ 9515 h 707583"/>
                <a:gd name="connsiteX97" fmla="*/ 105152 w 115267"/>
                <a:gd name="connsiteY97" fmla="*/ 867 h 707583"/>
                <a:gd name="connsiteX98" fmla="*/ 115268 w 115267"/>
                <a:gd name="connsiteY98" fmla="*/ 0 h 707583"/>
                <a:gd name="connsiteX99" fmla="*/ 103028 w 115267"/>
                <a:gd name="connsiteY99" fmla="*/ 12154 h 707583"/>
                <a:gd name="connsiteX100" fmla="*/ 97284 w 115267"/>
                <a:gd name="connsiteY100" fmla="*/ 22517 h 707583"/>
                <a:gd name="connsiteX101" fmla="*/ 88635 w 115267"/>
                <a:gd name="connsiteY101" fmla="*/ 42615 h 707583"/>
                <a:gd name="connsiteX102" fmla="*/ 86959 w 115267"/>
                <a:gd name="connsiteY102" fmla="*/ 71780 h 707583"/>
                <a:gd name="connsiteX103" fmla="*/ 82882 w 115267"/>
                <a:gd name="connsiteY103" fmla="*/ 90583 h 707583"/>
                <a:gd name="connsiteX104" fmla="*/ 115268 w 115267"/>
                <a:gd name="connsiteY104" fmla="*/ 0 h 707583"/>
                <a:gd name="connsiteX105" fmla="*/ 115268 w 115267"/>
                <a:gd name="connsiteY105" fmla="*/ 0 h 70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115267" h="707583">
                  <a:moveTo>
                    <a:pt x="82882" y="90583"/>
                  </a:moveTo>
                  <a:cubicBezTo>
                    <a:pt x="82235" y="92888"/>
                    <a:pt x="81073" y="95888"/>
                    <a:pt x="80301" y="98155"/>
                  </a:cubicBezTo>
                  <a:cubicBezTo>
                    <a:pt x="80301" y="98155"/>
                    <a:pt x="85826" y="104204"/>
                    <a:pt x="88197" y="106794"/>
                  </a:cubicBezTo>
                  <a:cubicBezTo>
                    <a:pt x="88197" y="106794"/>
                    <a:pt x="78844" y="112833"/>
                    <a:pt x="74834" y="115424"/>
                  </a:cubicBezTo>
                  <a:cubicBezTo>
                    <a:pt x="74834" y="115424"/>
                    <a:pt x="74634" y="119415"/>
                    <a:pt x="74558" y="121120"/>
                  </a:cubicBezTo>
                  <a:cubicBezTo>
                    <a:pt x="74558" y="121120"/>
                    <a:pt x="77558" y="120777"/>
                    <a:pt x="78844" y="120625"/>
                  </a:cubicBezTo>
                  <a:cubicBezTo>
                    <a:pt x="78844" y="120625"/>
                    <a:pt x="78996" y="126883"/>
                    <a:pt x="79063" y="129559"/>
                  </a:cubicBezTo>
                  <a:cubicBezTo>
                    <a:pt x="79063" y="129559"/>
                    <a:pt x="75291" y="133474"/>
                    <a:pt x="73672" y="135150"/>
                  </a:cubicBezTo>
                  <a:cubicBezTo>
                    <a:pt x="73672" y="135150"/>
                    <a:pt x="73900" y="139922"/>
                    <a:pt x="74005" y="141970"/>
                  </a:cubicBezTo>
                  <a:cubicBezTo>
                    <a:pt x="74005" y="141970"/>
                    <a:pt x="76777" y="141970"/>
                    <a:pt x="77958" y="141970"/>
                  </a:cubicBezTo>
                  <a:cubicBezTo>
                    <a:pt x="77891" y="147037"/>
                    <a:pt x="80196" y="154419"/>
                    <a:pt x="77739" y="158858"/>
                  </a:cubicBezTo>
                  <a:cubicBezTo>
                    <a:pt x="77463" y="159363"/>
                    <a:pt x="76767" y="159810"/>
                    <a:pt x="76282" y="160125"/>
                  </a:cubicBezTo>
                  <a:cubicBezTo>
                    <a:pt x="75272" y="160782"/>
                    <a:pt x="73338" y="160782"/>
                    <a:pt x="72595" y="161734"/>
                  </a:cubicBezTo>
                  <a:cubicBezTo>
                    <a:pt x="71738" y="162820"/>
                    <a:pt x="70595" y="165792"/>
                    <a:pt x="71881" y="166297"/>
                  </a:cubicBezTo>
                  <a:cubicBezTo>
                    <a:pt x="72510" y="166535"/>
                    <a:pt x="73129" y="165354"/>
                    <a:pt x="73662" y="164954"/>
                  </a:cubicBezTo>
                  <a:cubicBezTo>
                    <a:pt x="73662" y="164954"/>
                    <a:pt x="73586" y="168431"/>
                    <a:pt x="73548" y="169917"/>
                  </a:cubicBezTo>
                  <a:cubicBezTo>
                    <a:pt x="73548" y="169917"/>
                    <a:pt x="70805" y="174336"/>
                    <a:pt x="69624" y="176232"/>
                  </a:cubicBezTo>
                  <a:cubicBezTo>
                    <a:pt x="69624" y="176232"/>
                    <a:pt x="69776" y="194520"/>
                    <a:pt x="69833" y="202359"/>
                  </a:cubicBezTo>
                  <a:cubicBezTo>
                    <a:pt x="69833" y="202359"/>
                    <a:pt x="72500" y="202501"/>
                    <a:pt x="73167" y="203292"/>
                  </a:cubicBezTo>
                  <a:cubicBezTo>
                    <a:pt x="74386" y="204730"/>
                    <a:pt x="73796" y="207750"/>
                    <a:pt x="73310" y="209569"/>
                  </a:cubicBezTo>
                  <a:cubicBezTo>
                    <a:pt x="71557" y="216008"/>
                    <a:pt x="62423" y="221275"/>
                    <a:pt x="60251" y="227590"/>
                  </a:cubicBezTo>
                  <a:cubicBezTo>
                    <a:pt x="58365" y="233086"/>
                    <a:pt x="58308" y="241230"/>
                    <a:pt x="59403" y="246926"/>
                  </a:cubicBezTo>
                  <a:cubicBezTo>
                    <a:pt x="60785" y="254108"/>
                    <a:pt x="67766" y="261966"/>
                    <a:pt x="69662" y="269034"/>
                  </a:cubicBezTo>
                  <a:cubicBezTo>
                    <a:pt x="70795" y="273244"/>
                    <a:pt x="71329" y="279121"/>
                    <a:pt x="71214" y="283483"/>
                  </a:cubicBezTo>
                  <a:cubicBezTo>
                    <a:pt x="71062" y="289246"/>
                    <a:pt x="69347" y="296818"/>
                    <a:pt x="68014" y="302428"/>
                  </a:cubicBezTo>
                  <a:cubicBezTo>
                    <a:pt x="66928" y="307038"/>
                    <a:pt x="63928" y="312830"/>
                    <a:pt x="63423" y="317535"/>
                  </a:cubicBezTo>
                  <a:cubicBezTo>
                    <a:pt x="63118" y="320373"/>
                    <a:pt x="62813" y="324431"/>
                    <a:pt x="64023" y="327012"/>
                  </a:cubicBezTo>
                  <a:cubicBezTo>
                    <a:pt x="64966" y="329041"/>
                    <a:pt x="68442" y="330203"/>
                    <a:pt x="69338" y="332261"/>
                  </a:cubicBezTo>
                  <a:cubicBezTo>
                    <a:pt x="70624" y="335223"/>
                    <a:pt x="70481" y="340004"/>
                    <a:pt x="69338" y="343014"/>
                  </a:cubicBezTo>
                  <a:cubicBezTo>
                    <a:pt x="68357" y="345586"/>
                    <a:pt x="64156" y="347310"/>
                    <a:pt x="63318" y="349939"/>
                  </a:cubicBezTo>
                  <a:cubicBezTo>
                    <a:pt x="62994" y="350977"/>
                    <a:pt x="63432" y="352482"/>
                    <a:pt x="63452" y="353578"/>
                  </a:cubicBezTo>
                  <a:cubicBezTo>
                    <a:pt x="63851" y="373980"/>
                    <a:pt x="63175" y="401184"/>
                    <a:pt x="63308" y="421586"/>
                  </a:cubicBezTo>
                  <a:cubicBezTo>
                    <a:pt x="63308" y="422110"/>
                    <a:pt x="63232" y="422824"/>
                    <a:pt x="63328" y="423339"/>
                  </a:cubicBezTo>
                  <a:cubicBezTo>
                    <a:pt x="64442" y="429292"/>
                    <a:pt x="70471" y="435769"/>
                    <a:pt x="71719" y="441684"/>
                  </a:cubicBezTo>
                  <a:cubicBezTo>
                    <a:pt x="72681" y="446218"/>
                    <a:pt x="72615" y="452580"/>
                    <a:pt x="71719" y="457133"/>
                  </a:cubicBezTo>
                  <a:cubicBezTo>
                    <a:pt x="70738" y="462134"/>
                    <a:pt x="66033" y="467811"/>
                    <a:pt x="65232" y="472850"/>
                  </a:cubicBezTo>
                  <a:cubicBezTo>
                    <a:pt x="64833" y="475364"/>
                    <a:pt x="64242" y="479203"/>
                    <a:pt x="65642" y="481336"/>
                  </a:cubicBezTo>
                  <a:cubicBezTo>
                    <a:pt x="66347" y="482403"/>
                    <a:pt x="68424" y="482594"/>
                    <a:pt x="69338" y="483499"/>
                  </a:cubicBezTo>
                  <a:cubicBezTo>
                    <a:pt x="70690" y="484841"/>
                    <a:pt x="72262" y="487147"/>
                    <a:pt x="72481" y="489052"/>
                  </a:cubicBezTo>
                  <a:cubicBezTo>
                    <a:pt x="72719" y="491223"/>
                    <a:pt x="71014" y="493928"/>
                    <a:pt x="70290" y="495995"/>
                  </a:cubicBezTo>
                  <a:cubicBezTo>
                    <a:pt x="69004" y="499672"/>
                    <a:pt x="66328" y="504282"/>
                    <a:pt x="65576" y="508111"/>
                  </a:cubicBezTo>
                  <a:cubicBezTo>
                    <a:pt x="64909" y="511454"/>
                    <a:pt x="64566" y="516141"/>
                    <a:pt x="65290" y="519465"/>
                  </a:cubicBezTo>
                  <a:cubicBezTo>
                    <a:pt x="66509" y="524989"/>
                    <a:pt x="74072" y="530504"/>
                    <a:pt x="74053" y="536153"/>
                  </a:cubicBezTo>
                  <a:cubicBezTo>
                    <a:pt x="74043" y="537458"/>
                    <a:pt x="73015" y="539020"/>
                    <a:pt x="72452" y="540191"/>
                  </a:cubicBezTo>
                  <a:cubicBezTo>
                    <a:pt x="71929" y="541277"/>
                    <a:pt x="70795" y="542506"/>
                    <a:pt x="70481" y="543668"/>
                  </a:cubicBezTo>
                  <a:cubicBezTo>
                    <a:pt x="70024" y="545354"/>
                    <a:pt x="70462" y="547745"/>
                    <a:pt x="70481" y="549497"/>
                  </a:cubicBezTo>
                  <a:cubicBezTo>
                    <a:pt x="70557" y="554831"/>
                    <a:pt x="70090" y="562032"/>
                    <a:pt x="71062" y="567280"/>
                  </a:cubicBezTo>
                  <a:cubicBezTo>
                    <a:pt x="71881" y="571748"/>
                    <a:pt x="73805" y="577596"/>
                    <a:pt x="75929" y="581616"/>
                  </a:cubicBezTo>
                  <a:cubicBezTo>
                    <a:pt x="76425" y="582559"/>
                    <a:pt x="77634" y="583530"/>
                    <a:pt x="77977" y="584549"/>
                  </a:cubicBezTo>
                  <a:cubicBezTo>
                    <a:pt x="78672" y="586607"/>
                    <a:pt x="79215" y="589998"/>
                    <a:pt x="77977" y="591779"/>
                  </a:cubicBezTo>
                  <a:cubicBezTo>
                    <a:pt x="77168" y="592941"/>
                    <a:pt x="74386" y="592446"/>
                    <a:pt x="73672" y="593665"/>
                  </a:cubicBezTo>
                  <a:cubicBezTo>
                    <a:pt x="73205" y="594465"/>
                    <a:pt x="73729" y="595836"/>
                    <a:pt x="73834" y="596760"/>
                  </a:cubicBezTo>
                  <a:cubicBezTo>
                    <a:pt x="74386" y="601923"/>
                    <a:pt x="74910" y="609019"/>
                    <a:pt x="76986" y="613772"/>
                  </a:cubicBezTo>
                  <a:cubicBezTo>
                    <a:pt x="79330" y="619125"/>
                    <a:pt x="85225" y="624659"/>
                    <a:pt x="88750" y="629317"/>
                  </a:cubicBezTo>
                  <a:cubicBezTo>
                    <a:pt x="88750" y="629317"/>
                    <a:pt x="85035" y="639575"/>
                    <a:pt x="86893" y="643414"/>
                  </a:cubicBezTo>
                  <a:cubicBezTo>
                    <a:pt x="87635" y="644966"/>
                    <a:pt x="90636" y="645347"/>
                    <a:pt x="91502" y="646833"/>
                  </a:cubicBezTo>
                  <a:cubicBezTo>
                    <a:pt x="92350" y="648281"/>
                    <a:pt x="93008" y="650919"/>
                    <a:pt x="92207" y="652396"/>
                  </a:cubicBezTo>
                  <a:cubicBezTo>
                    <a:pt x="91569" y="653567"/>
                    <a:pt x="88978" y="653329"/>
                    <a:pt x="88264" y="654463"/>
                  </a:cubicBezTo>
                  <a:cubicBezTo>
                    <a:pt x="86969" y="656520"/>
                    <a:pt x="87883" y="660225"/>
                    <a:pt x="88550" y="662569"/>
                  </a:cubicBezTo>
                  <a:cubicBezTo>
                    <a:pt x="89416" y="665597"/>
                    <a:pt x="92560" y="668769"/>
                    <a:pt x="93903" y="671627"/>
                  </a:cubicBezTo>
                  <a:cubicBezTo>
                    <a:pt x="96151" y="676418"/>
                    <a:pt x="97760" y="683371"/>
                    <a:pt x="99666" y="688315"/>
                  </a:cubicBezTo>
                  <a:cubicBezTo>
                    <a:pt x="101142" y="692134"/>
                    <a:pt x="103666" y="697001"/>
                    <a:pt x="105018" y="700869"/>
                  </a:cubicBezTo>
                  <a:cubicBezTo>
                    <a:pt x="105714" y="702850"/>
                    <a:pt x="106381" y="705574"/>
                    <a:pt x="106962" y="707584"/>
                  </a:cubicBezTo>
                  <a:cubicBezTo>
                    <a:pt x="106962" y="707584"/>
                    <a:pt x="101808" y="705850"/>
                    <a:pt x="99808" y="704679"/>
                  </a:cubicBezTo>
                  <a:cubicBezTo>
                    <a:pt x="90636" y="699316"/>
                    <a:pt x="80911" y="688639"/>
                    <a:pt x="73062" y="681476"/>
                  </a:cubicBezTo>
                  <a:cubicBezTo>
                    <a:pt x="68319" y="677151"/>
                    <a:pt x="62223" y="671131"/>
                    <a:pt x="57575" y="666702"/>
                  </a:cubicBezTo>
                  <a:cubicBezTo>
                    <a:pt x="57575" y="666693"/>
                    <a:pt x="57384" y="656130"/>
                    <a:pt x="57298" y="651596"/>
                  </a:cubicBezTo>
                  <a:cubicBezTo>
                    <a:pt x="57298" y="651596"/>
                    <a:pt x="40334" y="631755"/>
                    <a:pt x="36581" y="621440"/>
                  </a:cubicBezTo>
                  <a:cubicBezTo>
                    <a:pt x="35124" y="617420"/>
                    <a:pt x="34505" y="611591"/>
                    <a:pt x="34648" y="607314"/>
                  </a:cubicBezTo>
                  <a:cubicBezTo>
                    <a:pt x="34705" y="605457"/>
                    <a:pt x="35400" y="603047"/>
                    <a:pt x="35724" y="601218"/>
                  </a:cubicBezTo>
                  <a:cubicBezTo>
                    <a:pt x="35724" y="601218"/>
                    <a:pt x="29123" y="584168"/>
                    <a:pt x="27094" y="576615"/>
                  </a:cubicBezTo>
                  <a:cubicBezTo>
                    <a:pt x="24827" y="568204"/>
                    <a:pt x="22618" y="556765"/>
                    <a:pt x="21694" y="548107"/>
                  </a:cubicBezTo>
                  <a:cubicBezTo>
                    <a:pt x="21017" y="541801"/>
                    <a:pt x="21684" y="533286"/>
                    <a:pt x="21056" y="526971"/>
                  </a:cubicBezTo>
                  <a:cubicBezTo>
                    <a:pt x="19379" y="510159"/>
                    <a:pt x="13245" y="488299"/>
                    <a:pt x="10892" y="471564"/>
                  </a:cubicBezTo>
                  <a:cubicBezTo>
                    <a:pt x="9207" y="459629"/>
                    <a:pt x="4606" y="443427"/>
                    <a:pt x="6825" y="431568"/>
                  </a:cubicBezTo>
                  <a:cubicBezTo>
                    <a:pt x="6901" y="431168"/>
                    <a:pt x="7111" y="430654"/>
                    <a:pt x="7330" y="430301"/>
                  </a:cubicBezTo>
                  <a:cubicBezTo>
                    <a:pt x="8845" y="427863"/>
                    <a:pt x="12102" y="425615"/>
                    <a:pt x="14141" y="423605"/>
                  </a:cubicBezTo>
                  <a:cubicBezTo>
                    <a:pt x="14141" y="423605"/>
                    <a:pt x="14141" y="420653"/>
                    <a:pt x="14141" y="419386"/>
                  </a:cubicBezTo>
                  <a:cubicBezTo>
                    <a:pt x="14141" y="419376"/>
                    <a:pt x="4492" y="404155"/>
                    <a:pt x="2492" y="396802"/>
                  </a:cubicBezTo>
                  <a:cubicBezTo>
                    <a:pt x="-1842" y="380848"/>
                    <a:pt x="634" y="358216"/>
                    <a:pt x="1396" y="341700"/>
                  </a:cubicBezTo>
                  <a:cubicBezTo>
                    <a:pt x="1910" y="330384"/>
                    <a:pt x="3758" y="315373"/>
                    <a:pt x="5416" y="304162"/>
                  </a:cubicBezTo>
                  <a:cubicBezTo>
                    <a:pt x="6416" y="297361"/>
                    <a:pt x="8683" y="288436"/>
                    <a:pt x="9568" y="281616"/>
                  </a:cubicBezTo>
                  <a:cubicBezTo>
                    <a:pt x="11150" y="269567"/>
                    <a:pt x="11664" y="253346"/>
                    <a:pt x="12483" y="241221"/>
                  </a:cubicBezTo>
                  <a:cubicBezTo>
                    <a:pt x="13521" y="225942"/>
                    <a:pt x="14731" y="205569"/>
                    <a:pt x="15693" y="190290"/>
                  </a:cubicBezTo>
                  <a:cubicBezTo>
                    <a:pt x="15693" y="190290"/>
                    <a:pt x="12998" y="184433"/>
                    <a:pt x="13055" y="181756"/>
                  </a:cubicBezTo>
                  <a:cubicBezTo>
                    <a:pt x="13160" y="176775"/>
                    <a:pt x="17026" y="170821"/>
                    <a:pt x="19284" y="166392"/>
                  </a:cubicBezTo>
                  <a:cubicBezTo>
                    <a:pt x="21160" y="162706"/>
                    <a:pt x="24361" y="158191"/>
                    <a:pt x="26533" y="154676"/>
                  </a:cubicBezTo>
                  <a:cubicBezTo>
                    <a:pt x="26533" y="154676"/>
                    <a:pt x="25418" y="145056"/>
                    <a:pt x="25466" y="140922"/>
                  </a:cubicBezTo>
                  <a:cubicBezTo>
                    <a:pt x="25513" y="137674"/>
                    <a:pt x="25523" y="133236"/>
                    <a:pt x="26533" y="130150"/>
                  </a:cubicBezTo>
                  <a:cubicBezTo>
                    <a:pt x="28161" y="125139"/>
                    <a:pt x="34524" y="120320"/>
                    <a:pt x="35800" y="115205"/>
                  </a:cubicBezTo>
                  <a:cubicBezTo>
                    <a:pt x="36696" y="111633"/>
                    <a:pt x="34677" y="106575"/>
                    <a:pt x="35267" y="102937"/>
                  </a:cubicBezTo>
                  <a:cubicBezTo>
                    <a:pt x="35610" y="100870"/>
                    <a:pt x="37286" y="98431"/>
                    <a:pt x="37658" y="96364"/>
                  </a:cubicBezTo>
                  <a:cubicBezTo>
                    <a:pt x="38029" y="94240"/>
                    <a:pt x="36801" y="91164"/>
                    <a:pt x="37658" y="89182"/>
                  </a:cubicBezTo>
                  <a:cubicBezTo>
                    <a:pt x="38153" y="88030"/>
                    <a:pt x="39763" y="87154"/>
                    <a:pt x="40572" y="86192"/>
                  </a:cubicBezTo>
                  <a:cubicBezTo>
                    <a:pt x="48935" y="76152"/>
                    <a:pt x="57232" y="60646"/>
                    <a:pt x="64642" y="49873"/>
                  </a:cubicBezTo>
                  <a:cubicBezTo>
                    <a:pt x="71309" y="40205"/>
                    <a:pt x="79968" y="27127"/>
                    <a:pt x="87397" y="18040"/>
                  </a:cubicBezTo>
                  <a:cubicBezTo>
                    <a:pt x="89578" y="15364"/>
                    <a:pt x="92665" y="11925"/>
                    <a:pt x="95132" y="9515"/>
                  </a:cubicBezTo>
                  <a:cubicBezTo>
                    <a:pt x="97970" y="6734"/>
                    <a:pt x="102142" y="3457"/>
                    <a:pt x="105152" y="867"/>
                  </a:cubicBezTo>
                  <a:cubicBezTo>
                    <a:pt x="105152" y="867"/>
                    <a:pt x="112238" y="267"/>
                    <a:pt x="115268" y="0"/>
                  </a:cubicBezTo>
                  <a:cubicBezTo>
                    <a:pt x="111600" y="3648"/>
                    <a:pt x="106133" y="8011"/>
                    <a:pt x="103028" y="12154"/>
                  </a:cubicBezTo>
                  <a:cubicBezTo>
                    <a:pt x="100904" y="15002"/>
                    <a:pt x="98865" y="19336"/>
                    <a:pt x="97284" y="22517"/>
                  </a:cubicBezTo>
                  <a:cubicBezTo>
                    <a:pt x="94379" y="28403"/>
                    <a:pt x="90179" y="36233"/>
                    <a:pt x="88635" y="42615"/>
                  </a:cubicBezTo>
                  <a:cubicBezTo>
                    <a:pt x="86578" y="51130"/>
                    <a:pt x="88169" y="63103"/>
                    <a:pt x="86959" y="71780"/>
                  </a:cubicBezTo>
                  <a:cubicBezTo>
                    <a:pt x="86159" y="77495"/>
                    <a:pt x="84464" y="85030"/>
                    <a:pt x="82882" y="90583"/>
                  </a:cubicBezTo>
                  <a:moveTo>
                    <a:pt x="115268" y="0"/>
                  </a:moveTo>
                  <a:cubicBezTo>
                    <a:pt x="115268" y="0"/>
                    <a:pt x="115268" y="0"/>
                    <a:pt x="115268" y="0"/>
                  </a:cubicBezTo>
                  <a:close/>
                </a:path>
              </a:pathLst>
            </a:custGeom>
            <a:solidFill>
              <a:srgbClr val="1142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5" name="任意多边形: 形状 3484">
              <a:extLst>
                <a:ext uri="{FF2B5EF4-FFF2-40B4-BE49-F238E27FC236}">
                  <a16:creationId xmlns:a16="http://schemas.microsoft.com/office/drawing/2014/main" id="{F5F4D0AC-7899-E10F-4BBD-0EB92D9C8B7D}"/>
                </a:ext>
              </a:extLst>
            </p:cNvPr>
            <p:cNvSpPr/>
            <p:nvPr/>
          </p:nvSpPr>
          <p:spPr>
            <a:xfrm>
              <a:off x="2953439" y="1327918"/>
              <a:ext cx="115267" cy="707583"/>
            </a:xfrm>
            <a:custGeom>
              <a:avLst/>
              <a:gdLst>
                <a:gd name="connsiteX0" fmla="*/ 80301 w 115267"/>
                <a:gd name="connsiteY0" fmla="*/ 98155 h 707583"/>
                <a:gd name="connsiteX1" fmla="*/ 80301 w 115267"/>
                <a:gd name="connsiteY1" fmla="*/ 98155 h 707583"/>
                <a:gd name="connsiteX2" fmla="*/ 82882 w 115267"/>
                <a:gd name="connsiteY2" fmla="*/ 90583 h 707583"/>
                <a:gd name="connsiteX3" fmla="*/ 86959 w 115267"/>
                <a:gd name="connsiteY3" fmla="*/ 71780 h 707583"/>
                <a:gd name="connsiteX4" fmla="*/ 88635 w 115267"/>
                <a:gd name="connsiteY4" fmla="*/ 42615 h 707583"/>
                <a:gd name="connsiteX5" fmla="*/ 97284 w 115267"/>
                <a:gd name="connsiteY5" fmla="*/ 22517 h 707583"/>
                <a:gd name="connsiteX6" fmla="*/ 103028 w 115267"/>
                <a:gd name="connsiteY6" fmla="*/ 12154 h 707583"/>
                <a:gd name="connsiteX7" fmla="*/ 115268 w 115267"/>
                <a:gd name="connsiteY7" fmla="*/ 0 h 707583"/>
                <a:gd name="connsiteX8" fmla="*/ 115268 w 115267"/>
                <a:gd name="connsiteY8" fmla="*/ 0 h 707583"/>
                <a:gd name="connsiteX9" fmla="*/ 105152 w 115267"/>
                <a:gd name="connsiteY9" fmla="*/ 867 h 707583"/>
                <a:gd name="connsiteX10" fmla="*/ 105152 w 115267"/>
                <a:gd name="connsiteY10" fmla="*/ 867 h 707583"/>
                <a:gd name="connsiteX11" fmla="*/ 95132 w 115267"/>
                <a:gd name="connsiteY11" fmla="*/ 9515 h 707583"/>
                <a:gd name="connsiteX12" fmla="*/ 87397 w 115267"/>
                <a:gd name="connsiteY12" fmla="*/ 18040 h 707583"/>
                <a:gd name="connsiteX13" fmla="*/ 64642 w 115267"/>
                <a:gd name="connsiteY13" fmla="*/ 49873 h 707583"/>
                <a:gd name="connsiteX14" fmla="*/ 40572 w 115267"/>
                <a:gd name="connsiteY14" fmla="*/ 86192 h 707583"/>
                <a:gd name="connsiteX15" fmla="*/ 37658 w 115267"/>
                <a:gd name="connsiteY15" fmla="*/ 89182 h 707583"/>
                <a:gd name="connsiteX16" fmla="*/ 37658 w 115267"/>
                <a:gd name="connsiteY16" fmla="*/ 96364 h 707583"/>
                <a:gd name="connsiteX17" fmla="*/ 35267 w 115267"/>
                <a:gd name="connsiteY17" fmla="*/ 102937 h 707583"/>
                <a:gd name="connsiteX18" fmla="*/ 35800 w 115267"/>
                <a:gd name="connsiteY18" fmla="*/ 115205 h 707583"/>
                <a:gd name="connsiteX19" fmla="*/ 26533 w 115267"/>
                <a:gd name="connsiteY19" fmla="*/ 130150 h 707583"/>
                <a:gd name="connsiteX20" fmla="*/ 25466 w 115267"/>
                <a:gd name="connsiteY20" fmla="*/ 140922 h 707583"/>
                <a:gd name="connsiteX21" fmla="*/ 26533 w 115267"/>
                <a:gd name="connsiteY21" fmla="*/ 154676 h 707583"/>
                <a:gd name="connsiteX22" fmla="*/ 26533 w 115267"/>
                <a:gd name="connsiteY22" fmla="*/ 154676 h 707583"/>
                <a:gd name="connsiteX23" fmla="*/ 19284 w 115267"/>
                <a:gd name="connsiteY23" fmla="*/ 166392 h 707583"/>
                <a:gd name="connsiteX24" fmla="*/ 13055 w 115267"/>
                <a:gd name="connsiteY24" fmla="*/ 181756 h 707583"/>
                <a:gd name="connsiteX25" fmla="*/ 15693 w 115267"/>
                <a:gd name="connsiteY25" fmla="*/ 190290 h 707583"/>
                <a:gd name="connsiteX26" fmla="*/ 15693 w 115267"/>
                <a:gd name="connsiteY26" fmla="*/ 190290 h 707583"/>
                <a:gd name="connsiteX27" fmla="*/ 12483 w 115267"/>
                <a:gd name="connsiteY27" fmla="*/ 241221 h 707583"/>
                <a:gd name="connsiteX28" fmla="*/ 9568 w 115267"/>
                <a:gd name="connsiteY28" fmla="*/ 281616 h 707583"/>
                <a:gd name="connsiteX29" fmla="*/ 5416 w 115267"/>
                <a:gd name="connsiteY29" fmla="*/ 304162 h 707583"/>
                <a:gd name="connsiteX30" fmla="*/ 1396 w 115267"/>
                <a:gd name="connsiteY30" fmla="*/ 341700 h 707583"/>
                <a:gd name="connsiteX31" fmla="*/ 2492 w 115267"/>
                <a:gd name="connsiteY31" fmla="*/ 396802 h 707583"/>
                <a:gd name="connsiteX32" fmla="*/ 14141 w 115267"/>
                <a:gd name="connsiteY32" fmla="*/ 419386 h 707583"/>
                <a:gd name="connsiteX33" fmla="*/ 14141 w 115267"/>
                <a:gd name="connsiteY33" fmla="*/ 419386 h 707583"/>
                <a:gd name="connsiteX34" fmla="*/ 14141 w 115267"/>
                <a:gd name="connsiteY34" fmla="*/ 423605 h 707583"/>
                <a:gd name="connsiteX35" fmla="*/ 14141 w 115267"/>
                <a:gd name="connsiteY35" fmla="*/ 423605 h 707583"/>
                <a:gd name="connsiteX36" fmla="*/ 7330 w 115267"/>
                <a:gd name="connsiteY36" fmla="*/ 430301 h 707583"/>
                <a:gd name="connsiteX37" fmla="*/ 6825 w 115267"/>
                <a:gd name="connsiteY37" fmla="*/ 431568 h 707583"/>
                <a:gd name="connsiteX38" fmla="*/ 10892 w 115267"/>
                <a:gd name="connsiteY38" fmla="*/ 471564 h 707583"/>
                <a:gd name="connsiteX39" fmla="*/ 21056 w 115267"/>
                <a:gd name="connsiteY39" fmla="*/ 526971 h 707583"/>
                <a:gd name="connsiteX40" fmla="*/ 21694 w 115267"/>
                <a:gd name="connsiteY40" fmla="*/ 548107 h 707583"/>
                <a:gd name="connsiteX41" fmla="*/ 27094 w 115267"/>
                <a:gd name="connsiteY41" fmla="*/ 576615 h 707583"/>
                <a:gd name="connsiteX42" fmla="*/ 35724 w 115267"/>
                <a:gd name="connsiteY42" fmla="*/ 601218 h 707583"/>
                <a:gd name="connsiteX43" fmla="*/ 35724 w 115267"/>
                <a:gd name="connsiteY43" fmla="*/ 601218 h 707583"/>
                <a:gd name="connsiteX44" fmla="*/ 34648 w 115267"/>
                <a:gd name="connsiteY44" fmla="*/ 607314 h 707583"/>
                <a:gd name="connsiteX45" fmla="*/ 36581 w 115267"/>
                <a:gd name="connsiteY45" fmla="*/ 621440 h 707583"/>
                <a:gd name="connsiteX46" fmla="*/ 57298 w 115267"/>
                <a:gd name="connsiteY46" fmla="*/ 651596 h 707583"/>
                <a:gd name="connsiteX47" fmla="*/ 57298 w 115267"/>
                <a:gd name="connsiteY47" fmla="*/ 651596 h 707583"/>
                <a:gd name="connsiteX48" fmla="*/ 57575 w 115267"/>
                <a:gd name="connsiteY48" fmla="*/ 666702 h 707583"/>
                <a:gd name="connsiteX49" fmla="*/ 57575 w 115267"/>
                <a:gd name="connsiteY49" fmla="*/ 666702 h 707583"/>
                <a:gd name="connsiteX50" fmla="*/ 73062 w 115267"/>
                <a:gd name="connsiteY50" fmla="*/ 681476 h 707583"/>
                <a:gd name="connsiteX51" fmla="*/ 99808 w 115267"/>
                <a:gd name="connsiteY51" fmla="*/ 704679 h 707583"/>
                <a:gd name="connsiteX52" fmla="*/ 106962 w 115267"/>
                <a:gd name="connsiteY52" fmla="*/ 707584 h 707583"/>
                <a:gd name="connsiteX53" fmla="*/ 106962 w 115267"/>
                <a:gd name="connsiteY53" fmla="*/ 707584 h 707583"/>
                <a:gd name="connsiteX54" fmla="*/ 105018 w 115267"/>
                <a:gd name="connsiteY54" fmla="*/ 700869 h 707583"/>
                <a:gd name="connsiteX55" fmla="*/ 99666 w 115267"/>
                <a:gd name="connsiteY55" fmla="*/ 688315 h 707583"/>
                <a:gd name="connsiteX56" fmla="*/ 93903 w 115267"/>
                <a:gd name="connsiteY56" fmla="*/ 671627 h 707583"/>
                <a:gd name="connsiteX57" fmla="*/ 88550 w 115267"/>
                <a:gd name="connsiteY57" fmla="*/ 662569 h 707583"/>
                <a:gd name="connsiteX58" fmla="*/ 88264 w 115267"/>
                <a:gd name="connsiteY58" fmla="*/ 654463 h 707583"/>
                <a:gd name="connsiteX59" fmla="*/ 92207 w 115267"/>
                <a:gd name="connsiteY59" fmla="*/ 652396 h 707583"/>
                <a:gd name="connsiteX60" fmla="*/ 91502 w 115267"/>
                <a:gd name="connsiteY60" fmla="*/ 646833 h 707583"/>
                <a:gd name="connsiteX61" fmla="*/ 86893 w 115267"/>
                <a:gd name="connsiteY61" fmla="*/ 643414 h 707583"/>
                <a:gd name="connsiteX62" fmla="*/ 88750 w 115267"/>
                <a:gd name="connsiteY62" fmla="*/ 629317 h 707583"/>
                <a:gd name="connsiteX63" fmla="*/ 88750 w 115267"/>
                <a:gd name="connsiteY63" fmla="*/ 629317 h 707583"/>
                <a:gd name="connsiteX64" fmla="*/ 76986 w 115267"/>
                <a:gd name="connsiteY64" fmla="*/ 613772 h 707583"/>
                <a:gd name="connsiteX65" fmla="*/ 73834 w 115267"/>
                <a:gd name="connsiteY65" fmla="*/ 596760 h 707583"/>
                <a:gd name="connsiteX66" fmla="*/ 73672 w 115267"/>
                <a:gd name="connsiteY66" fmla="*/ 593665 h 707583"/>
                <a:gd name="connsiteX67" fmla="*/ 77977 w 115267"/>
                <a:gd name="connsiteY67" fmla="*/ 591779 h 707583"/>
                <a:gd name="connsiteX68" fmla="*/ 77977 w 115267"/>
                <a:gd name="connsiteY68" fmla="*/ 584549 h 707583"/>
                <a:gd name="connsiteX69" fmla="*/ 75929 w 115267"/>
                <a:gd name="connsiteY69" fmla="*/ 581616 h 707583"/>
                <a:gd name="connsiteX70" fmla="*/ 71062 w 115267"/>
                <a:gd name="connsiteY70" fmla="*/ 567280 h 707583"/>
                <a:gd name="connsiteX71" fmla="*/ 70481 w 115267"/>
                <a:gd name="connsiteY71" fmla="*/ 549497 h 707583"/>
                <a:gd name="connsiteX72" fmla="*/ 70481 w 115267"/>
                <a:gd name="connsiteY72" fmla="*/ 543668 h 707583"/>
                <a:gd name="connsiteX73" fmla="*/ 72452 w 115267"/>
                <a:gd name="connsiteY73" fmla="*/ 540191 h 707583"/>
                <a:gd name="connsiteX74" fmla="*/ 74053 w 115267"/>
                <a:gd name="connsiteY74" fmla="*/ 536153 h 707583"/>
                <a:gd name="connsiteX75" fmla="*/ 65290 w 115267"/>
                <a:gd name="connsiteY75" fmla="*/ 519465 h 707583"/>
                <a:gd name="connsiteX76" fmla="*/ 65576 w 115267"/>
                <a:gd name="connsiteY76" fmla="*/ 508111 h 707583"/>
                <a:gd name="connsiteX77" fmla="*/ 70290 w 115267"/>
                <a:gd name="connsiteY77" fmla="*/ 495995 h 707583"/>
                <a:gd name="connsiteX78" fmla="*/ 72481 w 115267"/>
                <a:gd name="connsiteY78" fmla="*/ 489052 h 707583"/>
                <a:gd name="connsiteX79" fmla="*/ 69338 w 115267"/>
                <a:gd name="connsiteY79" fmla="*/ 483499 h 707583"/>
                <a:gd name="connsiteX80" fmla="*/ 65642 w 115267"/>
                <a:gd name="connsiteY80" fmla="*/ 481336 h 707583"/>
                <a:gd name="connsiteX81" fmla="*/ 65232 w 115267"/>
                <a:gd name="connsiteY81" fmla="*/ 472850 h 707583"/>
                <a:gd name="connsiteX82" fmla="*/ 71719 w 115267"/>
                <a:gd name="connsiteY82" fmla="*/ 457133 h 707583"/>
                <a:gd name="connsiteX83" fmla="*/ 71719 w 115267"/>
                <a:gd name="connsiteY83" fmla="*/ 441684 h 707583"/>
                <a:gd name="connsiteX84" fmla="*/ 63328 w 115267"/>
                <a:gd name="connsiteY84" fmla="*/ 423339 h 707583"/>
                <a:gd name="connsiteX85" fmla="*/ 63308 w 115267"/>
                <a:gd name="connsiteY85" fmla="*/ 421586 h 707583"/>
                <a:gd name="connsiteX86" fmla="*/ 63452 w 115267"/>
                <a:gd name="connsiteY86" fmla="*/ 353578 h 707583"/>
                <a:gd name="connsiteX87" fmla="*/ 63318 w 115267"/>
                <a:gd name="connsiteY87" fmla="*/ 349939 h 707583"/>
                <a:gd name="connsiteX88" fmla="*/ 69338 w 115267"/>
                <a:gd name="connsiteY88" fmla="*/ 343014 h 707583"/>
                <a:gd name="connsiteX89" fmla="*/ 69338 w 115267"/>
                <a:gd name="connsiteY89" fmla="*/ 332261 h 707583"/>
                <a:gd name="connsiteX90" fmla="*/ 64023 w 115267"/>
                <a:gd name="connsiteY90" fmla="*/ 327012 h 707583"/>
                <a:gd name="connsiteX91" fmla="*/ 63423 w 115267"/>
                <a:gd name="connsiteY91" fmla="*/ 317535 h 707583"/>
                <a:gd name="connsiteX92" fmla="*/ 68014 w 115267"/>
                <a:gd name="connsiteY92" fmla="*/ 302428 h 707583"/>
                <a:gd name="connsiteX93" fmla="*/ 71214 w 115267"/>
                <a:gd name="connsiteY93" fmla="*/ 283483 h 707583"/>
                <a:gd name="connsiteX94" fmla="*/ 69662 w 115267"/>
                <a:gd name="connsiteY94" fmla="*/ 269034 h 707583"/>
                <a:gd name="connsiteX95" fmla="*/ 59403 w 115267"/>
                <a:gd name="connsiteY95" fmla="*/ 246926 h 707583"/>
                <a:gd name="connsiteX96" fmla="*/ 60251 w 115267"/>
                <a:gd name="connsiteY96" fmla="*/ 227590 h 707583"/>
                <a:gd name="connsiteX97" fmla="*/ 73310 w 115267"/>
                <a:gd name="connsiteY97" fmla="*/ 209569 h 707583"/>
                <a:gd name="connsiteX98" fmla="*/ 73167 w 115267"/>
                <a:gd name="connsiteY98" fmla="*/ 203292 h 707583"/>
                <a:gd name="connsiteX99" fmla="*/ 69833 w 115267"/>
                <a:gd name="connsiteY99" fmla="*/ 202359 h 707583"/>
                <a:gd name="connsiteX100" fmla="*/ 69833 w 115267"/>
                <a:gd name="connsiteY100" fmla="*/ 202359 h 707583"/>
                <a:gd name="connsiteX101" fmla="*/ 69624 w 115267"/>
                <a:gd name="connsiteY101" fmla="*/ 176232 h 707583"/>
                <a:gd name="connsiteX102" fmla="*/ 69624 w 115267"/>
                <a:gd name="connsiteY102" fmla="*/ 176232 h 707583"/>
                <a:gd name="connsiteX103" fmla="*/ 73548 w 115267"/>
                <a:gd name="connsiteY103" fmla="*/ 169917 h 707583"/>
                <a:gd name="connsiteX104" fmla="*/ 73548 w 115267"/>
                <a:gd name="connsiteY104" fmla="*/ 169917 h 707583"/>
                <a:gd name="connsiteX105" fmla="*/ 73662 w 115267"/>
                <a:gd name="connsiteY105" fmla="*/ 164954 h 707583"/>
                <a:gd name="connsiteX106" fmla="*/ 73662 w 115267"/>
                <a:gd name="connsiteY106" fmla="*/ 164954 h 707583"/>
                <a:gd name="connsiteX107" fmla="*/ 71881 w 115267"/>
                <a:gd name="connsiteY107" fmla="*/ 166297 h 707583"/>
                <a:gd name="connsiteX108" fmla="*/ 72595 w 115267"/>
                <a:gd name="connsiteY108" fmla="*/ 161734 h 707583"/>
                <a:gd name="connsiteX109" fmla="*/ 76282 w 115267"/>
                <a:gd name="connsiteY109" fmla="*/ 160125 h 707583"/>
                <a:gd name="connsiteX110" fmla="*/ 77739 w 115267"/>
                <a:gd name="connsiteY110" fmla="*/ 158858 h 707583"/>
                <a:gd name="connsiteX111" fmla="*/ 77958 w 115267"/>
                <a:gd name="connsiteY111" fmla="*/ 141970 h 707583"/>
                <a:gd name="connsiteX112" fmla="*/ 77958 w 115267"/>
                <a:gd name="connsiteY112" fmla="*/ 141970 h 707583"/>
                <a:gd name="connsiteX113" fmla="*/ 77958 w 115267"/>
                <a:gd name="connsiteY113" fmla="*/ 141970 h 707583"/>
                <a:gd name="connsiteX114" fmla="*/ 74005 w 115267"/>
                <a:gd name="connsiteY114" fmla="*/ 141970 h 707583"/>
                <a:gd name="connsiteX115" fmla="*/ 74005 w 115267"/>
                <a:gd name="connsiteY115" fmla="*/ 141970 h 707583"/>
                <a:gd name="connsiteX116" fmla="*/ 73672 w 115267"/>
                <a:gd name="connsiteY116" fmla="*/ 135150 h 707583"/>
                <a:gd name="connsiteX117" fmla="*/ 73672 w 115267"/>
                <a:gd name="connsiteY117" fmla="*/ 135150 h 707583"/>
                <a:gd name="connsiteX118" fmla="*/ 79063 w 115267"/>
                <a:gd name="connsiteY118" fmla="*/ 129559 h 707583"/>
                <a:gd name="connsiteX119" fmla="*/ 79063 w 115267"/>
                <a:gd name="connsiteY119" fmla="*/ 129559 h 707583"/>
                <a:gd name="connsiteX120" fmla="*/ 78844 w 115267"/>
                <a:gd name="connsiteY120" fmla="*/ 120625 h 707583"/>
                <a:gd name="connsiteX121" fmla="*/ 78844 w 115267"/>
                <a:gd name="connsiteY121" fmla="*/ 120625 h 707583"/>
                <a:gd name="connsiteX122" fmla="*/ 74558 w 115267"/>
                <a:gd name="connsiteY122" fmla="*/ 121120 h 707583"/>
                <a:gd name="connsiteX123" fmla="*/ 74558 w 115267"/>
                <a:gd name="connsiteY123" fmla="*/ 121120 h 707583"/>
                <a:gd name="connsiteX124" fmla="*/ 74834 w 115267"/>
                <a:gd name="connsiteY124" fmla="*/ 115424 h 707583"/>
                <a:gd name="connsiteX125" fmla="*/ 74834 w 115267"/>
                <a:gd name="connsiteY125" fmla="*/ 115424 h 707583"/>
                <a:gd name="connsiteX126" fmla="*/ 88197 w 115267"/>
                <a:gd name="connsiteY126" fmla="*/ 106794 h 707583"/>
                <a:gd name="connsiteX127" fmla="*/ 88197 w 115267"/>
                <a:gd name="connsiteY127" fmla="*/ 106794 h 707583"/>
                <a:gd name="connsiteX128" fmla="*/ 80301 w 115267"/>
                <a:gd name="connsiteY128" fmla="*/ 98155 h 70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115267" h="707583">
                  <a:moveTo>
                    <a:pt x="80301" y="98155"/>
                  </a:moveTo>
                  <a:cubicBezTo>
                    <a:pt x="80301" y="98155"/>
                    <a:pt x="80301" y="98155"/>
                    <a:pt x="80301" y="98155"/>
                  </a:cubicBezTo>
                  <a:cubicBezTo>
                    <a:pt x="81073" y="95888"/>
                    <a:pt x="82235" y="92888"/>
                    <a:pt x="82882" y="90583"/>
                  </a:cubicBezTo>
                  <a:cubicBezTo>
                    <a:pt x="84464" y="85030"/>
                    <a:pt x="86159" y="77495"/>
                    <a:pt x="86959" y="71780"/>
                  </a:cubicBezTo>
                  <a:cubicBezTo>
                    <a:pt x="88169" y="63103"/>
                    <a:pt x="86578" y="51130"/>
                    <a:pt x="88635" y="42615"/>
                  </a:cubicBezTo>
                  <a:cubicBezTo>
                    <a:pt x="90179" y="36233"/>
                    <a:pt x="94379" y="28403"/>
                    <a:pt x="97284" y="22517"/>
                  </a:cubicBezTo>
                  <a:cubicBezTo>
                    <a:pt x="98865" y="19336"/>
                    <a:pt x="100904" y="15002"/>
                    <a:pt x="103028" y="12154"/>
                  </a:cubicBezTo>
                  <a:cubicBezTo>
                    <a:pt x="106133" y="8011"/>
                    <a:pt x="111600" y="3648"/>
                    <a:pt x="115268" y="0"/>
                  </a:cubicBezTo>
                  <a:cubicBezTo>
                    <a:pt x="115268" y="0"/>
                    <a:pt x="115268" y="0"/>
                    <a:pt x="115268" y="0"/>
                  </a:cubicBezTo>
                  <a:cubicBezTo>
                    <a:pt x="112238" y="267"/>
                    <a:pt x="105152" y="867"/>
                    <a:pt x="105152" y="867"/>
                  </a:cubicBezTo>
                  <a:cubicBezTo>
                    <a:pt x="105152" y="867"/>
                    <a:pt x="105152" y="867"/>
                    <a:pt x="105152" y="867"/>
                  </a:cubicBezTo>
                  <a:cubicBezTo>
                    <a:pt x="102142" y="3457"/>
                    <a:pt x="97970" y="6734"/>
                    <a:pt x="95132" y="9515"/>
                  </a:cubicBezTo>
                  <a:cubicBezTo>
                    <a:pt x="92665" y="11925"/>
                    <a:pt x="89578" y="15364"/>
                    <a:pt x="87397" y="18040"/>
                  </a:cubicBezTo>
                  <a:cubicBezTo>
                    <a:pt x="79968" y="27127"/>
                    <a:pt x="71309" y="40205"/>
                    <a:pt x="64642" y="49873"/>
                  </a:cubicBezTo>
                  <a:cubicBezTo>
                    <a:pt x="57232" y="60646"/>
                    <a:pt x="48935" y="76152"/>
                    <a:pt x="40572" y="86192"/>
                  </a:cubicBezTo>
                  <a:cubicBezTo>
                    <a:pt x="39763" y="87154"/>
                    <a:pt x="38153" y="88030"/>
                    <a:pt x="37658" y="89182"/>
                  </a:cubicBezTo>
                  <a:cubicBezTo>
                    <a:pt x="36801" y="91164"/>
                    <a:pt x="38029" y="94240"/>
                    <a:pt x="37658" y="96364"/>
                  </a:cubicBezTo>
                  <a:cubicBezTo>
                    <a:pt x="37286" y="98431"/>
                    <a:pt x="35610" y="100870"/>
                    <a:pt x="35267" y="102937"/>
                  </a:cubicBezTo>
                  <a:cubicBezTo>
                    <a:pt x="34677" y="106575"/>
                    <a:pt x="36696" y="111633"/>
                    <a:pt x="35800" y="115205"/>
                  </a:cubicBezTo>
                  <a:cubicBezTo>
                    <a:pt x="34524" y="120320"/>
                    <a:pt x="28161" y="125139"/>
                    <a:pt x="26533" y="130150"/>
                  </a:cubicBezTo>
                  <a:cubicBezTo>
                    <a:pt x="25523" y="133236"/>
                    <a:pt x="25513" y="137674"/>
                    <a:pt x="25466" y="140922"/>
                  </a:cubicBezTo>
                  <a:cubicBezTo>
                    <a:pt x="25418" y="145056"/>
                    <a:pt x="26533" y="154676"/>
                    <a:pt x="26533" y="154676"/>
                  </a:cubicBezTo>
                  <a:cubicBezTo>
                    <a:pt x="26533" y="154676"/>
                    <a:pt x="26533" y="154676"/>
                    <a:pt x="26533" y="154676"/>
                  </a:cubicBezTo>
                  <a:cubicBezTo>
                    <a:pt x="24361" y="158191"/>
                    <a:pt x="21160" y="162706"/>
                    <a:pt x="19284" y="166392"/>
                  </a:cubicBezTo>
                  <a:cubicBezTo>
                    <a:pt x="17026" y="170821"/>
                    <a:pt x="13160" y="176775"/>
                    <a:pt x="13055" y="181756"/>
                  </a:cubicBezTo>
                  <a:cubicBezTo>
                    <a:pt x="12998" y="184433"/>
                    <a:pt x="15693" y="190290"/>
                    <a:pt x="15693" y="190290"/>
                  </a:cubicBezTo>
                  <a:cubicBezTo>
                    <a:pt x="15693" y="190290"/>
                    <a:pt x="15693" y="190290"/>
                    <a:pt x="15693" y="190290"/>
                  </a:cubicBezTo>
                  <a:cubicBezTo>
                    <a:pt x="14731" y="205569"/>
                    <a:pt x="13521" y="225942"/>
                    <a:pt x="12483" y="241221"/>
                  </a:cubicBezTo>
                  <a:cubicBezTo>
                    <a:pt x="11664" y="253346"/>
                    <a:pt x="11150" y="269567"/>
                    <a:pt x="9568" y="281616"/>
                  </a:cubicBezTo>
                  <a:cubicBezTo>
                    <a:pt x="8683" y="288436"/>
                    <a:pt x="6416" y="297361"/>
                    <a:pt x="5416" y="304162"/>
                  </a:cubicBezTo>
                  <a:cubicBezTo>
                    <a:pt x="3758" y="315373"/>
                    <a:pt x="1910" y="330384"/>
                    <a:pt x="1396" y="341700"/>
                  </a:cubicBezTo>
                  <a:cubicBezTo>
                    <a:pt x="634" y="358216"/>
                    <a:pt x="-1842" y="380848"/>
                    <a:pt x="2492" y="396802"/>
                  </a:cubicBezTo>
                  <a:cubicBezTo>
                    <a:pt x="4492" y="404155"/>
                    <a:pt x="14141" y="419376"/>
                    <a:pt x="14141" y="419386"/>
                  </a:cubicBezTo>
                  <a:cubicBezTo>
                    <a:pt x="14141" y="419386"/>
                    <a:pt x="14141" y="419386"/>
                    <a:pt x="14141" y="419386"/>
                  </a:cubicBezTo>
                  <a:cubicBezTo>
                    <a:pt x="14141" y="420653"/>
                    <a:pt x="14141" y="423605"/>
                    <a:pt x="14141" y="423605"/>
                  </a:cubicBezTo>
                  <a:cubicBezTo>
                    <a:pt x="14141" y="423605"/>
                    <a:pt x="14141" y="423605"/>
                    <a:pt x="14141" y="423605"/>
                  </a:cubicBezTo>
                  <a:cubicBezTo>
                    <a:pt x="12102" y="425615"/>
                    <a:pt x="8845" y="427863"/>
                    <a:pt x="7330" y="430301"/>
                  </a:cubicBezTo>
                  <a:cubicBezTo>
                    <a:pt x="7111" y="430654"/>
                    <a:pt x="6901" y="431168"/>
                    <a:pt x="6825" y="431568"/>
                  </a:cubicBezTo>
                  <a:cubicBezTo>
                    <a:pt x="4606" y="443427"/>
                    <a:pt x="9207" y="459629"/>
                    <a:pt x="10892" y="471564"/>
                  </a:cubicBezTo>
                  <a:cubicBezTo>
                    <a:pt x="13245" y="488299"/>
                    <a:pt x="19379" y="510159"/>
                    <a:pt x="21056" y="526971"/>
                  </a:cubicBezTo>
                  <a:cubicBezTo>
                    <a:pt x="21684" y="533286"/>
                    <a:pt x="21017" y="541801"/>
                    <a:pt x="21694" y="548107"/>
                  </a:cubicBezTo>
                  <a:cubicBezTo>
                    <a:pt x="22618" y="556765"/>
                    <a:pt x="24827" y="568204"/>
                    <a:pt x="27094" y="576615"/>
                  </a:cubicBezTo>
                  <a:cubicBezTo>
                    <a:pt x="29123" y="584168"/>
                    <a:pt x="35724" y="601218"/>
                    <a:pt x="35724" y="601218"/>
                  </a:cubicBezTo>
                  <a:cubicBezTo>
                    <a:pt x="35724" y="601218"/>
                    <a:pt x="35724" y="601218"/>
                    <a:pt x="35724" y="601218"/>
                  </a:cubicBezTo>
                  <a:cubicBezTo>
                    <a:pt x="35400" y="603047"/>
                    <a:pt x="34705" y="605457"/>
                    <a:pt x="34648" y="607314"/>
                  </a:cubicBezTo>
                  <a:cubicBezTo>
                    <a:pt x="34505" y="611591"/>
                    <a:pt x="35124" y="617420"/>
                    <a:pt x="36581" y="621440"/>
                  </a:cubicBezTo>
                  <a:cubicBezTo>
                    <a:pt x="40334" y="631755"/>
                    <a:pt x="57298" y="651596"/>
                    <a:pt x="57298" y="651596"/>
                  </a:cubicBezTo>
                  <a:cubicBezTo>
                    <a:pt x="57298" y="651596"/>
                    <a:pt x="57298" y="651596"/>
                    <a:pt x="57298" y="651596"/>
                  </a:cubicBezTo>
                  <a:cubicBezTo>
                    <a:pt x="57384" y="656130"/>
                    <a:pt x="57575" y="666693"/>
                    <a:pt x="57575" y="666702"/>
                  </a:cubicBezTo>
                  <a:cubicBezTo>
                    <a:pt x="57575" y="666702"/>
                    <a:pt x="57575" y="666702"/>
                    <a:pt x="57575" y="666702"/>
                  </a:cubicBezTo>
                  <a:cubicBezTo>
                    <a:pt x="62223" y="671131"/>
                    <a:pt x="68319" y="677151"/>
                    <a:pt x="73062" y="681476"/>
                  </a:cubicBezTo>
                  <a:cubicBezTo>
                    <a:pt x="80911" y="688639"/>
                    <a:pt x="90636" y="699316"/>
                    <a:pt x="99808" y="704679"/>
                  </a:cubicBezTo>
                  <a:cubicBezTo>
                    <a:pt x="101808" y="705850"/>
                    <a:pt x="106962" y="707584"/>
                    <a:pt x="106962" y="707584"/>
                  </a:cubicBezTo>
                  <a:cubicBezTo>
                    <a:pt x="106962" y="707584"/>
                    <a:pt x="106962" y="707584"/>
                    <a:pt x="106962" y="707584"/>
                  </a:cubicBezTo>
                  <a:cubicBezTo>
                    <a:pt x="106381" y="705574"/>
                    <a:pt x="105714" y="702850"/>
                    <a:pt x="105018" y="700869"/>
                  </a:cubicBezTo>
                  <a:cubicBezTo>
                    <a:pt x="103666" y="697001"/>
                    <a:pt x="101142" y="692134"/>
                    <a:pt x="99666" y="688315"/>
                  </a:cubicBezTo>
                  <a:cubicBezTo>
                    <a:pt x="97760" y="683371"/>
                    <a:pt x="96151" y="676418"/>
                    <a:pt x="93903" y="671627"/>
                  </a:cubicBezTo>
                  <a:cubicBezTo>
                    <a:pt x="92560" y="668769"/>
                    <a:pt x="89416" y="665597"/>
                    <a:pt x="88550" y="662569"/>
                  </a:cubicBezTo>
                  <a:cubicBezTo>
                    <a:pt x="87883" y="660225"/>
                    <a:pt x="86969" y="656520"/>
                    <a:pt x="88264" y="654463"/>
                  </a:cubicBezTo>
                  <a:cubicBezTo>
                    <a:pt x="88978" y="653329"/>
                    <a:pt x="91569" y="653567"/>
                    <a:pt x="92207" y="652396"/>
                  </a:cubicBezTo>
                  <a:cubicBezTo>
                    <a:pt x="93008" y="650919"/>
                    <a:pt x="92350" y="648281"/>
                    <a:pt x="91502" y="646833"/>
                  </a:cubicBezTo>
                  <a:cubicBezTo>
                    <a:pt x="90636" y="645347"/>
                    <a:pt x="87635" y="644966"/>
                    <a:pt x="86893" y="643414"/>
                  </a:cubicBezTo>
                  <a:cubicBezTo>
                    <a:pt x="85035" y="639575"/>
                    <a:pt x="88750" y="629317"/>
                    <a:pt x="88750" y="629317"/>
                  </a:cubicBezTo>
                  <a:cubicBezTo>
                    <a:pt x="88750" y="629317"/>
                    <a:pt x="88750" y="629317"/>
                    <a:pt x="88750" y="629317"/>
                  </a:cubicBezTo>
                  <a:cubicBezTo>
                    <a:pt x="85225" y="624659"/>
                    <a:pt x="79330" y="619125"/>
                    <a:pt x="76986" y="613772"/>
                  </a:cubicBezTo>
                  <a:cubicBezTo>
                    <a:pt x="74910" y="609019"/>
                    <a:pt x="74386" y="601923"/>
                    <a:pt x="73834" y="596760"/>
                  </a:cubicBezTo>
                  <a:cubicBezTo>
                    <a:pt x="73729" y="595836"/>
                    <a:pt x="73205" y="594465"/>
                    <a:pt x="73672" y="593665"/>
                  </a:cubicBezTo>
                  <a:cubicBezTo>
                    <a:pt x="74386" y="592446"/>
                    <a:pt x="77168" y="592941"/>
                    <a:pt x="77977" y="591779"/>
                  </a:cubicBezTo>
                  <a:cubicBezTo>
                    <a:pt x="79215" y="589998"/>
                    <a:pt x="78672" y="586607"/>
                    <a:pt x="77977" y="584549"/>
                  </a:cubicBezTo>
                  <a:cubicBezTo>
                    <a:pt x="77634" y="583530"/>
                    <a:pt x="76425" y="582559"/>
                    <a:pt x="75929" y="581616"/>
                  </a:cubicBezTo>
                  <a:cubicBezTo>
                    <a:pt x="73805" y="577596"/>
                    <a:pt x="71881" y="571748"/>
                    <a:pt x="71062" y="567280"/>
                  </a:cubicBezTo>
                  <a:cubicBezTo>
                    <a:pt x="70090" y="562032"/>
                    <a:pt x="70557" y="554831"/>
                    <a:pt x="70481" y="549497"/>
                  </a:cubicBezTo>
                  <a:cubicBezTo>
                    <a:pt x="70462" y="547745"/>
                    <a:pt x="70024" y="545354"/>
                    <a:pt x="70481" y="543668"/>
                  </a:cubicBezTo>
                  <a:cubicBezTo>
                    <a:pt x="70795" y="542506"/>
                    <a:pt x="71929" y="541277"/>
                    <a:pt x="72452" y="540191"/>
                  </a:cubicBezTo>
                  <a:cubicBezTo>
                    <a:pt x="73015" y="539020"/>
                    <a:pt x="74043" y="537458"/>
                    <a:pt x="74053" y="536153"/>
                  </a:cubicBezTo>
                  <a:cubicBezTo>
                    <a:pt x="74072" y="530504"/>
                    <a:pt x="66509" y="524989"/>
                    <a:pt x="65290" y="519465"/>
                  </a:cubicBezTo>
                  <a:cubicBezTo>
                    <a:pt x="64566" y="516141"/>
                    <a:pt x="64909" y="511454"/>
                    <a:pt x="65576" y="508111"/>
                  </a:cubicBezTo>
                  <a:cubicBezTo>
                    <a:pt x="66328" y="504282"/>
                    <a:pt x="69004" y="499672"/>
                    <a:pt x="70290" y="495995"/>
                  </a:cubicBezTo>
                  <a:cubicBezTo>
                    <a:pt x="71014" y="493928"/>
                    <a:pt x="72719" y="491223"/>
                    <a:pt x="72481" y="489052"/>
                  </a:cubicBezTo>
                  <a:cubicBezTo>
                    <a:pt x="72262" y="487147"/>
                    <a:pt x="70690" y="484841"/>
                    <a:pt x="69338" y="483499"/>
                  </a:cubicBezTo>
                  <a:cubicBezTo>
                    <a:pt x="68424" y="482594"/>
                    <a:pt x="66347" y="482403"/>
                    <a:pt x="65642" y="481336"/>
                  </a:cubicBezTo>
                  <a:cubicBezTo>
                    <a:pt x="64242" y="479203"/>
                    <a:pt x="64833" y="475364"/>
                    <a:pt x="65232" y="472850"/>
                  </a:cubicBezTo>
                  <a:cubicBezTo>
                    <a:pt x="66033" y="467811"/>
                    <a:pt x="70738" y="462134"/>
                    <a:pt x="71719" y="457133"/>
                  </a:cubicBezTo>
                  <a:cubicBezTo>
                    <a:pt x="72615" y="452580"/>
                    <a:pt x="72681" y="446218"/>
                    <a:pt x="71719" y="441684"/>
                  </a:cubicBezTo>
                  <a:cubicBezTo>
                    <a:pt x="70471" y="435769"/>
                    <a:pt x="64442" y="429292"/>
                    <a:pt x="63328" y="423339"/>
                  </a:cubicBezTo>
                  <a:cubicBezTo>
                    <a:pt x="63232" y="422824"/>
                    <a:pt x="63308" y="422110"/>
                    <a:pt x="63308" y="421586"/>
                  </a:cubicBezTo>
                  <a:cubicBezTo>
                    <a:pt x="63175" y="401184"/>
                    <a:pt x="63851" y="373980"/>
                    <a:pt x="63452" y="353578"/>
                  </a:cubicBezTo>
                  <a:cubicBezTo>
                    <a:pt x="63432" y="352482"/>
                    <a:pt x="62994" y="350977"/>
                    <a:pt x="63318" y="349939"/>
                  </a:cubicBezTo>
                  <a:cubicBezTo>
                    <a:pt x="64156" y="347310"/>
                    <a:pt x="68357" y="345586"/>
                    <a:pt x="69338" y="343014"/>
                  </a:cubicBezTo>
                  <a:cubicBezTo>
                    <a:pt x="70481" y="340004"/>
                    <a:pt x="70624" y="335223"/>
                    <a:pt x="69338" y="332261"/>
                  </a:cubicBezTo>
                  <a:cubicBezTo>
                    <a:pt x="68442" y="330203"/>
                    <a:pt x="64966" y="329041"/>
                    <a:pt x="64023" y="327012"/>
                  </a:cubicBezTo>
                  <a:cubicBezTo>
                    <a:pt x="62813" y="324431"/>
                    <a:pt x="63118" y="320373"/>
                    <a:pt x="63423" y="317535"/>
                  </a:cubicBezTo>
                  <a:cubicBezTo>
                    <a:pt x="63928" y="312830"/>
                    <a:pt x="66928" y="307038"/>
                    <a:pt x="68014" y="302428"/>
                  </a:cubicBezTo>
                  <a:cubicBezTo>
                    <a:pt x="69347" y="296818"/>
                    <a:pt x="71062" y="289246"/>
                    <a:pt x="71214" y="283483"/>
                  </a:cubicBezTo>
                  <a:cubicBezTo>
                    <a:pt x="71329" y="279121"/>
                    <a:pt x="70795" y="273244"/>
                    <a:pt x="69662" y="269034"/>
                  </a:cubicBezTo>
                  <a:cubicBezTo>
                    <a:pt x="67766" y="261966"/>
                    <a:pt x="60785" y="254108"/>
                    <a:pt x="59403" y="246926"/>
                  </a:cubicBezTo>
                  <a:cubicBezTo>
                    <a:pt x="58308" y="241230"/>
                    <a:pt x="58365" y="233086"/>
                    <a:pt x="60251" y="227590"/>
                  </a:cubicBezTo>
                  <a:cubicBezTo>
                    <a:pt x="62423" y="221275"/>
                    <a:pt x="71557" y="216008"/>
                    <a:pt x="73310" y="209569"/>
                  </a:cubicBezTo>
                  <a:cubicBezTo>
                    <a:pt x="73796" y="207750"/>
                    <a:pt x="74386" y="204730"/>
                    <a:pt x="73167" y="203292"/>
                  </a:cubicBezTo>
                  <a:cubicBezTo>
                    <a:pt x="72500" y="202501"/>
                    <a:pt x="69833" y="202359"/>
                    <a:pt x="69833" y="202359"/>
                  </a:cubicBezTo>
                  <a:cubicBezTo>
                    <a:pt x="69833" y="202359"/>
                    <a:pt x="69833" y="202359"/>
                    <a:pt x="69833" y="202359"/>
                  </a:cubicBezTo>
                  <a:cubicBezTo>
                    <a:pt x="69776" y="194520"/>
                    <a:pt x="69624" y="176232"/>
                    <a:pt x="69624" y="176232"/>
                  </a:cubicBezTo>
                  <a:cubicBezTo>
                    <a:pt x="69624" y="176232"/>
                    <a:pt x="69624" y="176232"/>
                    <a:pt x="69624" y="176232"/>
                  </a:cubicBezTo>
                  <a:cubicBezTo>
                    <a:pt x="70805" y="174336"/>
                    <a:pt x="73548" y="169917"/>
                    <a:pt x="73548" y="169917"/>
                  </a:cubicBezTo>
                  <a:cubicBezTo>
                    <a:pt x="73548" y="169917"/>
                    <a:pt x="73548" y="169917"/>
                    <a:pt x="73548" y="169917"/>
                  </a:cubicBezTo>
                  <a:cubicBezTo>
                    <a:pt x="73586" y="168431"/>
                    <a:pt x="73662" y="164954"/>
                    <a:pt x="73662" y="164954"/>
                  </a:cubicBezTo>
                  <a:cubicBezTo>
                    <a:pt x="73662" y="164954"/>
                    <a:pt x="73662" y="164954"/>
                    <a:pt x="73662" y="164954"/>
                  </a:cubicBezTo>
                  <a:cubicBezTo>
                    <a:pt x="73129" y="165354"/>
                    <a:pt x="72510" y="166535"/>
                    <a:pt x="71881" y="166297"/>
                  </a:cubicBezTo>
                  <a:cubicBezTo>
                    <a:pt x="70595" y="165792"/>
                    <a:pt x="71738" y="162820"/>
                    <a:pt x="72595" y="161734"/>
                  </a:cubicBezTo>
                  <a:cubicBezTo>
                    <a:pt x="73338" y="160782"/>
                    <a:pt x="75272" y="160782"/>
                    <a:pt x="76282" y="160125"/>
                  </a:cubicBezTo>
                  <a:cubicBezTo>
                    <a:pt x="76767" y="159810"/>
                    <a:pt x="77463" y="159363"/>
                    <a:pt x="77739" y="158858"/>
                  </a:cubicBezTo>
                  <a:cubicBezTo>
                    <a:pt x="80196" y="154419"/>
                    <a:pt x="77891" y="147037"/>
                    <a:pt x="77958" y="141970"/>
                  </a:cubicBezTo>
                  <a:cubicBezTo>
                    <a:pt x="77958" y="141970"/>
                    <a:pt x="77958" y="141970"/>
                    <a:pt x="77958" y="141970"/>
                  </a:cubicBezTo>
                  <a:cubicBezTo>
                    <a:pt x="77958" y="141970"/>
                    <a:pt x="77958" y="141970"/>
                    <a:pt x="77958" y="141970"/>
                  </a:cubicBezTo>
                  <a:cubicBezTo>
                    <a:pt x="76777" y="141970"/>
                    <a:pt x="74005" y="141970"/>
                    <a:pt x="74005" y="141970"/>
                  </a:cubicBezTo>
                  <a:cubicBezTo>
                    <a:pt x="74005" y="141970"/>
                    <a:pt x="74005" y="141970"/>
                    <a:pt x="74005" y="141970"/>
                  </a:cubicBezTo>
                  <a:cubicBezTo>
                    <a:pt x="73900" y="139922"/>
                    <a:pt x="73672" y="135150"/>
                    <a:pt x="73672" y="135150"/>
                  </a:cubicBezTo>
                  <a:cubicBezTo>
                    <a:pt x="73672" y="135150"/>
                    <a:pt x="73672" y="135150"/>
                    <a:pt x="73672" y="135150"/>
                  </a:cubicBezTo>
                  <a:cubicBezTo>
                    <a:pt x="75291" y="133474"/>
                    <a:pt x="79063" y="129559"/>
                    <a:pt x="79063" y="129559"/>
                  </a:cubicBezTo>
                  <a:cubicBezTo>
                    <a:pt x="79063" y="129559"/>
                    <a:pt x="79063" y="129559"/>
                    <a:pt x="79063" y="129559"/>
                  </a:cubicBezTo>
                  <a:cubicBezTo>
                    <a:pt x="78996" y="126883"/>
                    <a:pt x="78844" y="120625"/>
                    <a:pt x="78844" y="120625"/>
                  </a:cubicBezTo>
                  <a:cubicBezTo>
                    <a:pt x="78844" y="120625"/>
                    <a:pt x="78844" y="120625"/>
                    <a:pt x="78844" y="120625"/>
                  </a:cubicBezTo>
                  <a:cubicBezTo>
                    <a:pt x="77558" y="120777"/>
                    <a:pt x="74558" y="121120"/>
                    <a:pt x="74558" y="121120"/>
                  </a:cubicBezTo>
                  <a:cubicBezTo>
                    <a:pt x="74558" y="121120"/>
                    <a:pt x="74558" y="121120"/>
                    <a:pt x="74558" y="121120"/>
                  </a:cubicBezTo>
                  <a:cubicBezTo>
                    <a:pt x="74634" y="119415"/>
                    <a:pt x="74834" y="115424"/>
                    <a:pt x="74834" y="115424"/>
                  </a:cubicBezTo>
                  <a:cubicBezTo>
                    <a:pt x="74834" y="115424"/>
                    <a:pt x="74834" y="115424"/>
                    <a:pt x="74834" y="115424"/>
                  </a:cubicBezTo>
                  <a:cubicBezTo>
                    <a:pt x="78844" y="112833"/>
                    <a:pt x="88197" y="106794"/>
                    <a:pt x="88197" y="106794"/>
                  </a:cubicBezTo>
                  <a:cubicBezTo>
                    <a:pt x="88197" y="106794"/>
                    <a:pt x="88197" y="106794"/>
                    <a:pt x="88197" y="106794"/>
                  </a:cubicBezTo>
                  <a:cubicBezTo>
                    <a:pt x="85826" y="104204"/>
                    <a:pt x="80301" y="98155"/>
                    <a:pt x="80301" y="98155"/>
                  </a:cubicBezTo>
                </a:path>
              </a:pathLst>
            </a:custGeom>
            <a:noFill/>
            <a:ln w="0" cap="rnd">
              <a:solidFill>
                <a:srgbClr val="11420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6" name="任意多边形: 形状 3485">
              <a:extLst>
                <a:ext uri="{FF2B5EF4-FFF2-40B4-BE49-F238E27FC236}">
                  <a16:creationId xmlns:a16="http://schemas.microsoft.com/office/drawing/2014/main" id="{1DF28593-F77E-A205-B79D-EC012864506D}"/>
                </a:ext>
              </a:extLst>
            </p:cNvPr>
            <p:cNvSpPr/>
            <p:nvPr/>
          </p:nvSpPr>
          <p:spPr>
            <a:xfrm>
              <a:off x="3101673" y="1331204"/>
              <a:ext cx="227549" cy="703392"/>
            </a:xfrm>
            <a:custGeom>
              <a:avLst/>
              <a:gdLst>
                <a:gd name="connsiteX0" fmla="*/ 137198 w 227549"/>
                <a:gd name="connsiteY0" fmla="*/ 147799 h 703392"/>
                <a:gd name="connsiteX1" fmla="*/ 162135 w 227549"/>
                <a:gd name="connsiteY1" fmla="*/ 201511 h 703392"/>
                <a:gd name="connsiteX2" fmla="*/ 162896 w 227549"/>
                <a:gd name="connsiteY2" fmla="*/ 232210 h 703392"/>
                <a:gd name="connsiteX3" fmla="*/ 168269 w 227549"/>
                <a:gd name="connsiteY3" fmla="*/ 246021 h 703392"/>
                <a:gd name="connsiteX4" fmla="*/ 168650 w 227549"/>
                <a:gd name="connsiteY4" fmla="*/ 283616 h 703392"/>
                <a:gd name="connsiteX5" fmla="*/ 170031 w 227549"/>
                <a:gd name="connsiteY5" fmla="*/ 316325 h 703392"/>
                <a:gd name="connsiteX6" fmla="*/ 174679 w 227549"/>
                <a:gd name="connsiteY6" fmla="*/ 330270 h 703392"/>
                <a:gd name="connsiteX7" fmla="*/ 173898 w 227549"/>
                <a:gd name="connsiteY7" fmla="*/ 349625 h 703392"/>
                <a:gd name="connsiteX8" fmla="*/ 179708 w 227549"/>
                <a:gd name="connsiteY8" fmla="*/ 360464 h 703392"/>
                <a:gd name="connsiteX9" fmla="*/ 179318 w 227549"/>
                <a:gd name="connsiteY9" fmla="*/ 379047 h 703392"/>
                <a:gd name="connsiteX10" fmla="*/ 170383 w 227549"/>
                <a:gd name="connsiteY10" fmla="*/ 402889 h 703392"/>
                <a:gd name="connsiteX11" fmla="*/ 168916 w 227549"/>
                <a:gd name="connsiteY11" fmla="*/ 459543 h 703392"/>
                <a:gd name="connsiteX12" fmla="*/ 154752 w 227549"/>
                <a:gd name="connsiteY12" fmla="*/ 488366 h 703392"/>
                <a:gd name="connsiteX13" fmla="*/ 151829 w 227549"/>
                <a:gd name="connsiteY13" fmla="*/ 512778 h 703392"/>
                <a:gd name="connsiteX14" fmla="*/ 144085 w 227549"/>
                <a:gd name="connsiteY14" fmla="*/ 544706 h 703392"/>
                <a:gd name="connsiteX15" fmla="*/ 144466 w 227549"/>
                <a:gd name="connsiteY15" fmla="*/ 550078 h 703392"/>
                <a:gd name="connsiteX16" fmla="*/ 129902 w 227549"/>
                <a:gd name="connsiteY16" fmla="*/ 565413 h 703392"/>
                <a:gd name="connsiteX17" fmla="*/ 120910 w 227549"/>
                <a:gd name="connsiteY17" fmla="*/ 590274 h 703392"/>
                <a:gd name="connsiteX18" fmla="*/ 103984 w 227549"/>
                <a:gd name="connsiteY18" fmla="*/ 616601 h 703392"/>
                <a:gd name="connsiteX19" fmla="*/ 76895 w 227549"/>
                <a:gd name="connsiteY19" fmla="*/ 654596 h 703392"/>
                <a:gd name="connsiteX20" fmla="*/ 27261 w 227549"/>
                <a:gd name="connsiteY20" fmla="*/ 693039 h 703392"/>
                <a:gd name="connsiteX21" fmla="*/ 0 w 227549"/>
                <a:gd name="connsiteY21" fmla="*/ 703393 h 703392"/>
                <a:gd name="connsiteX22" fmla="*/ 21707 w 227549"/>
                <a:gd name="connsiteY22" fmla="*/ 700297 h 703392"/>
                <a:gd name="connsiteX23" fmla="*/ 71037 w 227549"/>
                <a:gd name="connsiteY23" fmla="*/ 679152 h 703392"/>
                <a:gd name="connsiteX24" fmla="*/ 110547 w 227549"/>
                <a:gd name="connsiteY24" fmla="*/ 644985 h 703392"/>
                <a:gd name="connsiteX25" fmla="*/ 136207 w 227549"/>
                <a:gd name="connsiteY25" fmla="*/ 621964 h 703392"/>
                <a:gd name="connsiteX26" fmla="*/ 143970 w 227549"/>
                <a:gd name="connsiteY26" fmla="*/ 617449 h 703392"/>
                <a:gd name="connsiteX27" fmla="*/ 144599 w 227549"/>
                <a:gd name="connsiteY27" fmla="*/ 610305 h 703392"/>
                <a:gd name="connsiteX28" fmla="*/ 163268 w 227549"/>
                <a:gd name="connsiteY28" fmla="*/ 587121 h 703392"/>
                <a:gd name="connsiteX29" fmla="*/ 175412 w 227549"/>
                <a:gd name="connsiteY29" fmla="*/ 573862 h 703392"/>
                <a:gd name="connsiteX30" fmla="*/ 174860 w 227549"/>
                <a:gd name="connsiteY30" fmla="*/ 565356 h 703392"/>
                <a:gd name="connsiteX31" fmla="*/ 205873 w 227549"/>
                <a:gd name="connsiteY31" fmla="*/ 512112 h 703392"/>
                <a:gd name="connsiteX32" fmla="*/ 220142 w 227549"/>
                <a:gd name="connsiteY32" fmla="*/ 471773 h 703392"/>
                <a:gd name="connsiteX33" fmla="*/ 224666 w 227549"/>
                <a:gd name="connsiteY33" fmla="*/ 449475 h 703392"/>
                <a:gd name="connsiteX34" fmla="*/ 224076 w 227549"/>
                <a:gd name="connsiteY34" fmla="*/ 414747 h 703392"/>
                <a:gd name="connsiteX35" fmla="*/ 221999 w 227549"/>
                <a:gd name="connsiteY35" fmla="*/ 389220 h 703392"/>
                <a:gd name="connsiteX36" fmla="*/ 227038 w 227549"/>
                <a:gd name="connsiteY36" fmla="*/ 356578 h 703392"/>
                <a:gd name="connsiteX37" fmla="*/ 223780 w 227549"/>
                <a:gd name="connsiteY37" fmla="*/ 276444 h 703392"/>
                <a:gd name="connsiteX38" fmla="*/ 211303 w 227549"/>
                <a:gd name="connsiteY38" fmla="*/ 204683 h 703392"/>
                <a:gd name="connsiteX39" fmla="*/ 188423 w 227549"/>
                <a:gd name="connsiteY39" fmla="*/ 159963 h 703392"/>
                <a:gd name="connsiteX40" fmla="*/ 182699 w 227549"/>
                <a:gd name="connsiteY40" fmla="*/ 155277 h 703392"/>
                <a:gd name="connsiteX41" fmla="*/ 158515 w 227549"/>
                <a:gd name="connsiteY41" fmla="*/ 110319 h 703392"/>
                <a:gd name="connsiteX42" fmla="*/ 115395 w 227549"/>
                <a:gd name="connsiteY42" fmla="*/ 57455 h 703392"/>
                <a:gd name="connsiteX43" fmla="*/ 79486 w 227549"/>
                <a:gd name="connsiteY43" fmla="*/ 30061 h 703392"/>
                <a:gd name="connsiteX44" fmla="*/ 48149 w 227549"/>
                <a:gd name="connsiteY44" fmla="*/ 13716 h 703392"/>
                <a:gd name="connsiteX45" fmla="*/ 28584 w 227549"/>
                <a:gd name="connsiteY45" fmla="*/ 5401 h 703392"/>
                <a:gd name="connsiteX46" fmla="*/ 14040 w 227549"/>
                <a:gd name="connsiteY46" fmla="*/ 2076 h 703392"/>
                <a:gd name="connsiteX47" fmla="*/ 4724 w 227549"/>
                <a:gd name="connsiteY47" fmla="*/ 0 h 703392"/>
                <a:gd name="connsiteX48" fmla="*/ 33966 w 227549"/>
                <a:gd name="connsiteY48" fmla="*/ 12201 h 703392"/>
                <a:gd name="connsiteX49" fmla="*/ 70237 w 227549"/>
                <a:gd name="connsiteY49" fmla="*/ 42310 h 703392"/>
                <a:gd name="connsiteX50" fmla="*/ 104908 w 227549"/>
                <a:gd name="connsiteY50" fmla="*/ 84744 h 703392"/>
                <a:gd name="connsiteX51" fmla="*/ 137198 w 227549"/>
                <a:gd name="connsiteY51" fmla="*/ 147799 h 70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27549" h="703392">
                  <a:moveTo>
                    <a:pt x="137198" y="147799"/>
                  </a:moveTo>
                  <a:cubicBezTo>
                    <a:pt x="144980" y="163773"/>
                    <a:pt x="154648" y="185404"/>
                    <a:pt x="162135" y="201511"/>
                  </a:cubicBezTo>
                  <a:cubicBezTo>
                    <a:pt x="162135" y="201520"/>
                    <a:pt x="160982" y="223199"/>
                    <a:pt x="162896" y="232210"/>
                  </a:cubicBezTo>
                  <a:cubicBezTo>
                    <a:pt x="163830" y="236553"/>
                    <a:pt x="167364" y="241668"/>
                    <a:pt x="168269" y="246021"/>
                  </a:cubicBezTo>
                  <a:cubicBezTo>
                    <a:pt x="170583" y="257061"/>
                    <a:pt x="168354" y="272339"/>
                    <a:pt x="168650" y="283616"/>
                  </a:cubicBezTo>
                  <a:cubicBezTo>
                    <a:pt x="168916" y="293437"/>
                    <a:pt x="168145" y="306686"/>
                    <a:pt x="170031" y="316325"/>
                  </a:cubicBezTo>
                  <a:cubicBezTo>
                    <a:pt x="170869" y="320650"/>
                    <a:pt x="174031" y="325907"/>
                    <a:pt x="174679" y="330270"/>
                  </a:cubicBezTo>
                  <a:cubicBezTo>
                    <a:pt x="175517" y="336013"/>
                    <a:pt x="172526" y="343976"/>
                    <a:pt x="173898" y="349625"/>
                  </a:cubicBezTo>
                  <a:cubicBezTo>
                    <a:pt x="174774" y="353206"/>
                    <a:pt x="178813" y="356883"/>
                    <a:pt x="179708" y="360464"/>
                  </a:cubicBezTo>
                  <a:cubicBezTo>
                    <a:pt x="181070" y="365874"/>
                    <a:pt x="180346" y="373571"/>
                    <a:pt x="179318" y="379047"/>
                  </a:cubicBezTo>
                  <a:cubicBezTo>
                    <a:pt x="177917" y="386553"/>
                    <a:pt x="171936" y="395411"/>
                    <a:pt x="170383" y="402889"/>
                  </a:cubicBezTo>
                  <a:cubicBezTo>
                    <a:pt x="166926" y="419538"/>
                    <a:pt x="173183" y="443084"/>
                    <a:pt x="168916" y="459543"/>
                  </a:cubicBezTo>
                  <a:cubicBezTo>
                    <a:pt x="166506" y="468868"/>
                    <a:pt x="157448" y="479117"/>
                    <a:pt x="154752" y="488366"/>
                  </a:cubicBezTo>
                  <a:cubicBezTo>
                    <a:pt x="152686" y="495443"/>
                    <a:pt x="153124" y="505520"/>
                    <a:pt x="151829" y="512778"/>
                  </a:cubicBezTo>
                  <a:cubicBezTo>
                    <a:pt x="150085" y="522484"/>
                    <a:pt x="144685" y="534867"/>
                    <a:pt x="144085" y="544706"/>
                  </a:cubicBezTo>
                  <a:cubicBezTo>
                    <a:pt x="143989" y="546316"/>
                    <a:pt x="144932" y="548526"/>
                    <a:pt x="144466" y="550078"/>
                  </a:cubicBezTo>
                  <a:cubicBezTo>
                    <a:pt x="142646" y="556155"/>
                    <a:pt x="133264" y="560022"/>
                    <a:pt x="129902" y="565413"/>
                  </a:cubicBezTo>
                  <a:cubicBezTo>
                    <a:pt x="125701" y="572138"/>
                    <a:pt x="124406" y="583159"/>
                    <a:pt x="120910" y="590274"/>
                  </a:cubicBezTo>
                  <a:cubicBezTo>
                    <a:pt x="116757" y="598694"/>
                    <a:pt x="109242" y="608819"/>
                    <a:pt x="103984" y="616601"/>
                  </a:cubicBezTo>
                  <a:cubicBezTo>
                    <a:pt x="96145" y="628202"/>
                    <a:pt x="86553" y="644462"/>
                    <a:pt x="76895" y="654596"/>
                  </a:cubicBezTo>
                  <a:cubicBezTo>
                    <a:pt x="63903" y="668226"/>
                    <a:pt x="43786" y="684000"/>
                    <a:pt x="27261" y="693039"/>
                  </a:cubicBezTo>
                  <a:cubicBezTo>
                    <a:pt x="19583" y="697230"/>
                    <a:pt x="8182" y="700288"/>
                    <a:pt x="0" y="703393"/>
                  </a:cubicBezTo>
                  <a:cubicBezTo>
                    <a:pt x="0" y="703393"/>
                    <a:pt x="15354" y="702002"/>
                    <a:pt x="21707" y="700297"/>
                  </a:cubicBezTo>
                  <a:cubicBezTo>
                    <a:pt x="37262" y="696125"/>
                    <a:pt x="57388" y="687695"/>
                    <a:pt x="71037" y="679152"/>
                  </a:cubicBezTo>
                  <a:cubicBezTo>
                    <a:pt x="84325" y="670836"/>
                    <a:pt x="98793" y="655349"/>
                    <a:pt x="110547" y="644985"/>
                  </a:cubicBezTo>
                  <a:cubicBezTo>
                    <a:pt x="118310" y="638146"/>
                    <a:pt x="127768" y="627945"/>
                    <a:pt x="136207" y="621964"/>
                  </a:cubicBezTo>
                  <a:cubicBezTo>
                    <a:pt x="138398" y="620401"/>
                    <a:pt x="141637" y="618801"/>
                    <a:pt x="143970" y="617449"/>
                  </a:cubicBezTo>
                  <a:cubicBezTo>
                    <a:pt x="143970" y="617449"/>
                    <a:pt x="144408" y="612448"/>
                    <a:pt x="144599" y="610305"/>
                  </a:cubicBezTo>
                  <a:cubicBezTo>
                    <a:pt x="144599" y="610305"/>
                    <a:pt x="157439" y="593893"/>
                    <a:pt x="163268" y="587121"/>
                  </a:cubicBezTo>
                  <a:cubicBezTo>
                    <a:pt x="166792" y="583044"/>
                    <a:pt x="171764" y="577844"/>
                    <a:pt x="175412" y="573862"/>
                  </a:cubicBezTo>
                  <a:cubicBezTo>
                    <a:pt x="175412" y="573862"/>
                    <a:pt x="175022" y="567909"/>
                    <a:pt x="174860" y="565356"/>
                  </a:cubicBezTo>
                  <a:cubicBezTo>
                    <a:pt x="174869" y="565356"/>
                    <a:pt x="198158" y="528914"/>
                    <a:pt x="205873" y="512112"/>
                  </a:cubicBezTo>
                  <a:cubicBezTo>
                    <a:pt x="211226" y="500453"/>
                    <a:pt x="216770" y="484156"/>
                    <a:pt x="220142" y="471773"/>
                  </a:cubicBezTo>
                  <a:cubicBezTo>
                    <a:pt x="221932" y="465192"/>
                    <a:pt x="224009" y="456266"/>
                    <a:pt x="224666" y="449475"/>
                  </a:cubicBezTo>
                  <a:cubicBezTo>
                    <a:pt x="225666" y="439102"/>
                    <a:pt x="224599" y="425158"/>
                    <a:pt x="224076" y="414747"/>
                  </a:cubicBezTo>
                  <a:cubicBezTo>
                    <a:pt x="223685" y="407079"/>
                    <a:pt x="221742" y="396897"/>
                    <a:pt x="221999" y="389220"/>
                  </a:cubicBezTo>
                  <a:cubicBezTo>
                    <a:pt x="222323" y="379314"/>
                    <a:pt x="226400" y="366465"/>
                    <a:pt x="227038" y="356578"/>
                  </a:cubicBezTo>
                  <a:cubicBezTo>
                    <a:pt x="228590" y="332565"/>
                    <a:pt x="226352" y="300361"/>
                    <a:pt x="223780" y="276444"/>
                  </a:cubicBezTo>
                  <a:cubicBezTo>
                    <a:pt x="221447" y="254718"/>
                    <a:pt x="218342" y="225371"/>
                    <a:pt x="211303" y="204683"/>
                  </a:cubicBezTo>
                  <a:cubicBezTo>
                    <a:pt x="206445" y="190414"/>
                    <a:pt x="198244" y="171383"/>
                    <a:pt x="188423" y="159963"/>
                  </a:cubicBezTo>
                  <a:cubicBezTo>
                    <a:pt x="186976" y="158277"/>
                    <a:pt x="184413" y="156686"/>
                    <a:pt x="182699" y="155277"/>
                  </a:cubicBezTo>
                  <a:cubicBezTo>
                    <a:pt x="182699" y="155277"/>
                    <a:pt x="166983" y="123082"/>
                    <a:pt x="158515" y="110319"/>
                  </a:cubicBezTo>
                  <a:cubicBezTo>
                    <a:pt x="147190" y="93269"/>
                    <a:pt x="130169" y="71618"/>
                    <a:pt x="115395" y="57455"/>
                  </a:cubicBezTo>
                  <a:cubicBezTo>
                    <a:pt x="105613" y="48073"/>
                    <a:pt x="90935" y="37309"/>
                    <a:pt x="79486" y="30061"/>
                  </a:cubicBezTo>
                  <a:cubicBezTo>
                    <a:pt x="70523" y="24394"/>
                    <a:pt x="57750" y="18221"/>
                    <a:pt x="48149" y="13716"/>
                  </a:cubicBezTo>
                  <a:cubicBezTo>
                    <a:pt x="42377" y="11001"/>
                    <a:pt x="34661" y="7344"/>
                    <a:pt x="28584" y="5401"/>
                  </a:cubicBezTo>
                  <a:cubicBezTo>
                    <a:pt x="24327" y="4039"/>
                    <a:pt x="18412" y="3058"/>
                    <a:pt x="14040" y="2076"/>
                  </a:cubicBezTo>
                  <a:cubicBezTo>
                    <a:pt x="11249" y="1448"/>
                    <a:pt x="4724" y="0"/>
                    <a:pt x="4724" y="0"/>
                  </a:cubicBezTo>
                  <a:cubicBezTo>
                    <a:pt x="13373" y="3943"/>
                    <a:pt x="25803" y="7334"/>
                    <a:pt x="33966" y="12201"/>
                  </a:cubicBezTo>
                  <a:cubicBezTo>
                    <a:pt x="46111" y="19450"/>
                    <a:pt x="60265" y="32290"/>
                    <a:pt x="70237" y="42310"/>
                  </a:cubicBezTo>
                  <a:cubicBezTo>
                    <a:pt x="81829" y="53969"/>
                    <a:pt x="95878" y="71009"/>
                    <a:pt x="104908" y="84744"/>
                  </a:cubicBezTo>
                  <a:cubicBezTo>
                    <a:pt x="116586" y="102499"/>
                    <a:pt x="127883" y="128702"/>
                    <a:pt x="137198" y="147799"/>
                  </a:cubicBezTo>
                  <a:close/>
                </a:path>
              </a:pathLst>
            </a:custGeom>
            <a:solidFill>
              <a:srgbClr val="1142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7" name="任意多边形: 形状 3486">
              <a:extLst>
                <a:ext uri="{FF2B5EF4-FFF2-40B4-BE49-F238E27FC236}">
                  <a16:creationId xmlns:a16="http://schemas.microsoft.com/office/drawing/2014/main" id="{E1D6F993-79AC-80D9-80FB-33FB32C7AE4C}"/>
                </a:ext>
              </a:extLst>
            </p:cNvPr>
            <p:cNvSpPr/>
            <p:nvPr/>
          </p:nvSpPr>
          <p:spPr>
            <a:xfrm>
              <a:off x="3101673" y="1331204"/>
              <a:ext cx="227549" cy="703392"/>
            </a:xfrm>
            <a:custGeom>
              <a:avLst/>
              <a:gdLst>
                <a:gd name="connsiteX0" fmla="*/ 162135 w 227549"/>
                <a:gd name="connsiteY0" fmla="*/ 201511 h 703392"/>
                <a:gd name="connsiteX1" fmla="*/ 162135 w 227549"/>
                <a:gd name="connsiteY1" fmla="*/ 201511 h 703392"/>
                <a:gd name="connsiteX2" fmla="*/ 137198 w 227549"/>
                <a:gd name="connsiteY2" fmla="*/ 147799 h 703392"/>
                <a:gd name="connsiteX3" fmla="*/ 104908 w 227549"/>
                <a:gd name="connsiteY3" fmla="*/ 84744 h 703392"/>
                <a:gd name="connsiteX4" fmla="*/ 70237 w 227549"/>
                <a:gd name="connsiteY4" fmla="*/ 42310 h 703392"/>
                <a:gd name="connsiteX5" fmla="*/ 33966 w 227549"/>
                <a:gd name="connsiteY5" fmla="*/ 12201 h 703392"/>
                <a:gd name="connsiteX6" fmla="*/ 4724 w 227549"/>
                <a:gd name="connsiteY6" fmla="*/ 0 h 703392"/>
                <a:gd name="connsiteX7" fmla="*/ 14040 w 227549"/>
                <a:gd name="connsiteY7" fmla="*/ 2076 h 703392"/>
                <a:gd name="connsiteX8" fmla="*/ 28584 w 227549"/>
                <a:gd name="connsiteY8" fmla="*/ 5401 h 703392"/>
                <a:gd name="connsiteX9" fmla="*/ 48149 w 227549"/>
                <a:gd name="connsiteY9" fmla="*/ 13716 h 703392"/>
                <a:gd name="connsiteX10" fmla="*/ 79486 w 227549"/>
                <a:gd name="connsiteY10" fmla="*/ 30061 h 703392"/>
                <a:gd name="connsiteX11" fmla="*/ 115395 w 227549"/>
                <a:gd name="connsiteY11" fmla="*/ 57455 h 703392"/>
                <a:gd name="connsiteX12" fmla="*/ 158515 w 227549"/>
                <a:gd name="connsiteY12" fmla="*/ 110319 h 703392"/>
                <a:gd name="connsiteX13" fmla="*/ 182699 w 227549"/>
                <a:gd name="connsiteY13" fmla="*/ 155277 h 703392"/>
                <a:gd name="connsiteX14" fmla="*/ 182699 w 227549"/>
                <a:gd name="connsiteY14" fmla="*/ 155277 h 703392"/>
                <a:gd name="connsiteX15" fmla="*/ 188423 w 227549"/>
                <a:gd name="connsiteY15" fmla="*/ 159963 h 703392"/>
                <a:gd name="connsiteX16" fmla="*/ 211303 w 227549"/>
                <a:gd name="connsiteY16" fmla="*/ 204683 h 703392"/>
                <a:gd name="connsiteX17" fmla="*/ 223780 w 227549"/>
                <a:gd name="connsiteY17" fmla="*/ 276444 h 703392"/>
                <a:gd name="connsiteX18" fmla="*/ 227038 w 227549"/>
                <a:gd name="connsiteY18" fmla="*/ 356578 h 703392"/>
                <a:gd name="connsiteX19" fmla="*/ 221999 w 227549"/>
                <a:gd name="connsiteY19" fmla="*/ 389220 h 703392"/>
                <a:gd name="connsiteX20" fmla="*/ 224076 w 227549"/>
                <a:gd name="connsiteY20" fmla="*/ 414747 h 703392"/>
                <a:gd name="connsiteX21" fmla="*/ 224666 w 227549"/>
                <a:gd name="connsiteY21" fmla="*/ 449475 h 703392"/>
                <a:gd name="connsiteX22" fmla="*/ 220142 w 227549"/>
                <a:gd name="connsiteY22" fmla="*/ 471773 h 703392"/>
                <a:gd name="connsiteX23" fmla="*/ 205873 w 227549"/>
                <a:gd name="connsiteY23" fmla="*/ 512112 h 703392"/>
                <a:gd name="connsiteX24" fmla="*/ 174860 w 227549"/>
                <a:gd name="connsiteY24" fmla="*/ 565356 h 703392"/>
                <a:gd name="connsiteX25" fmla="*/ 174860 w 227549"/>
                <a:gd name="connsiteY25" fmla="*/ 565356 h 703392"/>
                <a:gd name="connsiteX26" fmla="*/ 175412 w 227549"/>
                <a:gd name="connsiteY26" fmla="*/ 573862 h 703392"/>
                <a:gd name="connsiteX27" fmla="*/ 175412 w 227549"/>
                <a:gd name="connsiteY27" fmla="*/ 573862 h 703392"/>
                <a:gd name="connsiteX28" fmla="*/ 163268 w 227549"/>
                <a:gd name="connsiteY28" fmla="*/ 587121 h 703392"/>
                <a:gd name="connsiteX29" fmla="*/ 144599 w 227549"/>
                <a:gd name="connsiteY29" fmla="*/ 610305 h 703392"/>
                <a:gd name="connsiteX30" fmla="*/ 144599 w 227549"/>
                <a:gd name="connsiteY30" fmla="*/ 610305 h 703392"/>
                <a:gd name="connsiteX31" fmla="*/ 143970 w 227549"/>
                <a:gd name="connsiteY31" fmla="*/ 617449 h 703392"/>
                <a:gd name="connsiteX32" fmla="*/ 143970 w 227549"/>
                <a:gd name="connsiteY32" fmla="*/ 617449 h 703392"/>
                <a:gd name="connsiteX33" fmla="*/ 136207 w 227549"/>
                <a:gd name="connsiteY33" fmla="*/ 621964 h 703392"/>
                <a:gd name="connsiteX34" fmla="*/ 110547 w 227549"/>
                <a:gd name="connsiteY34" fmla="*/ 644985 h 703392"/>
                <a:gd name="connsiteX35" fmla="*/ 71037 w 227549"/>
                <a:gd name="connsiteY35" fmla="*/ 679152 h 703392"/>
                <a:gd name="connsiteX36" fmla="*/ 21707 w 227549"/>
                <a:gd name="connsiteY36" fmla="*/ 700297 h 703392"/>
                <a:gd name="connsiteX37" fmla="*/ 0 w 227549"/>
                <a:gd name="connsiteY37" fmla="*/ 703393 h 703392"/>
                <a:gd name="connsiteX38" fmla="*/ 0 w 227549"/>
                <a:gd name="connsiteY38" fmla="*/ 703393 h 703392"/>
                <a:gd name="connsiteX39" fmla="*/ 27261 w 227549"/>
                <a:gd name="connsiteY39" fmla="*/ 693039 h 703392"/>
                <a:gd name="connsiteX40" fmla="*/ 76895 w 227549"/>
                <a:gd name="connsiteY40" fmla="*/ 654596 h 703392"/>
                <a:gd name="connsiteX41" fmla="*/ 103984 w 227549"/>
                <a:gd name="connsiteY41" fmla="*/ 616601 h 703392"/>
                <a:gd name="connsiteX42" fmla="*/ 120910 w 227549"/>
                <a:gd name="connsiteY42" fmla="*/ 590274 h 703392"/>
                <a:gd name="connsiteX43" fmla="*/ 129902 w 227549"/>
                <a:gd name="connsiteY43" fmla="*/ 565413 h 703392"/>
                <a:gd name="connsiteX44" fmla="*/ 144466 w 227549"/>
                <a:gd name="connsiteY44" fmla="*/ 550078 h 703392"/>
                <a:gd name="connsiteX45" fmla="*/ 144085 w 227549"/>
                <a:gd name="connsiteY45" fmla="*/ 544706 h 703392"/>
                <a:gd name="connsiteX46" fmla="*/ 151829 w 227549"/>
                <a:gd name="connsiteY46" fmla="*/ 512778 h 703392"/>
                <a:gd name="connsiteX47" fmla="*/ 154752 w 227549"/>
                <a:gd name="connsiteY47" fmla="*/ 488366 h 703392"/>
                <a:gd name="connsiteX48" fmla="*/ 168916 w 227549"/>
                <a:gd name="connsiteY48" fmla="*/ 459543 h 703392"/>
                <a:gd name="connsiteX49" fmla="*/ 170383 w 227549"/>
                <a:gd name="connsiteY49" fmla="*/ 402889 h 703392"/>
                <a:gd name="connsiteX50" fmla="*/ 179318 w 227549"/>
                <a:gd name="connsiteY50" fmla="*/ 379047 h 703392"/>
                <a:gd name="connsiteX51" fmla="*/ 179708 w 227549"/>
                <a:gd name="connsiteY51" fmla="*/ 360464 h 703392"/>
                <a:gd name="connsiteX52" fmla="*/ 173898 w 227549"/>
                <a:gd name="connsiteY52" fmla="*/ 349625 h 703392"/>
                <a:gd name="connsiteX53" fmla="*/ 174679 w 227549"/>
                <a:gd name="connsiteY53" fmla="*/ 330270 h 703392"/>
                <a:gd name="connsiteX54" fmla="*/ 170031 w 227549"/>
                <a:gd name="connsiteY54" fmla="*/ 316325 h 703392"/>
                <a:gd name="connsiteX55" fmla="*/ 168650 w 227549"/>
                <a:gd name="connsiteY55" fmla="*/ 283616 h 703392"/>
                <a:gd name="connsiteX56" fmla="*/ 168269 w 227549"/>
                <a:gd name="connsiteY56" fmla="*/ 246021 h 703392"/>
                <a:gd name="connsiteX57" fmla="*/ 162896 w 227549"/>
                <a:gd name="connsiteY57" fmla="*/ 232210 h 703392"/>
                <a:gd name="connsiteX58" fmla="*/ 162135 w 227549"/>
                <a:gd name="connsiteY58" fmla="*/ 201511 h 70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27549" h="703392">
                  <a:moveTo>
                    <a:pt x="162135" y="201511"/>
                  </a:moveTo>
                  <a:cubicBezTo>
                    <a:pt x="162135" y="201511"/>
                    <a:pt x="162135" y="201511"/>
                    <a:pt x="162135" y="201511"/>
                  </a:cubicBezTo>
                  <a:cubicBezTo>
                    <a:pt x="154648" y="185404"/>
                    <a:pt x="144980" y="163773"/>
                    <a:pt x="137198" y="147799"/>
                  </a:cubicBezTo>
                  <a:cubicBezTo>
                    <a:pt x="127883" y="128702"/>
                    <a:pt x="116586" y="102499"/>
                    <a:pt x="104908" y="84744"/>
                  </a:cubicBezTo>
                  <a:cubicBezTo>
                    <a:pt x="95878" y="71009"/>
                    <a:pt x="81829" y="53969"/>
                    <a:pt x="70237" y="42310"/>
                  </a:cubicBezTo>
                  <a:cubicBezTo>
                    <a:pt x="60265" y="32290"/>
                    <a:pt x="46111" y="19450"/>
                    <a:pt x="33966" y="12201"/>
                  </a:cubicBezTo>
                  <a:cubicBezTo>
                    <a:pt x="25803" y="7334"/>
                    <a:pt x="13373" y="3943"/>
                    <a:pt x="4724" y="0"/>
                  </a:cubicBezTo>
                  <a:cubicBezTo>
                    <a:pt x="4724" y="0"/>
                    <a:pt x="11249" y="1448"/>
                    <a:pt x="14040" y="2076"/>
                  </a:cubicBezTo>
                  <a:cubicBezTo>
                    <a:pt x="18412" y="3058"/>
                    <a:pt x="24327" y="4039"/>
                    <a:pt x="28584" y="5401"/>
                  </a:cubicBezTo>
                  <a:cubicBezTo>
                    <a:pt x="34661" y="7344"/>
                    <a:pt x="42377" y="11001"/>
                    <a:pt x="48149" y="13716"/>
                  </a:cubicBezTo>
                  <a:cubicBezTo>
                    <a:pt x="57750" y="18221"/>
                    <a:pt x="70523" y="24394"/>
                    <a:pt x="79486" y="30061"/>
                  </a:cubicBezTo>
                  <a:cubicBezTo>
                    <a:pt x="90935" y="37309"/>
                    <a:pt x="105613" y="48073"/>
                    <a:pt x="115395" y="57455"/>
                  </a:cubicBezTo>
                  <a:cubicBezTo>
                    <a:pt x="130169" y="71618"/>
                    <a:pt x="147190" y="93269"/>
                    <a:pt x="158515" y="110319"/>
                  </a:cubicBezTo>
                  <a:cubicBezTo>
                    <a:pt x="166983" y="123082"/>
                    <a:pt x="182699" y="155277"/>
                    <a:pt x="182699" y="155277"/>
                  </a:cubicBezTo>
                  <a:cubicBezTo>
                    <a:pt x="182699" y="155277"/>
                    <a:pt x="182699" y="155277"/>
                    <a:pt x="182699" y="155277"/>
                  </a:cubicBezTo>
                  <a:cubicBezTo>
                    <a:pt x="184413" y="156686"/>
                    <a:pt x="186976" y="158277"/>
                    <a:pt x="188423" y="159963"/>
                  </a:cubicBezTo>
                  <a:cubicBezTo>
                    <a:pt x="198244" y="171383"/>
                    <a:pt x="206445" y="190414"/>
                    <a:pt x="211303" y="204683"/>
                  </a:cubicBezTo>
                  <a:cubicBezTo>
                    <a:pt x="218342" y="225371"/>
                    <a:pt x="221447" y="254718"/>
                    <a:pt x="223780" y="276444"/>
                  </a:cubicBezTo>
                  <a:cubicBezTo>
                    <a:pt x="226352" y="300361"/>
                    <a:pt x="228590" y="332565"/>
                    <a:pt x="227038" y="356578"/>
                  </a:cubicBezTo>
                  <a:cubicBezTo>
                    <a:pt x="226400" y="366465"/>
                    <a:pt x="222323" y="379314"/>
                    <a:pt x="221999" y="389220"/>
                  </a:cubicBezTo>
                  <a:cubicBezTo>
                    <a:pt x="221742" y="396897"/>
                    <a:pt x="223685" y="407079"/>
                    <a:pt x="224076" y="414747"/>
                  </a:cubicBezTo>
                  <a:cubicBezTo>
                    <a:pt x="224599" y="425158"/>
                    <a:pt x="225666" y="439102"/>
                    <a:pt x="224666" y="449475"/>
                  </a:cubicBezTo>
                  <a:cubicBezTo>
                    <a:pt x="224009" y="456266"/>
                    <a:pt x="221932" y="465192"/>
                    <a:pt x="220142" y="471773"/>
                  </a:cubicBezTo>
                  <a:cubicBezTo>
                    <a:pt x="216770" y="484156"/>
                    <a:pt x="211226" y="500453"/>
                    <a:pt x="205873" y="512112"/>
                  </a:cubicBezTo>
                  <a:cubicBezTo>
                    <a:pt x="198158" y="528914"/>
                    <a:pt x="174869" y="565356"/>
                    <a:pt x="174860" y="565356"/>
                  </a:cubicBezTo>
                  <a:cubicBezTo>
                    <a:pt x="174860" y="565356"/>
                    <a:pt x="174860" y="565356"/>
                    <a:pt x="174860" y="565356"/>
                  </a:cubicBezTo>
                  <a:cubicBezTo>
                    <a:pt x="175022" y="567909"/>
                    <a:pt x="175412" y="573862"/>
                    <a:pt x="175412" y="573862"/>
                  </a:cubicBezTo>
                  <a:cubicBezTo>
                    <a:pt x="175412" y="573862"/>
                    <a:pt x="175412" y="573862"/>
                    <a:pt x="175412" y="573862"/>
                  </a:cubicBezTo>
                  <a:cubicBezTo>
                    <a:pt x="171764" y="577844"/>
                    <a:pt x="166792" y="583044"/>
                    <a:pt x="163268" y="587121"/>
                  </a:cubicBezTo>
                  <a:cubicBezTo>
                    <a:pt x="157439" y="593893"/>
                    <a:pt x="144599" y="610305"/>
                    <a:pt x="144599" y="610305"/>
                  </a:cubicBezTo>
                  <a:cubicBezTo>
                    <a:pt x="144599" y="610305"/>
                    <a:pt x="144599" y="610305"/>
                    <a:pt x="144599" y="610305"/>
                  </a:cubicBezTo>
                  <a:cubicBezTo>
                    <a:pt x="144408" y="612448"/>
                    <a:pt x="143970" y="617449"/>
                    <a:pt x="143970" y="617449"/>
                  </a:cubicBezTo>
                  <a:cubicBezTo>
                    <a:pt x="143970" y="617449"/>
                    <a:pt x="143970" y="617449"/>
                    <a:pt x="143970" y="617449"/>
                  </a:cubicBezTo>
                  <a:cubicBezTo>
                    <a:pt x="141637" y="618801"/>
                    <a:pt x="138398" y="620401"/>
                    <a:pt x="136207" y="621964"/>
                  </a:cubicBezTo>
                  <a:cubicBezTo>
                    <a:pt x="127768" y="627945"/>
                    <a:pt x="118310" y="638146"/>
                    <a:pt x="110547" y="644985"/>
                  </a:cubicBezTo>
                  <a:cubicBezTo>
                    <a:pt x="98793" y="655349"/>
                    <a:pt x="84325" y="670836"/>
                    <a:pt x="71037" y="679152"/>
                  </a:cubicBezTo>
                  <a:cubicBezTo>
                    <a:pt x="57388" y="687695"/>
                    <a:pt x="37262" y="696125"/>
                    <a:pt x="21707" y="700297"/>
                  </a:cubicBezTo>
                  <a:cubicBezTo>
                    <a:pt x="15354" y="702002"/>
                    <a:pt x="0" y="703393"/>
                    <a:pt x="0" y="703393"/>
                  </a:cubicBezTo>
                  <a:cubicBezTo>
                    <a:pt x="0" y="703393"/>
                    <a:pt x="0" y="703393"/>
                    <a:pt x="0" y="703393"/>
                  </a:cubicBezTo>
                  <a:cubicBezTo>
                    <a:pt x="8182" y="700288"/>
                    <a:pt x="19583" y="697230"/>
                    <a:pt x="27261" y="693039"/>
                  </a:cubicBezTo>
                  <a:cubicBezTo>
                    <a:pt x="43786" y="684000"/>
                    <a:pt x="63903" y="668226"/>
                    <a:pt x="76895" y="654596"/>
                  </a:cubicBezTo>
                  <a:cubicBezTo>
                    <a:pt x="86553" y="644462"/>
                    <a:pt x="96145" y="628202"/>
                    <a:pt x="103984" y="616601"/>
                  </a:cubicBezTo>
                  <a:cubicBezTo>
                    <a:pt x="109242" y="608819"/>
                    <a:pt x="116757" y="598694"/>
                    <a:pt x="120910" y="590274"/>
                  </a:cubicBezTo>
                  <a:cubicBezTo>
                    <a:pt x="124406" y="583159"/>
                    <a:pt x="125701" y="572138"/>
                    <a:pt x="129902" y="565413"/>
                  </a:cubicBezTo>
                  <a:cubicBezTo>
                    <a:pt x="133264" y="560022"/>
                    <a:pt x="142646" y="556155"/>
                    <a:pt x="144466" y="550078"/>
                  </a:cubicBezTo>
                  <a:cubicBezTo>
                    <a:pt x="144932" y="548526"/>
                    <a:pt x="143989" y="546316"/>
                    <a:pt x="144085" y="544706"/>
                  </a:cubicBezTo>
                  <a:cubicBezTo>
                    <a:pt x="144685" y="534867"/>
                    <a:pt x="150085" y="522484"/>
                    <a:pt x="151829" y="512778"/>
                  </a:cubicBezTo>
                  <a:cubicBezTo>
                    <a:pt x="153124" y="505520"/>
                    <a:pt x="152686" y="495443"/>
                    <a:pt x="154752" y="488366"/>
                  </a:cubicBezTo>
                  <a:cubicBezTo>
                    <a:pt x="157448" y="479117"/>
                    <a:pt x="166506" y="468868"/>
                    <a:pt x="168916" y="459543"/>
                  </a:cubicBezTo>
                  <a:cubicBezTo>
                    <a:pt x="173183" y="443084"/>
                    <a:pt x="166926" y="419538"/>
                    <a:pt x="170383" y="402889"/>
                  </a:cubicBezTo>
                  <a:cubicBezTo>
                    <a:pt x="171936" y="395411"/>
                    <a:pt x="177917" y="386553"/>
                    <a:pt x="179318" y="379047"/>
                  </a:cubicBezTo>
                  <a:cubicBezTo>
                    <a:pt x="180346" y="373571"/>
                    <a:pt x="181070" y="365874"/>
                    <a:pt x="179708" y="360464"/>
                  </a:cubicBezTo>
                  <a:cubicBezTo>
                    <a:pt x="178813" y="356883"/>
                    <a:pt x="174774" y="353206"/>
                    <a:pt x="173898" y="349625"/>
                  </a:cubicBezTo>
                  <a:cubicBezTo>
                    <a:pt x="172526" y="343976"/>
                    <a:pt x="175517" y="336013"/>
                    <a:pt x="174679" y="330270"/>
                  </a:cubicBezTo>
                  <a:cubicBezTo>
                    <a:pt x="174031" y="325907"/>
                    <a:pt x="170869" y="320650"/>
                    <a:pt x="170031" y="316325"/>
                  </a:cubicBezTo>
                  <a:cubicBezTo>
                    <a:pt x="168145" y="306686"/>
                    <a:pt x="168916" y="293437"/>
                    <a:pt x="168650" y="283616"/>
                  </a:cubicBezTo>
                  <a:cubicBezTo>
                    <a:pt x="168354" y="272339"/>
                    <a:pt x="170583" y="257061"/>
                    <a:pt x="168269" y="246021"/>
                  </a:cubicBezTo>
                  <a:cubicBezTo>
                    <a:pt x="167364" y="241668"/>
                    <a:pt x="163830" y="236553"/>
                    <a:pt x="162896" y="232210"/>
                  </a:cubicBezTo>
                  <a:cubicBezTo>
                    <a:pt x="160982" y="223199"/>
                    <a:pt x="162135" y="201520"/>
                    <a:pt x="162135" y="201511"/>
                  </a:cubicBezTo>
                </a:path>
              </a:pathLst>
            </a:custGeom>
            <a:noFill/>
            <a:ln w="0" cap="rnd">
              <a:solidFill>
                <a:srgbClr val="11420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8" name="任意多边形: 形状 3487">
              <a:extLst>
                <a:ext uri="{FF2B5EF4-FFF2-40B4-BE49-F238E27FC236}">
                  <a16:creationId xmlns:a16="http://schemas.microsoft.com/office/drawing/2014/main" id="{F66C9987-7905-D97F-E157-D9245B1D3977}"/>
                </a:ext>
              </a:extLst>
            </p:cNvPr>
            <p:cNvSpPr/>
            <p:nvPr/>
          </p:nvSpPr>
          <p:spPr>
            <a:xfrm>
              <a:off x="2828186" y="1329985"/>
              <a:ext cx="208745" cy="704297"/>
            </a:xfrm>
            <a:custGeom>
              <a:avLst/>
              <a:gdLst>
                <a:gd name="connsiteX0" fmla="*/ 82891 w 208745"/>
                <a:gd name="connsiteY0" fmla="*/ 148704 h 704297"/>
                <a:gd name="connsiteX1" fmla="*/ 60012 w 208745"/>
                <a:gd name="connsiteY1" fmla="*/ 202416 h 704297"/>
                <a:gd name="connsiteX2" fmla="*/ 59307 w 208745"/>
                <a:gd name="connsiteY2" fmla="*/ 233105 h 704297"/>
                <a:gd name="connsiteX3" fmla="*/ 54383 w 208745"/>
                <a:gd name="connsiteY3" fmla="*/ 246917 h 704297"/>
                <a:gd name="connsiteX4" fmla="*/ 54030 w 208745"/>
                <a:gd name="connsiteY4" fmla="*/ 284521 h 704297"/>
                <a:gd name="connsiteX5" fmla="*/ 52773 w 208745"/>
                <a:gd name="connsiteY5" fmla="*/ 317230 h 704297"/>
                <a:gd name="connsiteX6" fmla="*/ 48506 w 208745"/>
                <a:gd name="connsiteY6" fmla="*/ 331165 h 704297"/>
                <a:gd name="connsiteX7" fmla="*/ 49220 w 208745"/>
                <a:gd name="connsiteY7" fmla="*/ 350520 h 704297"/>
                <a:gd name="connsiteX8" fmla="*/ 43896 w 208745"/>
                <a:gd name="connsiteY8" fmla="*/ 361369 h 704297"/>
                <a:gd name="connsiteX9" fmla="*/ 44248 w 208745"/>
                <a:gd name="connsiteY9" fmla="*/ 379952 h 704297"/>
                <a:gd name="connsiteX10" fmla="*/ 52449 w 208745"/>
                <a:gd name="connsiteY10" fmla="*/ 403793 h 704297"/>
                <a:gd name="connsiteX11" fmla="*/ 53792 w 208745"/>
                <a:gd name="connsiteY11" fmla="*/ 460448 h 704297"/>
                <a:gd name="connsiteX12" fmla="*/ 66784 w 208745"/>
                <a:gd name="connsiteY12" fmla="*/ 489261 h 704297"/>
                <a:gd name="connsiteX13" fmla="*/ 69471 w 208745"/>
                <a:gd name="connsiteY13" fmla="*/ 513683 h 704297"/>
                <a:gd name="connsiteX14" fmla="*/ 76567 w 208745"/>
                <a:gd name="connsiteY14" fmla="*/ 545611 h 704297"/>
                <a:gd name="connsiteX15" fmla="*/ 76214 w 208745"/>
                <a:gd name="connsiteY15" fmla="*/ 550974 h 704297"/>
                <a:gd name="connsiteX16" fmla="*/ 89578 w 208745"/>
                <a:gd name="connsiteY16" fmla="*/ 566309 h 704297"/>
                <a:gd name="connsiteX17" fmla="*/ 97836 w 208745"/>
                <a:gd name="connsiteY17" fmla="*/ 591169 h 704297"/>
                <a:gd name="connsiteX18" fmla="*/ 113362 w 208745"/>
                <a:gd name="connsiteY18" fmla="*/ 617506 h 704297"/>
                <a:gd name="connsiteX19" fmla="*/ 138203 w 208745"/>
                <a:gd name="connsiteY19" fmla="*/ 655492 h 704297"/>
                <a:gd name="connsiteX20" fmla="*/ 183742 w 208745"/>
                <a:gd name="connsiteY20" fmla="*/ 693934 h 704297"/>
                <a:gd name="connsiteX21" fmla="*/ 208745 w 208745"/>
                <a:gd name="connsiteY21" fmla="*/ 704298 h 704297"/>
                <a:gd name="connsiteX22" fmla="*/ 188838 w 208745"/>
                <a:gd name="connsiteY22" fmla="*/ 701202 h 704297"/>
                <a:gd name="connsiteX23" fmla="*/ 143585 w 208745"/>
                <a:gd name="connsiteY23" fmla="*/ 680056 h 704297"/>
                <a:gd name="connsiteX24" fmla="*/ 107332 w 208745"/>
                <a:gd name="connsiteY24" fmla="*/ 645881 h 704297"/>
                <a:gd name="connsiteX25" fmla="*/ 83806 w 208745"/>
                <a:gd name="connsiteY25" fmla="*/ 622859 h 704297"/>
                <a:gd name="connsiteX26" fmla="*/ 76671 w 208745"/>
                <a:gd name="connsiteY26" fmla="*/ 618354 h 704297"/>
                <a:gd name="connsiteX27" fmla="*/ 76100 w 208745"/>
                <a:gd name="connsiteY27" fmla="*/ 611210 h 704297"/>
                <a:gd name="connsiteX28" fmla="*/ 58974 w 208745"/>
                <a:gd name="connsiteY28" fmla="*/ 588026 h 704297"/>
                <a:gd name="connsiteX29" fmla="*/ 47839 w 208745"/>
                <a:gd name="connsiteY29" fmla="*/ 574767 h 704297"/>
                <a:gd name="connsiteX30" fmla="*/ 48335 w 208745"/>
                <a:gd name="connsiteY30" fmla="*/ 566261 h 704297"/>
                <a:gd name="connsiteX31" fmla="*/ 19893 w 208745"/>
                <a:gd name="connsiteY31" fmla="*/ 513017 h 704297"/>
                <a:gd name="connsiteX32" fmla="*/ 6796 w 208745"/>
                <a:gd name="connsiteY32" fmla="*/ 472678 h 704297"/>
                <a:gd name="connsiteX33" fmla="*/ 2653 w 208745"/>
                <a:gd name="connsiteY33" fmla="*/ 450371 h 704297"/>
                <a:gd name="connsiteX34" fmla="*/ 3196 w 208745"/>
                <a:gd name="connsiteY34" fmla="*/ 415652 h 704297"/>
                <a:gd name="connsiteX35" fmla="*/ 5101 w 208745"/>
                <a:gd name="connsiteY35" fmla="*/ 390125 h 704297"/>
                <a:gd name="connsiteX36" fmla="*/ 471 w 208745"/>
                <a:gd name="connsiteY36" fmla="*/ 357473 h 704297"/>
                <a:gd name="connsiteX37" fmla="*/ 3462 w 208745"/>
                <a:gd name="connsiteY37" fmla="*/ 277349 h 704297"/>
                <a:gd name="connsiteX38" fmla="*/ 14911 w 208745"/>
                <a:gd name="connsiteY38" fmla="*/ 205578 h 704297"/>
                <a:gd name="connsiteX39" fmla="*/ 35904 w 208745"/>
                <a:gd name="connsiteY39" fmla="*/ 160858 h 704297"/>
                <a:gd name="connsiteX40" fmla="*/ 41143 w 208745"/>
                <a:gd name="connsiteY40" fmla="*/ 156181 h 704297"/>
                <a:gd name="connsiteX41" fmla="*/ 63336 w 208745"/>
                <a:gd name="connsiteY41" fmla="*/ 111214 h 704297"/>
                <a:gd name="connsiteX42" fmla="*/ 102894 w 208745"/>
                <a:gd name="connsiteY42" fmla="*/ 58350 h 704297"/>
                <a:gd name="connsiteX43" fmla="*/ 135831 w 208745"/>
                <a:gd name="connsiteY43" fmla="*/ 30966 h 704297"/>
                <a:gd name="connsiteX44" fmla="*/ 164578 w 208745"/>
                <a:gd name="connsiteY44" fmla="*/ 14611 h 704297"/>
                <a:gd name="connsiteX45" fmla="*/ 182523 w 208745"/>
                <a:gd name="connsiteY45" fmla="*/ 6306 h 704297"/>
                <a:gd name="connsiteX46" fmla="*/ 195639 w 208745"/>
                <a:gd name="connsiteY46" fmla="*/ 2191 h 704297"/>
                <a:gd name="connsiteX47" fmla="*/ 205202 w 208745"/>
                <a:gd name="connsiteY47" fmla="*/ 0 h 704297"/>
                <a:gd name="connsiteX48" fmla="*/ 177589 w 208745"/>
                <a:gd name="connsiteY48" fmla="*/ 13106 h 704297"/>
                <a:gd name="connsiteX49" fmla="*/ 144318 w 208745"/>
                <a:gd name="connsiteY49" fmla="*/ 43215 h 704297"/>
                <a:gd name="connsiteX50" fmla="*/ 112514 w 208745"/>
                <a:gd name="connsiteY50" fmla="*/ 85639 h 704297"/>
                <a:gd name="connsiteX51" fmla="*/ 82891 w 208745"/>
                <a:gd name="connsiteY51" fmla="*/ 148704 h 70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08745" h="704297">
                  <a:moveTo>
                    <a:pt x="82891" y="148704"/>
                  </a:moveTo>
                  <a:cubicBezTo>
                    <a:pt x="75738" y="164687"/>
                    <a:pt x="66880" y="186300"/>
                    <a:pt x="60012" y="202416"/>
                  </a:cubicBezTo>
                  <a:cubicBezTo>
                    <a:pt x="60012" y="202416"/>
                    <a:pt x="61088" y="224066"/>
                    <a:pt x="59307" y="233105"/>
                  </a:cubicBezTo>
                  <a:cubicBezTo>
                    <a:pt x="58460" y="237420"/>
                    <a:pt x="55221" y="242602"/>
                    <a:pt x="54383" y="246917"/>
                  </a:cubicBezTo>
                  <a:cubicBezTo>
                    <a:pt x="52249" y="257994"/>
                    <a:pt x="54307" y="273244"/>
                    <a:pt x="54030" y="284521"/>
                  </a:cubicBezTo>
                  <a:cubicBezTo>
                    <a:pt x="53792" y="294332"/>
                    <a:pt x="54507" y="307562"/>
                    <a:pt x="52773" y="317230"/>
                  </a:cubicBezTo>
                  <a:cubicBezTo>
                    <a:pt x="52002" y="321526"/>
                    <a:pt x="49096" y="326831"/>
                    <a:pt x="48506" y="331165"/>
                  </a:cubicBezTo>
                  <a:cubicBezTo>
                    <a:pt x="47725" y="336928"/>
                    <a:pt x="50497" y="344853"/>
                    <a:pt x="49220" y="350520"/>
                  </a:cubicBezTo>
                  <a:cubicBezTo>
                    <a:pt x="48420" y="354063"/>
                    <a:pt x="44715" y="357835"/>
                    <a:pt x="43896" y="361369"/>
                  </a:cubicBezTo>
                  <a:cubicBezTo>
                    <a:pt x="42629" y="366798"/>
                    <a:pt x="43305" y="374456"/>
                    <a:pt x="44248" y="379952"/>
                  </a:cubicBezTo>
                  <a:cubicBezTo>
                    <a:pt x="45534" y="387401"/>
                    <a:pt x="51021" y="396364"/>
                    <a:pt x="52449" y="403793"/>
                  </a:cubicBezTo>
                  <a:cubicBezTo>
                    <a:pt x="55650" y="420491"/>
                    <a:pt x="49830" y="443913"/>
                    <a:pt x="53792" y="460448"/>
                  </a:cubicBezTo>
                  <a:cubicBezTo>
                    <a:pt x="56002" y="469668"/>
                    <a:pt x="64317" y="480108"/>
                    <a:pt x="66784" y="489261"/>
                  </a:cubicBezTo>
                  <a:cubicBezTo>
                    <a:pt x="68699" y="496376"/>
                    <a:pt x="68280" y="506406"/>
                    <a:pt x="69471" y="513683"/>
                  </a:cubicBezTo>
                  <a:cubicBezTo>
                    <a:pt x="71061" y="523361"/>
                    <a:pt x="76024" y="535810"/>
                    <a:pt x="76567" y="545611"/>
                  </a:cubicBezTo>
                  <a:cubicBezTo>
                    <a:pt x="76662" y="547221"/>
                    <a:pt x="75776" y="549421"/>
                    <a:pt x="76214" y="550974"/>
                  </a:cubicBezTo>
                  <a:cubicBezTo>
                    <a:pt x="77891" y="556841"/>
                    <a:pt x="86530" y="561023"/>
                    <a:pt x="89578" y="566309"/>
                  </a:cubicBezTo>
                  <a:cubicBezTo>
                    <a:pt x="93512" y="573119"/>
                    <a:pt x="94598" y="584016"/>
                    <a:pt x="97836" y="591169"/>
                  </a:cubicBezTo>
                  <a:cubicBezTo>
                    <a:pt x="101617" y="599523"/>
                    <a:pt x="108532" y="609705"/>
                    <a:pt x="113362" y="617506"/>
                  </a:cubicBezTo>
                  <a:cubicBezTo>
                    <a:pt x="120544" y="629079"/>
                    <a:pt x="129221" y="645262"/>
                    <a:pt x="138203" y="655492"/>
                  </a:cubicBezTo>
                  <a:cubicBezTo>
                    <a:pt x="150004" y="668931"/>
                    <a:pt x="168369" y="684819"/>
                    <a:pt x="183742" y="693934"/>
                  </a:cubicBezTo>
                  <a:cubicBezTo>
                    <a:pt x="190733" y="698078"/>
                    <a:pt x="201249" y="701183"/>
                    <a:pt x="208745" y="704298"/>
                  </a:cubicBezTo>
                  <a:cubicBezTo>
                    <a:pt x="208745" y="704298"/>
                    <a:pt x="194638" y="702888"/>
                    <a:pt x="188838" y="701202"/>
                  </a:cubicBezTo>
                  <a:cubicBezTo>
                    <a:pt x="174455" y="697002"/>
                    <a:pt x="155977" y="688477"/>
                    <a:pt x="143585" y="680056"/>
                  </a:cubicBezTo>
                  <a:cubicBezTo>
                    <a:pt x="131221" y="671655"/>
                    <a:pt x="118115" y="656244"/>
                    <a:pt x="107332" y="645881"/>
                  </a:cubicBezTo>
                  <a:cubicBezTo>
                    <a:pt x="100217" y="639042"/>
                    <a:pt x="91626" y="628898"/>
                    <a:pt x="83806" y="622859"/>
                  </a:cubicBezTo>
                  <a:cubicBezTo>
                    <a:pt x="81796" y="621316"/>
                    <a:pt x="78814" y="619706"/>
                    <a:pt x="76671" y="618354"/>
                  </a:cubicBezTo>
                  <a:cubicBezTo>
                    <a:pt x="76671" y="618354"/>
                    <a:pt x="76271" y="613353"/>
                    <a:pt x="76100" y="611210"/>
                  </a:cubicBezTo>
                  <a:cubicBezTo>
                    <a:pt x="76100" y="611210"/>
                    <a:pt x="64337" y="594808"/>
                    <a:pt x="58974" y="588026"/>
                  </a:cubicBezTo>
                  <a:cubicBezTo>
                    <a:pt x="55755" y="583949"/>
                    <a:pt x="51173" y="578739"/>
                    <a:pt x="47839" y="574767"/>
                  </a:cubicBezTo>
                  <a:cubicBezTo>
                    <a:pt x="47839" y="574767"/>
                    <a:pt x="48192" y="568814"/>
                    <a:pt x="48335" y="566261"/>
                  </a:cubicBezTo>
                  <a:cubicBezTo>
                    <a:pt x="48335" y="566252"/>
                    <a:pt x="26932" y="529704"/>
                    <a:pt x="19893" y="513017"/>
                  </a:cubicBezTo>
                  <a:cubicBezTo>
                    <a:pt x="14940" y="501291"/>
                    <a:pt x="9882" y="485013"/>
                    <a:pt x="6796" y="472678"/>
                  </a:cubicBezTo>
                  <a:cubicBezTo>
                    <a:pt x="5148" y="466068"/>
                    <a:pt x="3253" y="457152"/>
                    <a:pt x="2653" y="450371"/>
                  </a:cubicBezTo>
                  <a:cubicBezTo>
                    <a:pt x="1729" y="439998"/>
                    <a:pt x="2719" y="426053"/>
                    <a:pt x="3196" y="415652"/>
                  </a:cubicBezTo>
                  <a:cubicBezTo>
                    <a:pt x="3548" y="407975"/>
                    <a:pt x="5329" y="397802"/>
                    <a:pt x="5101" y="390125"/>
                  </a:cubicBezTo>
                  <a:cubicBezTo>
                    <a:pt x="4796" y="380238"/>
                    <a:pt x="1052" y="367351"/>
                    <a:pt x="471" y="357473"/>
                  </a:cubicBezTo>
                  <a:cubicBezTo>
                    <a:pt x="-957" y="333461"/>
                    <a:pt x="1100" y="301285"/>
                    <a:pt x="3462" y="277349"/>
                  </a:cubicBezTo>
                  <a:cubicBezTo>
                    <a:pt x="5605" y="255651"/>
                    <a:pt x="8387" y="226381"/>
                    <a:pt x="14911" y="205578"/>
                  </a:cubicBezTo>
                  <a:cubicBezTo>
                    <a:pt x="19340" y="191443"/>
                    <a:pt x="26684" y="172460"/>
                    <a:pt x="35904" y="160858"/>
                  </a:cubicBezTo>
                  <a:cubicBezTo>
                    <a:pt x="37209" y="159210"/>
                    <a:pt x="39571" y="157582"/>
                    <a:pt x="41143" y="156181"/>
                  </a:cubicBezTo>
                  <a:cubicBezTo>
                    <a:pt x="41153" y="156172"/>
                    <a:pt x="55497" y="124054"/>
                    <a:pt x="63336" y="111214"/>
                  </a:cubicBezTo>
                  <a:cubicBezTo>
                    <a:pt x="73652" y="94307"/>
                    <a:pt x="89178" y="72647"/>
                    <a:pt x="102894" y="58350"/>
                  </a:cubicBezTo>
                  <a:cubicBezTo>
                    <a:pt x="111790" y="49082"/>
                    <a:pt x="125249" y="38252"/>
                    <a:pt x="135831" y="30966"/>
                  </a:cubicBezTo>
                  <a:cubicBezTo>
                    <a:pt x="144004" y="25337"/>
                    <a:pt x="155748" y="19136"/>
                    <a:pt x="164578" y="14611"/>
                  </a:cubicBezTo>
                  <a:cubicBezTo>
                    <a:pt x="169864" y="11906"/>
                    <a:pt x="176989" y="8430"/>
                    <a:pt x="182523" y="6306"/>
                  </a:cubicBezTo>
                  <a:cubicBezTo>
                    <a:pt x="186371" y="4820"/>
                    <a:pt x="191657" y="3258"/>
                    <a:pt x="195639" y="2191"/>
                  </a:cubicBezTo>
                  <a:cubicBezTo>
                    <a:pt x="198487" y="1419"/>
                    <a:pt x="205202" y="0"/>
                    <a:pt x="205202" y="0"/>
                  </a:cubicBezTo>
                  <a:cubicBezTo>
                    <a:pt x="196515" y="2943"/>
                    <a:pt x="185237" y="8049"/>
                    <a:pt x="177589" y="13106"/>
                  </a:cubicBezTo>
                  <a:cubicBezTo>
                    <a:pt x="166359" y="20526"/>
                    <a:pt x="153405" y="33280"/>
                    <a:pt x="144318" y="43215"/>
                  </a:cubicBezTo>
                  <a:cubicBezTo>
                    <a:pt x="133583" y="54950"/>
                    <a:pt x="120744" y="72028"/>
                    <a:pt x="112514" y="85639"/>
                  </a:cubicBezTo>
                  <a:cubicBezTo>
                    <a:pt x="101694" y="103527"/>
                    <a:pt x="91426" y="129626"/>
                    <a:pt x="82891" y="148704"/>
                  </a:cubicBezTo>
                  <a:close/>
                </a:path>
              </a:pathLst>
            </a:custGeom>
            <a:solidFill>
              <a:srgbClr val="1142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9" name="任意多边形: 形状 3488">
              <a:extLst>
                <a:ext uri="{FF2B5EF4-FFF2-40B4-BE49-F238E27FC236}">
                  <a16:creationId xmlns:a16="http://schemas.microsoft.com/office/drawing/2014/main" id="{D2C888D7-2393-E362-2037-EC3A03BC5B74}"/>
                </a:ext>
              </a:extLst>
            </p:cNvPr>
            <p:cNvSpPr/>
            <p:nvPr/>
          </p:nvSpPr>
          <p:spPr>
            <a:xfrm>
              <a:off x="2828186" y="1329985"/>
              <a:ext cx="208745" cy="704297"/>
            </a:xfrm>
            <a:custGeom>
              <a:avLst/>
              <a:gdLst>
                <a:gd name="connsiteX0" fmla="*/ 60012 w 208745"/>
                <a:gd name="connsiteY0" fmla="*/ 202416 h 704297"/>
                <a:gd name="connsiteX1" fmla="*/ 60012 w 208745"/>
                <a:gd name="connsiteY1" fmla="*/ 202416 h 704297"/>
                <a:gd name="connsiteX2" fmla="*/ 82891 w 208745"/>
                <a:gd name="connsiteY2" fmla="*/ 148704 h 704297"/>
                <a:gd name="connsiteX3" fmla="*/ 112514 w 208745"/>
                <a:gd name="connsiteY3" fmla="*/ 85639 h 704297"/>
                <a:gd name="connsiteX4" fmla="*/ 144318 w 208745"/>
                <a:gd name="connsiteY4" fmla="*/ 43215 h 704297"/>
                <a:gd name="connsiteX5" fmla="*/ 177589 w 208745"/>
                <a:gd name="connsiteY5" fmla="*/ 13106 h 704297"/>
                <a:gd name="connsiteX6" fmla="*/ 205202 w 208745"/>
                <a:gd name="connsiteY6" fmla="*/ 0 h 704297"/>
                <a:gd name="connsiteX7" fmla="*/ 195639 w 208745"/>
                <a:gd name="connsiteY7" fmla="*/ 2191 h 704297"/>
                <a:gd name="connsiteX8" fmla="*/ 182523 w 208745"/>
                <a:gd name="connsiteY8" fmla="*/ 6306 h 704297"/>
                <a:gd name="connsiteX9" fmla="*/ 164578 w 208745"/>
                <a:gd name="connsiteY9" fmla="*/ 14611 h 704297"/>
                <a:gd name="connsiteX10" fmla="*/ 135831 w 208745"/>
                <a:gd name="connsiteY10" fmla="*/ 30966 h 704297"/>
                <a:gd name="connsiteX11" fmla="*/ 102894 w 208745"/>
                <a:gd name="connsiteY11" fmla="*/ 58350 h 704297"/>
                <a:gd name="connsiteX12" fmla="*/ 63336 w 208745"/>
                <a:gd name="connsiteY12" fmla="*/ 111214 h 704297"/>
                <a:gd name="connsiteX13" fmla="*/ 41143 w 208745"/>
                <a:gd name="connsiteY13" fmla="*/ 156181 h 704297"/>
                <a:gd name="connsiteX14" fmla="*/ 41143 w 208745"/>
                <a:gd name="connsiteY14" fmla="*/ 156181 h 704297"/>
                <a:gd name="connsiteX15" fmla="*/ 35904 w 208745"/>
                <a:gd name="connsiteY15" fmla="*/ 160858 h 704297"/>
                <a:gd name="connsiteX16" fmla="*/ 14911 w 208745"/>
                <a:gd name="connsiteY16" fmla="*/ 205578 h 704297"/>
                <a:gd name="connsiteX17" fmla="*/ 3462 w 208745"/>
                <a:gd name="connsiteY17" fmla="*/ 277349 h 704297"/>
                <a:gd name="connsiteX18" fmla="*/ 471 w 208745"/>
                <a:gd name="connsiteY18" fmla="*/ 357473 h 704297"/>
                <a:gd name="connsiteX19" fmla="*/ 5101 w 208745"/>
                <a:gd name="connsiteY19" fmla="*/ 390125 h 704297"/>
                <a:gd name="connsiteX20" fmla="*/ 3196 w 208745"/>
                <a:gd name="connsiteY20" fmla="*/ 415652 h 704297"/>
                <a:gd name="connsiteX21" fmla="*/ 2653 w 208745"/>
                <a:gd name="connsiteY21" fmla="*/ 450371 h 704297"/>
                <a:gd name="connsiteX22" fmla="*/ 6796 w 208745"/>
                <a:gd name="connsiteY22" fmla="*/ 472678 h 704297"/>
                <a:gd name="connsiteX23" fmla="*/ 19893 w 208745"/>
                <a:gd name="connsiteY23" fmla="*/ 513017 h 704297"/>
                <a:gd name="connsiteX24" fmla="*/ 48335 w 208745"/>
                <a:gd name="connsiteY24" fmla="*/ 566261 h 704297"/>
                <a:gd name="connsiteX25" fmla="*/ 48335 w 208745"/>
                <a:gd name="connsiteY25" fmla="*/ 566261 h 704297"/>
                <a:gd name="connsiteX26" fmla="*/ 47839 w 208745"/>
                <a:gd name="connsiteY26" fmla="*/ 574767 h 704297"/>
                <a:gd name="connsiteX27" fmla="*/ 47839 w 208745"/>
                <a:gd name="connsiteY27" fmla="*/ 574767 h 704297"/>
                <a:gd name="connsiteX28" fmla="*/ 58974 w 208745"/>
                <a:gd name="connsiteY28" fmla="*/ 588026 h 704297"/>
                <a:gd name="connsiteX29" fmla="*/ 76100 w 208745"/>
                <a:gd name="connsiteY29" fmla="*/ 611210 h 704297"/>
                <a:gd name="connsiteX30" fmla="*/ 76100 w 208745"/>
                <a:gd name="connsiteY30" fmla="*/ 611210 h 704297"/>
                <a:gd name="connsiteX31" fmla="*/ 76671 w 208745"/>
                <a:gd name="connsiteY31" fmla="*/ 618354 h 704297"/>
                <a:gd name="connsiteX32" fmla="*/ 76671 w 208745"/>
                <a:gd name="connsiteY32" fmla="*/ 618354 h 704297"/>
                <a:gd name="connsiteX33" fmla="*/ 83806 w 208745"/>
                <a:gd name="connsiteY33" fmla="*/ 622859 h 704297"/>
                <a:gd name="connsiteX34" fmla="*/ 107332 w 208745"/>
                <a:gd name="connsiteY34" fmla="*/ 645881 h 704297"/>
                <a:gd name="connsiteX35" fmla="*/ 143585 w 208745"/>
                <a:gd name="connsiteY35" fmla="*/ 680056 h 704297"/>
                <a:gd name="connsiteX36" fmla="*/ 188838 w 208745"/>
                <a:gd name="connsiteY36" fmla="*/ 701202 h 704297"/>
                <a:gd name="connsiteX37" fmla="*/ 208745 w 208745"/>
                <a:gd name="connsiteY37" fmla="*/ 704298 h 704297"/>
                <a:gd name="connsiteX38" fmla="*/ 208745 w 208745"/>
                <a:gd name="connsiteY38" fmla="*/ 704298 h 704297"/>
                <a:gd name="connsiteX39" fmla="*/ 183742 w 208745"/>
                <a:gd name="connsiteY39" fmla="*/ 693934 h 704297"/>
                <a:gd name="connsiteX40" fmla="*/ 138203 w 208745"/>
                <a:gd name="connsiteY40" fmla="*/ 655492 h 704297"/>
                <a:gd name="connsiteX41" fmla="*/ 113362 w 208745"/>
                <a:gd name="connsiteY41" fmla="*/ 617506 h 704297"/>
                <a:gd name="connsiteX42" fmla="*/ 97836 w 208745"/>
                <a:gd name="connsiteY42" fmla="*/ 591169 h 704297"/>
                <a:gd name="connsiteX43" fmla="*/ 89578 w 208745"/>
                <a:gd name="connsiteY43" fmla="*/ 566309 h 704297"/>
                <a:gd name="connsiteX44" fmla="*/ 76214 w 208745"/>
                <a:gd name="connsiteY44" fmla="*/ 550974 h 704297"/>
                <a:gd name="connsiteX45" fmla="*/ 76567 w 208745"/>
                <a:gd name="connsiteY45" fmla="*/ 545611 h 704297"/>
                <a:gd name="connsiteX46" fmla="*/ 69471 w 208745"/>
                <a:gd name="connsiteY46" fmla="*/ 513683 h 704297"/>
                <a:gd name="connsiteX47" fmla="*/ 66784 w 208745"/>
                <a:gd name="connsiteY47" fmla="*/ 489261 h 704297"/>
                <a:gd name="connsiteX48" fmla="*/ 53792 w 208745"/>
                <a:gd name="connsiteY48" fmla="*/ 460448 h 704297"/>
                <a:gd name="connsiteX49" fmla="*/ 52449 w 208745"/>
                <a:gd name="connsiteY49" fmla="*/ 403793 h 704297"/>
                <a:gd name="connsiteX50" fmla="*/ 44248 w 208745"/>
                <a:gd name="connsiteY50" fmla="*/ 379952 h 704297"/>
                <a:gd name="connsiteX51" fmla="*/ 43896 w 208745"/>
                <a:gd name="connsiteY51" fmla="*/ 361369 h 704297"/>
                <a:gd name="connsiteX52" fmla="*/ 49220 w 208745"/>
                <a:gd name="connsiteY52" fmla="*/ 350520 h 704297"/>
                <a:gd name="connsiteX53" fmla="*/ 48506 w 208745"/>
                <a:gd name="connsiteY53" fmla="*/ 331165 h 704297"/>
                <a:gd name="connsiteX54" fmla="*/ 52773 w 208745"/>
                <a:gd name="connsiteY54" fmla="*/ 317230 h 704297"/>
                <a:gd name="connsiteX55" fmla="*/ 54030 w 208745"/>
                <a:gd name="connsiteY55" fmla="*/ 284521 h 704297"/>
                <a:gd name="connsiteX56" fmla="*/ 54383 w 208745"/>
                <a:gd name="connsiteY56" fmla="*/ 246917 h 704297"/>
                <a:gd name="connsiteX57" fmla="*/ 59307 w 208745"/>
                <a:gd name="connsiteY57" fmla="*/ 233105 h 704297"/>
                <a:gd name="connsiteX58" fmla="*/ 60012 w 208745"/>
                <a:gd name="connsiteY58" fmla="*/ 202416 h 70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08745" h="704297">
                  <a:moveTo>
                    <a:pt x="60012" y="202416"/>
                  </a:moveTo>
                  <a:cubicBezTo>
                    <a:pt x="60012" y="202416"/>
                    <a:pt x="60012" y="202416"/>
                    <a:pt x="60012" y="202416"/>
                  </a:cubicBezTo>
                  <a:cubicBezTo>
                    <a:pt x="66880" y="186300"/>
                    <a:pt x="75738" y="164687"/>
                    <a:pt x="82891" y="148704"/>
                  </a:cubicBezTo>
                  <a:cubicBezTo>
                    <a:pt x="91426" y="129626"/>
                    <a:pt x="101694" y="103527"/>
                    <a:pt x="112514" y="85639"/>
                  </a:cubicBezTo>
                  <a:cubicBezTo>
                    <a:pt x="120744" y="72028"/>
                    <a:pt x="133583" y="54950"/>
                    <a:pt x="144318" y="43215"/>
                  </a:cubicBezTo>
                  <a:cubicBezTo>
                    <a:pt x="153405" y="33280"/>
                    <a:pt x="166359" y="20526"/>
                    <a:pt x="177589" y="13106"/>
                  </a:cubicBezTo>
                  <a:cubicBezTo>
                    <a:pt x="185237" y="8049"/>
                    <a:pt x="196515" y="2943"/>
                    <a:pt x="205202" y="0"/>
                  </a:cubicBezTo>
                  <a:cubicBezTo>
                    <a:pt x="205202" y="0"/>
                    <a:pt x="198487" y="1419"/>
                    <a:pt x="195639" y="2191"/>
                  </a:cubicBezTo>
                  <a:cubicBezTo>
                    <a:pt x="191657" y="3258"/>
                    <a:pt x="186371" y="4820"/>
                    <a:pt x="182523" y="6306"/>
                  </a:cubicBezTo>
                  <a:cubicBezTo>
                    <a:pt x="176989" y="8430"/>
                    <a:pt x="169864" y="11906"/>
                    <a:pt x="164578" y="14611"/>
                  </a:cubicBezTo>
                  <a:cubicBezTo>
                    <a:pt x="155748" y="19136"/>
                    <a:pt x="144004" y="25337"/>
                    <a:pt x="135831" y="30966"/>
                  </a:cubicBezTo>
                  <a:cubicBezTo>
                    <a:pt x="125249" y="38252"/>
                    <a:pt x="111790" y="49082"/>
                    <a:pt x="102894" y="58350"/>
                  </a:cubicBezTo>
                  <a:cubicBezTo>
                    <a:pt x="89178" y="72647"/>
                    <a:pt x="73652" y="94307"/>
                    <a:pt x="63336" y="111214"/>
                  </a:cubicBezTo>
                  <a:cubicBezTo>
                    <a:pt x="55497" y="124054"/>
                    <a:pt x="41153" y="156172"/>
                    <a:pt x="41143" y="156181"/>
                  </a:cubicBezTo>
                  <a:cubicBezTo>
                    <a:pt x="41143" y="156181"/>
                    <a:pt x="41143" y="156181"/>
                    <a:pt x="41143" y="156181"/>
                  </a:cubicBezTo>
                  <a:cubicBezTo>
                    <a:pt x="39571" y="157582"/>
                    <a:pt x="37209" y="159210"/>
                    <a:pt x="35904" y="160858"/>
                  </a:cubicBezTo>
                  <a:cubicBezTo>
                    <a:pt x="26684" y="172460"/>
                    <a:pt x="19340" y="191443"/>
                    <a:pt x="14911" y="205578"/>
                  </a:cubicBezTo>
                  <a:cubicBezTo>
                    <a:pt x="8387" y="226381"/>
                    <a:pt x="5605" y="255651"/>
                    <a:pt x="3462" y="277349"/>
                  </a:cubicBezTo>
                  <a:cubicBezTo>
                    <a:pt x="1100" y="301285"/>
                    <a:pt x="-957" y="333461"/>
                    <a:pt x="471" y="357473"/>
                  </a:cubicBezTo>
                  <a:cubicBezTo>
                    <a:pt x="1052" y="367351"/>
                    <a:pt x="4796" y="380238"/>
                    <a:pt x="5101" y="390125"/>
                  </a:cubicBezTo>
                  <a:cubicBezTo>
                    <a:pt x="5329" y="397802"/>
                    <a:pt x="3548" y="407975"/>
                    <a:pt x="3196" y="415652"/>
                  </a:cubicBezTo>
                  <a:cubicBezTo>
                    <a:pt x="2719" y="426053"/>
                    <a:pt x="1729" y="439998"/>
                    <a:pt x="2653" y="450371"/>
                  </a:cubicBezTo>
                  <a:cubicBezTo>
                    <a:pt x="3253" y="457152"/>
                    <a:pt x="5148" y="466068"/>
                    <a:pt x="6796" y="472678"/>
                  </a:cubicBezTo>
                  <a:cubicBezTo>
                    <a:pt x="9882" y="485013"/>
                    <a:pt x="14940" y="501291"/>
                    <a:pt x="19893" y="513017"/>
                  </a:cubicBezTo>
                  <a:cubicBezTo>
                    <a:pt x="26932" y="529704"/>
                    <a:pt x="48335" y="566252"/>
                    <a:pt x="48335" y="566261"/>
                  </a:cubicBezTo>
                  <a:cubicBezTo>
                    <a:pt x="48335" y="566261"/>
                    <a:pt x="48335" y="566261"/>
                    <a:pt x="48335" y="566261"/>
                  </a:cubicBezTo>
                  <a:cubicBezTo>
                    <a:pt x="48192" y="568814"/>
                    <a:pt x="47839" y="574767"/>
                    <a:pt x="47839" y="574767"/>
                  </a:cubicBezTo>
                  <a:cubicBezTo>
                    <a:pt x="47839" y="574767"/>
                    <a:pt x="47839" y="574767"/>
                    <a:pt x="47839" y="574767"/>
                  </a:cubicBezTo>
                  <a:cubicBezTo>
                    <a:pt x="51173" y="578739"/>
                    <a:pt x="55755" y="583949"/>
                    <a:pt x="58974" y="588026"/>
                  </a:cubicBezTo>
                  <a:cubicBezTo>
                    <a:pt x="64337" y="594808"/>
                    <a:pt x="76100" y="611210"/>
                    <a:pt x="76100" y="611210"/>
                  </a:cubicBezTo>
                  <a:cubicBezTo>
                    <a:pt x="76100" y="611210"/>
                    <a:pt x="76100" y="611210"/>
                    <a:pt x="76100" y="611210"/>
                  </a:cubicBezTo>
                  <a:cubicBezTo>
                    <a:pt x="76271" y="613353"/>
                    <a:pt x="76671" y="618354"/>
                    <a:pt x="76671" y="618354"/>
                  </a:cubicBezTo>
                  <a:cubicBezTo>
                    <a:pt x="76671" y="618354"/>
                    <a:pt x="76671" y="618354"/>
                    <a:pt x="76671" y="618354"/>
                  </a:cubicBezTo>
                  <a:cubicBezTo>
                    <a:pt x="78814" y="619706"/>
                    <a:pt x="81796" y="621316"/>
                    <a:pt x="83806" y="622859"/>
                  </a:cubicBezTo>
                  <a:cubicBezTo>
                    <a:pt x="91626" y="628898"/>
                    <a:pt x="100217" y="639042"/>
                    <a:pt x="107332" y="645881"/>
                  </a:cubicBezTo>
                  <a:cubicBezTo>
                    <a:pt x="118115" y="656244"/>
                    <a:pt x="131221" y="671655"/>
                    <a:pt x="143585" y="680056"/>
                  </a:cubicBezTo>
                  <a:cubicBezTo>
                    <a:pt x="155977" y="688477"/>
                    <a:pt x="174455" y="697002"/>
                    <a:pt x="188838" y="701202"/>
                  </a:cubicBezTo>
                  <a:cubicBezTo>
                    <a:pt x="194638" y="702888"/>
                    <a:pt x="208745" y="704298"/>
                    <a:pt x="208745" y="704298"/>
                  </a:cubicBezTo>
                  <a:cubicBezTo>
                    <a:pt x="208745" y="704298"/>
                    <a:pt x="208745" y="704298"/>
                    <a:pt x="208745" y="704298"/>
                  </a:cubicBezTo>
                  <a:cubicBezTo>
                    <a:pt x="201249" y="701183"/>
                    <a:pt x="190733" y="698078"/>
                    <a:pt x="183742" y="693934"/>
                  </a:cubicBezTo>
                  <a:cubicBezTo>
                    <a:pt x="168369" y="684819"/>
                    <a:pt x="150004" y="668931"/>
                    <a:pt x="138203" y="655492"/>
                  </a:cubicBezTo>
                  <a:cubicBezTo>
                    <a:pt x="129221" y="645262"/>
                    <a:pt x="120544" y="629079"/>
                    <a:pt x="113362" y="617506"/>
                  </a:cubicBezTo>
                  <a:cubicBezTo>
                    <a:pt x="108532" y="609705"/>
                    <a:pt x="101617" y="599523"/>
                    <a:pt x="97836" y="591169"/>
                  </a:cubicBezTo>
                  <a:cubicBezTo>
                    <a:pt x="94598" y="584016"/>
                    <a:pt x="93512" y="573119"/>
                    <a:pt x="89578" y="566309"/>
                  </a:cubicBezTo>
                  <a:cubicBezTo>
                    <a:pt x="86530" y="561023"/>
                    <a:pt x="77891" y="556841"/>
                    <a:pt x="76214" y="550974"/>
                  </a:cubicBezTo>
                  <a:cubicBezTo>
                    <a:pt x="75776" y="549421"/>
                    <a:pt x="76662" y="547221"/>
                    <a:pt x="76567" y="545611"/>
                  </a:cubicBezTo>
                  <a:cubicBezTo>
                    <a:pt x="76024" y="535810"/>
                    <a:pt x="71061" y="523361"/>
                    <a:pt x="69471" y="513683"/>
                  </a:cubicBezTo>
                  <a:cubicBezTo>
                    <a:pt x="68280" y="506406"/>
                    <a:pt x="68699" y="496376"/>
                    <a:pt x="66784" y="489261"/>
                  </a:cubicBezTo>
                  <a:cubicBezTo>
                    <a:pt x="64317" y="480108"/>
                    <a:pt x="56002" y="469668"/>
                    <a:pt x="53792" y="460448"/>
                  </a:cubicBezTo>
                  <a:cubicBezTo>
                    <a:pt x="49830" y="443913"/>
                    <a:pt x="55650" y="420491"/>
                    <a:pt x="52449" y="403793"/>
                  </a:cubicBezTo>
                  <a:cubicBezTo>
                    <a:pt x="51021" y="396364"/>
                    <a:pt x="45534" y="387401"/>
                    <a:pt x="44248" y="379952"/>
                  </a:cubicBezTo>
                  <a:cubicBezTo>
                    <a:pt x="43305" y="374456"/>
                    <a:pt x="42629" y="366798"/>
                    <a:pt x="43896" y="361369"/>
                  </a:cubicBezTo>
                  <a:cubicBezTo>
                    <a:pt x="44715" y="357835"/>
                    <a:pt x="48420" y="354063"/>
                    <a:pt x="49220" y="350520"/>
                  </a:cubicBezTo>
                  <a:cubicBezTo>
                    <a:pt x="50497" y="344853"/>
                    <a:pt x="47725" y="336928"/>
                    <a:pt x="48506" y="331165"/>
                  </a:cubicBezTo>
                  <a:cubicBezTo>
                    <a:pt x="49096" y="326831"/>
                    <a:pt x="52002" y="321526"/>
                    <a:pt x="52773" y="317230"/>
                  </a:cubicBezTo>
                  <a:cubicBezTo>
                    <a:pt x="54507" y="307562"/>
                    <a:pt x="53792" y="294332"/>
                    <a:pt x="54030" y="284521"/>
                  </a:cubicBezTo>
                  <a:cubicBezTo>
                    <a:pt x="54307" y="273244"/>
                    <a:pt x="52249" y="257994"/>
                    <a:pt x="54383" y="246917"/>
                  </a:cubicBezTo>
                  <a:cubicBezTo>
                    <a:pt x="55221" y="242602"/>
                    <a:pt x="58460" y="237420"/>
                    <a:pt x="59307" y="233105"/>
                  </a:cubicBezTo>
                  <a:cubicBezTo>
                    <a:pt x="61088" y="224066"/>
                    <a:pt x="60012" y="202416"/>
                    <a:pt x="60012" y="202416"/>
                  </a:cubicBezTo>
                </a:path>
              </a:pathLst>
            </a:custGeom>
            <a:noFill/>
            <a:ln w="0" cap="rnd">
              <a:solidFill>
                <a:srgbClr val="11420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0" name="任意多边形: 形状 3489">
              <a:extLst>
                <a:ext uri="{FF2B5EF4-FFF2-40B4-BE49-F238E27FC236}">
                  <a16:creationId xmlns:a16="http://schemas.microsoft.com/office/drawing/2014/main" id="{9D5B8371-4066-2171-4A7B-C35AA3ED6FDD}"/>
                </a:ext>
              </a:extLst>
            </p:cNvPr>
            <p:cNvSpPr/>
            <p:nvPr/>
          </p:nvSpPr>
          <p:spPr>
            <a:xfrm>
              <a:off x="3120713" y="1341320"/>
              <a:ext cx="290945" cy="690829"/>
            </a:xfrm>
            <a:custGeom>
              <a:avLst/>
              <a:gdLst>
                <a:gd name="connsiteX0" fmla="*/ 46044 w 290945"/>
                <a:gd name="connsiteY0" fmla="*/ 678047 h 690829"/>
                <a:gd name="connsiteX1" fmla="*/ 0 w 290945"/>
                <a:gd name="connsiteY1" fmla="*/ 690829 h 690829"/>
                <a:gd name="connsiteX2" fmla="*/ 29080 w 290945"/>
                <a:gd name="connsiteY2" fmla="*/ 685962 h 690829"/>
                <a:gd name="connsiteX3" fmla="*/ 110128 w 290945"/>
                <a:gd name="connsiteY3" fmla="*/ 655520 h 690829"/>
                <a:gd name="connsiteX4" fmla="*/ 159430 w 290945"/>
                <a:gd name="connsiteY4" fmla="*/ 624288 h 690829"/>
                <a:gd name="connsiteX5" fmla="*/ 193881 w 290945"/>
                <a:gd name="connsiteY5" fmla="*/ 593312 h 690829"/>
                <a:gd name="connsiteX6" fmla="*/ 242030 w 290945"/>
                <a:gd name="connsiteY6" fmla="*/ 528504 h 690829"/>
                <a:gd name="connsiteX7" fmla="*/ 277682 w 290945"/>
                <a:gd name="connsiteY7" fmla="*/ 442484 h 690829"/>
                <a:gd name="connsiteX8" fmla="*/ 290770 w 290945"/>
                <a:gd name="connsiteY8" fmla="*/ 350301 h 690829"/>
                <a:gd name="connsiteX9" fmla="*/ 283664 w 290945"/>
                <a:gd name="connsiteY9" fmla="*/ 259156 h 690829"/>
                <a:gd name="connsiteX10" fmla="*/ 260899 w 290945"/>
                <a:gd name="connsiteY10" fmla="*/ 193634 h 690829"/>
                <a:gd name="connsiteX11" fmla="*/ 220028 w 290945"/>
                <a:gd name="connsiteY11" fmla="*/ 119853 h 690829"/>
                <a:gd name="connsiteX12" fmla="*/ 178879 w 290945"/>
                <a:gd name="connsiteY12" fmla="*/ 75990 h 690829"/>
                <a:gd name="connsiteX13" fmla="*/ 118291 w 290945"/>
                <a:gd name="connsiteY13" fmla="*/ 31680 h 690829"/>
                <a:gd name="connsiteX14" fmla="*/ 83182 w 290945"/>
                <a:gd name="connsiteY14" fmla="*/ 13868 h 690829"/>
                <a:gd name="connsiteX15" fmla="*/ 60770 w 290945"/>
                <a:gd name="connsiteY15" fmla="*/ 5534 h 690829"/>
                <a:gd name="connsiteX16" fmla="*/ 43920 w 290945"/>
                <a:gd name="connsiteY16" fmla="*/ 0 h 690829"/>
                <a:gd name="connsiteX17" fmla="*/ 71695 w 290945"/>
                <a:gd name="connsiteY17" fmla="*/ 12230 h 690829"/>
                <a:gd name="connsiteX18" fmla="*/ 141722 w 290945"/>
                <a:gd name="connsiteY18" fmla="*/ 59131 h 690829"/>
                <a:gd name="connsiteX19" fmla="*/ 178822 w 290945"/>
                <a:gd name="connsiteY19" fmla="*/ 97393 h 690829"/>
                <a:gd name="connsiteX20" fmla="*/ 222933 w 290945"/>
                <a:gd name="connsiteY20" fmla="*/ 154676 h 690829"/>
                <a:gd name="connsiteX21" fmla="*/ 248164 w 290945"/>
                <a:gd name="connsiteY21" fmla="*/ 218932 h 690829"/>
                <a:gd name="connsiteX22" fmla="*/ 263395 w 290945"/>
                <a:gd name="connsiteY22" fmla="*/ 269386 h 690829"/>
                <a:gd name="connsiteX23" fmla="*/ 268529 w 290945"/>
                <a:gd name="connsiteY23" fmla="*/ 308620 h 690829"/>
                <a:gd name="connsiteX24" fmla="*/ 269881 w 290945"/>
                <a:gd name="connsiteY24" fmla="*/ 327812 h 690829"/>
                <a:gd name="connsiteX25" fmla="*/ 271348 w 290945"/>
                <a:gd name="connsiteY25" fmla="*/ 355340 h 690829"/>
                <a:gd name="connsiteX26" fmla="*/ 268700 w 290945"/>
                <a:gd name="connsiteY26" fmla="*/ 366713 h 690829"/>
                <a:gd name="connsiteX27" fmla="*/ 267938 w 290945"/>
                <a:gd name="connsiteY27" fmla="*/ 408003 h 690829"/>
                <a:gd name="connsiteX28" fmla="*/ 261880 w 290945"/>
                <a:gd name="connsiteY28" fmla="*/ 422015 h 690829"/>
                <a:gd name="connsiteX29" fmla="*/ 259232 w 290945"/>
                <a:gd name="connsiteY29" fmla="*/ 449294 h 690829"/>
                <a:gd name="connsiteX30" fmla="*/ 235696 w 290945"/>
                <a:gd name="connsiteY30" fmla="*/ 493481 h 690829"/>
                <a:gd name="connsiteX31" fmla="*/ 207712 w 290945"/>
                <a:gd name="connsiteY31" fmla="*/ 543944 h 690829"/>
                <a:gd name="connsiteX32" fmla="*/ 188443 w 290945"/>
                <a:gd name="connsiteY32" fmla="*/ 577891 h 690829"/>
                <a:gd name="connsiteX33" fmla="*/ 146942 w 290945"/>
                <a:gd name="connsiteY33" fmla="*/ 621440 h 690829"/>
                <a:gd name="connsiteX34" fmla="*/ 97079 w 290945"/>
                <a:gd name="connsiteY34" fmla="*/ 655720 h 690829"/>
                <a:gd name="connsiteX35" fmla="*/ 46044 w 290945"/>
                <a:gd name="connsiteY35" fmla="*/ 678047 h 69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0945" h="690829">
                  <a:moveTo>
                    <a:pt x="46044" y="678047"/>
                  </a:moveTo>
                  <a:cubicBezTo>
                    <a:pt x="32528" y="682838"/>
                    <a:pt x="13811" y="686991"/>
                    <a:pt x="0" y="690829"/>
                  </a:cubicBezTo>
                  <a:cubicBezTo>
                    <a:pt x="0" y="690829"/>
                    <a:pt x="20517" y="688181"/>
                    <a:pt x="29080" y="685962"/>
                  </a:cubicBezTo>
                  <a:cubicBezTo>
                    <a:pt x="54226" y="679466"/>
                    <a:pt x="86925" y="667198"/>
                    <a:pt x="110128" y="655520"/>
                  </a:cubicBezTo>
                  <a:cubicBezTo>
                    <a:pt x="125768" y="647662"/>
                    <a:pt x="145494" y="634898"/>
                    <a:pt x="159430" y="624288"/>
                  </a:cubicBezTo>
                  <a:cubicBezTo>
                    <a:pt x="170488" y="615877"/>
                    <a:pt x="184461" y="603533"/>
                    <a:pt x="193881" y="593312"/>
                  </a:cubicBezTo>
                  <a:cubicBezTo>
                    <a:pt x="210283" y="575491"/>
                    <a:pt x="230038" y="549545"/>
                    <a:pt x="242030" y="528504"/>
                  </a:cubicBezTo>
                  <a:cubicBezTo>
                    <a:pt x="255851" y="504225"/>
                    <a:pt x="270310" y="469430"/>
                    <a:pt x="277682" y="442484"/>
                  </a:cubicBezTo>
                  <a:cubicBezTo>
                    <a:pt x="285045" y="415538"/>
                    <a:pt x="289884" y="378219"/>
                    <a:pt x="290770" y="350301"/>
                  </a:cubicBezTo>
                  <a:cubicBezTo>
                    <a:pt x="291627" y="322888"/>
                    <a:pt x="289370" y="285979"/>
                    <a:pt x="283664" y="259156"/>
                  </a:cubicBezTo>
                  <a:cubicBezTo>
                    <a:pt x="279330" y="238801"/>
                    <a:pt x="269357" y="212646"/>
                    <a:pt x="260899" y="193634"/>
                  </a:cubicBezTo>
                  <a:cubicBezTo>
                    <a:pt x="250622" y="170507"/>
                    <a:pt x="235020" y="140237"/>
                    <a:pt x="220028" y="119853"/>
                  </a:cubicBezTo>
                  <a:cubicBezTo>
                    <a:pt x="209350" y="105318"/>
                    <a:pt x="192367" y="87973"/>
                    <a:pt x="178879" y="75990"/>
                  </a:cubicBezTo>
                  <a:cubicBezTo>
                    <a:pt x="162049" y="61036"/>
                    <a:pt x="137541" y="43367"/>
                    <a:pt x="118291" y="31680"/>
                  </a:cubicBezTo>
                  <a:cubicBezTo>
                    <a:pt x="108195" y="25556"/>
                    <a:pt x="94012" y="18574"/>
                    <a:pt x="83182" y="13868"/>
                  </a:cubicBezTo>
                  <a:cubicBezTo>
                    <a:pt x="76600" y="11011"/>
                    <a:pt x="67542" y="7906"/>
                    <a:pt x="60770" y="5534"/>
                  </a:cubicBezTo>
                  <a:cubicBezTo>
                    <a:pt x="55750" y="3781"/>
                    <a:pt x="43920" y="0"/>
                    <a:pt x="43920" y="0"/>
                  </a:cubicBezTo>
                  <a:cubicBezTo>
                    <a:pt x="52102" y="4000"/>
                    <a:pt x="63675" y="7906"/>
                    <a:pt x="71695" y="12230"/>
                  </a:cubicBezTo>
                  <a:cubicBezTo>
                    <a:pt x="93954" y="24222"/>
                    <a:pt x="122387" y="42843"/>
                    <a:pt x="141722" y="59131"/>
                  </a:cubicBezTo>
                  <a:cubicBezTo>
                    <a:pt x="153953" y="69437"/>
                    <a:pt x="168345" y="85315"/>
                    <a:pt x="178822" y="97393"/>
                  </a:cubicBezTo>
                  <a:cubicBezTo>
                    <a:pt x="193034" y="113767"/>
                    <a:pt x="212265" y="135788"/>
                    <a:pt x="222933" y="154676"/>
                  </a:cubicBezTo>
                  <a:cubicBezTo>
                    <a:pt x="233124" y="172698"/>
                    <a:pt x="241402" y="199358"/>
                    <a:pt x="248164" y="218932"/>
                  </a:cubicBezTo>
                  <a:cubicBezTo>
                    <a:pt x="253327" y="233877"/>
                    <a:pt x="260109" y="253927"/>
                    <a:pt x="263395" y="269386"/>
                  </a:cubicBezTo>
                  <a:cubicBezTo>
                    <a:pt x="265862" y="280997"/>
                    <a:pt x="267367" y="296808"/>
                    <a:pt x="268529" y="308620"/>
                  </a:cubicBezTo>
                  <a:cubicBezTo>
                    <a:pt x="269091" y="314363"/>
                    <a:pt x="269519" y="322050"/>
                    <a:pt x="269881" y="327812"/>
                  </a:cubicBezTo>
                  <a:cubicBezTo>
                    <a:pt x="270396" y="336071"/>
                    <a:pt x="272177" y="347110"/>
                    <a:pt x="271348" y="355340"/>
                  </a:cubicBezTo>
                  <a:cubicBezTo>
                    <a:pt x="271005" y="358826"/>
                    <a:pt x="269177" y="363236"/>
                    <a:pt x="268700" y="366713"/>
                  </a:cubicBezTo>
                  <a:cubicBezTo>
                    <a:pt x="267024" y="378981"/>
                    <a:pt x="270786" y="395945"/>
                    <a:pt x="267938" y="408003"/>
                  </a:cubicBezTo>
                  <a:cubicBezTo>
                    <a:pt x="266890" y="412461"/>
                    <a:pt x="263062" y="417595"/>
                    <a:pt x="261880" y="422015"/>
                  </a:cubicBezTo>
                  <a:cubicBezTo>
                    <a:pt x="259756" y="429959"/>
                    <a:pt x="261509" y="441398"/>
                    <a:pt x="259232" y="449294"/>
                  </a:cubicBezTo>
                  <a:cubicBezTo>
                    <a:pt x="255060" y="463725"/>
                    <a:pt x="242859" y="480289"/>
                    <a:pt x="235696" y="493481"/>
                  </a:cubicBezTo>
                  <a:cubicBezTo>
                    <a:pt x="227428" y="508692"/>
                    <a:pt x="216179" y="528847"/>
                    <a:pt x="207712" y="543944"/>
                  </a:cubicBezTo>
                  <a:cubicBezTo>
                    <a:pt x="201978" y="554155"/>
                    <a:pt x="195367" y="568462"/>
                    <a:pt x="188443" y="577891"/>
                  </a:cubicBezTo>
                  <a:cubicBezTo>
                    <a:pt x="177755" y="592436"/>
                    <a:pt x="160677" y="609733"/>
                    <a:pt x="146942" y="621440"/>
                  </a:cubicBezTo>
                  <a:cubicBezTo>
                    <a:pt x="133131" y="633213"/>
                    <a:pt x="112947" y="646910"/>
                    <a:pt x="97079" y="655720"/>
                  </a:cubicBezTo>
                  <a:cubicBezTo>
                    <a:pt x="82467" y="663826"/>
                    <a:pt x="61798" y="672465"/>
                    <a:pt x="46044" y="678047"/>
                  </a:cubicBezTo>
                  <a:close/>
                </a:path>
              </a:pathLst>
            </a:custGeom>
            <a:solidFill>
              <a:srgbClr val="1142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1" name="任意多边形: 形状 3490">
              <a:extLst>
                <a:ext uri="{FF2B5EF4-FFF2-40B4-BE49-F238E27FC236}">
                  <a16:creationId xmlns:a16="http://schemas.microsoft.com/office/drawing/2014/main" id="{4F1BE215-D9F6-79DA-BCD4-84DD958DBD38}"/>
                </a:ext>
              </a:extLst>
            </p:cNvPr>
            <p:cNvSpPr/>
            <p:nvPr/>
          </p:nvSpPr>
          <p:spPr>
            <a:xfrm>
              <a:off x="3120713" y="1341320"/>
              <a:ext cx="290945" cy="690829"/>
            </a:xfrm>
            <a:custGeom>
              <a:avLst/>
              <a:gdLst>
                <a:gd name="connsiteX0" fmla="*/ 0 w 290945"/>
                <a:gd name="connsiteY0" fmla="*/ 690829 h 690829"/>
                <a:gd name="connsiteX1" fmla="*/ 0 w 290945"/>
                <a:gd name="connsiteY1" fmla="*/ 690829 h 690829"/>
                <a:gd name="connsiteX2" fmla="*/ 46044 w 290945"/>
                <a:gd name="connsiteY2" fmla="*/ 678047 h 690829"/>
                <a:gd name="connsiteX3" fmla="*/ 97079 w 290945"/>
                <a:gd name="connsiteY3" fmla="*/ 655720 h 690829"/>
                <a:gd name="connsiteX4" fmla="*/ 146942 w 290945"/>
                <a:gd name="connsiteY4" fmla="*/ 621440 h 690829"/>
                <a:gd name="connsiteX5" fmla="*/ 188443 w 290945"/>
                <a:gd name="connsiteY5" fmla="*/ 577891 h 690829"/>
                <a:gd name="connsiteX6" fmla="*/ 207712 w 290945"/>
                <a:gd name="connsiteY6" fmla="*/ 543944 h 690829"/>
                <a:gd name="connsiteX7" fmla="*/ 235696 w 290945"/>
                <a:gd name="connsiteY7" fmla="*/ 493481 h 690829"/>
                <a:gd name="connsiteX8" fmla="*/ 259232 w 290945"/>
                <a:gd name="connsiteY8" fmla="*/ 449294 h 690829"/>
                <a:gd name="connsiteX9" fmla="*/ 261880 w 290945"/>
                <a:gd name="connsiteY9" fmla="*/ 422015 h 690829"/>
                <a:gd name="connsiteX10" fmla="*/ 267938 w 290945"/>
                <a:gd name="connsiteY10" fmla="*/ 408003 h 690829"/>
                <a:gd name="connsiteX11" fmla="*/ 268700 w 290945"/>
                <a:gd name="connsiteY11" fmla="*/ 366713 h 690829"/>
                <a:gd name="connsiteX12" fmla="*/ 271348 w 290945"/>
                <a:gd name="connsiteY12" fmla="*/ 355340 h 690829"/>
                <a:gd name="connsiteX13" fmla="*/ 269881 w 290945"/>
                <a:gd name="connsiteY13" fmla="*/ 327812 h 690829"/>
                <a:gd name="connsiteX14" fmla="*/ 268529 w 290945"/>
                <a:gd name="connsiteY14" fmla="*/ 308620 h 690829"/>
                <a:gd name="connsiteX15" fmla="*/ 263395 w 290945"/>
                <a:gd name="connsiteY15" fmla="*/ 269386 h 690829"/>
                <a:gd name="connsiteX16" fmla="*/ 248164 w 290945"/>
                <a:gd name="connsiteY16" fmla="*/ 218932 h 690829"/>
                <a:gd name="connsiteX17" fmla="*/ 222933 w 290945"/>
                <a:gd name="connsiteY17" fmla="*/ 154676 h 690829"/>
                <a:gd name="connsiteX18" fmla="*/ 178822 w 290945"/>
                <a:gd name="connsiteY18" fmla="*/ 97393 h 690829"/>
                <a:gd name="connsiteX19" fmla="*/ 141722 w 290945"/>
                <a:gd name="connsiteY19" fmla="*/ 59131 h 690829"/>
                <a:gd name="connsiteX20" fmla="*/ 71695 w 290945"/>
                <a:gd name="connsiteY20" fmla="*/ 12230 h 690829"/>
                <a:gd name="connsiteX21" fmla="*/ 43920 w 290945"/>
                <a:gd name="connsiteY21" fmla="*/ 0 h 690829"/>
                <a:gd name="connsiteX22" fmla="*/ 60770 w 290945"/>
                <a:gd name="connsiteY22" fmla="*/ 5534 h 690829"/>
                <a:gd name="connsiteX23" fmla="*/ 83182 w 290945"/>
                <a:gd name="connsiteY23" fmla="*/ 13868 h 690829"/>
                <a:gd name="connsiteX24" fmla="*/ 118291 w 290945"/>
                <a:gd name="connsiteY24" fmla="*/ 31680 h 690829"/>
                <a:gd name="connsiteX25" fmla="*/ 178879 w 290945"/>
                <a:gd name="connsiteY25" fmla="*/ 75990 h 690829"/>
                <a:gd name="connsiteX26" fmla="*/ 220028 w 290945"/>
                <a:gd name="connsiteY26" fmla="*/ 119853 h 690829"/>
                <a:gd name="connsiteX27" fmla="*/ 260899 w 290945"/>
                <a:gd name="connsiteY27" fmla="*/ 193634 h 690829"/>
                <a:gd name="connsiteX28" fmla="*/ 283664 w 290945"/>
                <a:gd name="connsiteY28" fmla="*/ 259156 h 690829"/>
                <a:gd name="connsiteX29" fmla="*/ 290770 w 290945"/>
                <a:gd name="connsiteY29" fmla="*/ 350301 h 690829"/>
                <a:gd name="connsiteX30" fmla="*/ 277682 w 290945"/>
                <a:gd name="connsiteY30" fmla="*/ 442484 h 690829"/>
                <a:gd name="connsiteX31" fmla="*/ 242030 w 290945"/>
                <a:gd name="connsiteY31" fmla="*/ 528504 h 690829"/>
                <a:gd name="connsiteX32" fmla="*/ 193881 w 290945"/>
                <a:gd name="connsiteY32" fmla="*/ 593312 h 690829"/>
                <a:gd name="connsiteX33" fmla="*/ 159430 w 290945"/>
                <a:gd name="connsiteY33" fmla="*/ 624288 h 690829"/>
                <a:gd name="connsiteX34" fmla="*/ 110128 w 290945"/>
                <a:gd name="connsiteY34" fmla="*/ 655520 h 690829"/>
                <a:gd name="connsiteX35" fmla="*/ 29080 w 290945"/>
                <a:gd name="connsiteY35" fmla="*/ 685962 h 690829"/>
                <a:gd name="connsiteX36" fmla="*/ 0 w 290945"/>
                <a:gd name="connsiteY36" fmla="*/ 690829 h 69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0945" h="690829">
                  <a:moveTo>
                    <a:pt x="0" y="690829"/>
                  </a:moveTo>
                  <a:cubicBezTo>
                    <a:pt x="0" y="690829"/>
                    <a:pt x="0" y="690829"/>
                    <a:pt x="0" y="690829"/>
                  </a:cubicBezTo>
                  <a:cubicBezTo>
                    <a:pt x="13811" y="686991"/>
                    <a:pt x="32528" y="682838"/>
                    <a:pt x="46044" y="678047"/>
                  </a:cubicBezTo>
                  <a:cubicBezTo>
                    <a:pt x="61798" y="672465"/>
                    <a:pt x="82467" y="663826"/>
                    <a:pt x="97079" y="655720"/>
                  </a:cubicBezTo>
                  <a:cubicBezTo>
                    <a:pt x="112947" y="646910"/>
                    <a:pt x="133131" y="633213"/>
                    <a:pt x="146942" y="621440"/>
                  </a:cubicBezTo>
                  <a:cubicBezTo>
                    <a:pt x="160677" y="609733"/>
                    <a:pt x="177755" y="592436"/>
                    <a:pt x="188443" y="577891"/>
                  </a:cubicBezTo>
                  <a:cubicBezTo>
                    <a:pt x="195367" y="568462"/>
                    <a:pt x="201978" y="554155"/>
                    <a:pt x="207712" y="543944"/>
                  </a:cubicBezTo>
                  <a:cubicBezTo>
                    <a:pt x="216179" y="528847"/>
                    <a:pt x="227428" y="508692"/>
                    <a:pt x="235696" y="493481"/>
                  </a:cubicBezTo>
                  <a:cubicBezTo>
                    <a:pt x="242859" y="480289"/>
                    <a:pt x="255060" y="463725"/>
                    <a:pt x="259232" y="449294"/>
                  </a:cubicBezTo>
                  <a:cubicBezTo>
                    <a:pt x="261509" y="441398"/>
                    <a:pt x="259756" y="429959"/>
                    <a:pt x="261880" y="422015"/>
                  </a:cubicBezTo>
                  <a:cubicBezTo>
                    <a:pt x="263062" y="417595"/>
                    <a:pt x="266890" y="412461"/>
                    <a:pt x="267938" y="408003"/>
                  </a:cubicBezTo>
                  <a:cubicBezTo>
                    <a:pt x="270786" y="395945"/>
                    <a:pt x="267024" y="378981"/>
                    <a:pt x="268700" y="366713"/>
                  </a:cubicBezTo>
                  <a:cubicBezTo>
                    <a:pt x="269177" y="363236"/>
                    <a:pt x="271005" y="358826"/>
                    <a:pt x="271348" y="355340"/>
                  </a:cubicBezTo>
                  <a:cubicBezTo>
                    <a:pt x="272177" y="347110"/>
                    <a:pt x="270396" y="336071"/>
                    <a:pt x="269881" y="327812"/>
                  </a:cubicBezTo>
                  <a:cubicBezTo>
                    <a:pt x="269519" y="322050"/>
                    <a:pt x="269091" y="314363"/>
                    <a:pt x="268529" y="308620"/>
                  </a:cubicBezTo>
                  <a:cubicBezTo>
                    <a:pt x="267367" y="296808"/>
                    <a:pt x="265862" y="280997"/>
                    <a:pt x="263395" y="269386"/>
                  </a:cubicBezTo>
                  <a:cubicBezTo>
                    <a:pt x="260109" y="253927"/>
                    <a:pt x="253327" y="233877"/>
                    <a:pt x="248164" y="218932"/>
                  </a:cubicBezTo>
                  <a:cubicBezTo>
                    <a:pt x="241402" y="199358"/>
                    <a:pt x="233124" y="172698"/>
                    <a:pt x="222933" y="154676"/>
                  </a:cubicBezTo>
                  <a:cubicBezTo>
                    <a:pt x="212265" y="135788"/>
                    <a:pt x="193034" y="113767"/>
                    <a:pt x="178822" y="97393"/>
                  </a:cubicBezTo>
                  <a:cubicBezTo>
                    <a:pt x="168345" y="85315"/>
                    <a:pt x="153953" y="69437"/>
                    <a:pt x="141722" y="59131"/>
                  </a:cubicBezTo>
                  <a:cubicBezTo>
                    <a:pt x="122387" y="42843"/>
                    <a:pt x="93954" y="24222"/>
                    <a:pt x="71695" y="12230"/>
                  </a:cubicBezTo>
                  <a:cubicBezTo>
                    <a:pt x="63675" y="7906"/>
                    <a:pt x="52102" y="4000"/>
                    <a:pt x="43920" y="0"/>
                  </a:cubicBezTo>
                  <a:cubicBezTo>
                    <a:pt x="43920" y="0"/>
                    <a:pt x="55750" y="3781"/>
                    <a:pt x="60770" y="5534"/>
                  </a:cubicBezTo>
                  <a:cubicBezTo>
                    <a:pt x="67542" y="7906"/>
                    <a:pt x="76600" y="11011"/>
                    <a:pt x="83182" y="13868"/>
                  </a:cubicBezTo>
                  <a:cubicBezTo>
                    <a:pt x="94012" y="18574"/>
                    <a:pt x="108195" y="25556"/>
                    <a:pt x="118291" y="31680"/>
                  </a:cubicBezTo>
                  <a:cubicBezTo>
                    <a:pt x="137541" y="43367"/>
                    <a:pt x="162049" y="61036"/>
                    <a:pt x="178879" y="75990"/>
                  </a:cubicBezTo>
                  <a:cubicBezTo>
                    <a:pt x="192367" y="87973"/>
                    <a:pt x="209350" y="105318"/>
                    <a:pt x="220028" y="119853"/>
                  </a:cubicBezTo>
                  <a:cubicBezTo>
                    <a:pt x="235020" y="140237"/>
                    <a:pt x="250622" y="170507"/>
                    <a:pt x="260899" y="193634"/>
                  </a:cubicBezTo>
                  <a:cubicBezTo>
                    <a:pt x="269357" y="212646"/>
                    <a:pt x="279330" y="238801"/>
                    <a:pt x="283664" y="259156"/>
                  </a:cubicBezTo>
                  <a:cubicBezTo>
                    <a:pt x="289370" y="285979"/>
                    <a:pt x="291627" y="322888"/>
                    <a:pt x="290770" y="350301"/>
                  </a:cubicBezTo>
                  <a:cubicBezTo>
                    <a:pt x="289884" y="378219"/>
                    <a:pt x="285045" y="415538"/>
                    <a:pt x="277682" y="442484"/>
                  </a:cubicBezTo>
                  <a:cubicBezTo>
                    <a:pt x="270310" y="469430"/>
                    <a:pt x="255851" y="504225"/>
                    <a:pt x="242030" y="528504"/>
                  </a:cubicBezTo>
                  <a:cubicBezTo>
                    <a:pt x="230038" y="549545"/>
                    <a:pt x="210283" y="575491"/>
                    <a:pt x="193881" y="593312"/>
                  </a:cubicBezTo>
                  <a:cubicBezTo>
                    <a:pt x="184461" y="603533"/>
                    <a:pt x="170488" y="615877"/>
                    <a:pt x="159430" y="624288"/>
                  </a:cubicBezTo>
                  <a:cubicBezTo>
                    <a:pt x="145494" y="634898"/>
                    <a:pt x="125768" y="647662"/>
                    <a:pt x="110128" y="655520"/>
                  </a:cubicBezTo>
                  <a:cubicBezTo>
                    <a:pt x="86925" y="667198"/>
                    <a:pt x="54226" y="679466"/>
                    <a:pt x="29080" y="685962"/>
                  </a:cubicBezTo>
                  <a:cubicBezTo>
                    <a:pt x="20517" y="688181"/>
                    <a:pt x="0" y="690829"/>
                    <a:pt x="0" y="690829"/>
                  </a:cubicBezTo>
                </a:path>
              </a:pathLst>
            </a:custGeom>
            <a:noFill/>
            <a:ln w="0" cap="rnd">
              <a:solidFill>
                <a:srgbClr val="11420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2" name="任意多边形: 形状 3491">
              <a:extLst>
                <a:ext uri="{FF2B5EF4-FFF2-40B4-BE49-F238E27FC236}">
                  <a16:creationId xmlns:a16="http://schemas.microsoft.com/office/drawing/2014/main" id="{F8703A33-2539-8468-0F65-957D81B05014}"/>
                </a:ext>
              </a:extLst>
            </p:cNvPr>
            <p:cNvSpPr/>
            <p:nvPr/>
          </p:nvSpPr>
          <p:spPr>
            <a:xfrm>
              <a:off x="2741717" y="1335414"/>
              <a:ext cx="287117" cy="698477"/>
            </a:xfrm>
            <a:custGeom>
              <a:avLst/>
              <a:gdLst>
                <a:gd name="connsiteX0" fmla="*/ 241960 w 287117"/>
                <a:gd name="connsiteY0" fmla="*/ 684286 h 698477"/>
                <a:gd name="connsiteX1" fmla="*/ 287118 w 287117"/>
                <a:gd name="connsiteY1" fmla="*/ 698478 h 698477"/>
                <a:gd name="connsiteX2" fmla="*/ 249865 w 287117"/>
                <a:gd name="connsiteY2" fmla="*/ 691886 h 698477"/>
                <a:gd name="connsiteX3" fmla="*/ 179800 w 287117"/>
                <a:gd name="connsiteY3" fmla="*/ 660349 h 698477"/>
                <a:gd name="connsiteX4" fmla="*/ 130774 w 287117"/>
                <a:gd name="connsiteY4" fmla="*/ 629117 h 698477"/>
                <a:gd name="connsiteX5" fmla="*/ 96522 w 287117"/>
                <a:gd name="connsiteY5" fmla="*/ 598132 h 698477"/>
                <a:gd name="connsiteX6" fmla="*/ 48640 w 287117"/>
                <a:gd name="connsiteY6" fmla="*/ 533324 h 698477"/>
                <a:gd name="connsiteX7" fmla="*/ 13188 w 287117"/>
                <a:gd name="connsiteY7" fmla="*/ 447304 h 698477"/>
                <a:gd name="connsiteX8" fmla="*/ 177 w 287117"/>
                <a:gd name="connsiteY8" fmla="*/ 355120 h 698477"/>
                <a:gd name="connsiteX9" fmla="*/ 7235 w 287117"/>
                <a:gd name="connsiteY9" fmla="*/ 263976 h 698477"/>
                <a:gd name="connsiteX10" fmla="*/ 29876 w 287117"/>
                <a:gd name="connsiteY10" fmla="*/ 198453 h 698477"/>
                <a:gd name="connsiteX11" fmla="*/ 70510 w 287117"/>
                <a:gd name="connsiteY11" fmla="*/ 124682 h 698477"/>
                <a:gd name="connsiteX12" fmla="*/ 111429 w 287117"/>
                <a:gd name="connsiteY12" fmla="*/ 80820 h 698477"/>
                <a:gd name="connsiteX13" fmla="*/ 171684 w 287117"/>
                <a:gd name="connsiteY13" fmla="*/ 36509 h 698477"/>
                <a:gd name="connsiteX14" fmla="*/ 206593 w 287117"/>
                <a:gd name="connsiteY14" fmla="*/ 18688 h 698477"/>
                <a:gd name="connsiteX15" fmla="*/ 227882 w 287117"/>
                <a:gd name="connsiteY15" fmla="*/ 9201 h 698477"/>
                <a:gd name="connsiteX16" fmla="*/ 254285 w 287117"/>
                <a:gd name="connsiteY16" fmla="*/ 0 h 698477"/>
                <a:gd name="connsiteX17" fmla="*/ 218023 w 287117"/>
                <a:gd name="connsiteY17" fmla="*/ 17050 h 698477"/>
                <a:gd name="connsiteX18" fmla="*/ 148386 w 287117"/>
                <a:gd name="connsiteY18" fmla="*/ 63960 h 698477"/>
                <a:gd name="connsiteX19" fmla="*/ 111496 w 287117"/>
                <a:gd name="connsiteY19" fmla="*/ 102213 h 698477"/>
                <a:gd name="connsiteX20" fmla="*/ 67624 w 287117"/>
                <a:gd name="connsiteY20" fmla="*/ 159496 h 698477"/>
                <a:gd name="connsiteX21" fmla="*/ 42535 w 287117"/>
                <a:gd name="connsiteY21" fmla="*/ 223761 h 698477"/>
                <a:gd name="connsiteX22" fmla="*/ 27390 w 287117"/>
                <a:gd name="connsiteY22" fmla="*/ 274215 h 698477"/>
                <a:gd name="connsiteX23" fmla="*/ 22294 w 287117"/>
                <a:gd name="connsiteY23" fmla="*/ 313449 h 698477"/>
                <a:gd name="connsiteX24" fmla="*/ 20942 w 287117"/>
                <a:gd name="connsiteY24" fmla="*/ 332632 h 698477"/>
                <a:gd name="connsiteX25" fmla="*/ 19484 w 287117"/>
                <a:gd name="connsiteY25" fmla="*/ 360169 h 698477"/>
                <a:gd name="connsiteX26" fmla="*/ 22123 w 287117"/>
                <a:gd name="connsiteY26" fmla="*/ 371532 h 698477"/>
                <a:gd name="connsiteX27" fmla="*/ 22875 w 287117"/>
                <a:gd name="connsiteY27" fmla="*/ 412823 h 698477"/>
                <a:gd name="connsiteX28" fmla="*/ 28895 w 287117"/>
                <a:gd name="connsiteY28" fmla="*/ 426844 h 698477"/>
                <a:gd name="connsiteX29" fmla="*/ 31533 w 287117"/>
                <a:gd name="connsiteY29" fmla="*/ 454114 h 698477"/>
                <a:gd name="connsiteX30" fmla="*/ 54936 w 287117"/>
                <a:gd name="connsiteY30" fmla="*/ 498310 h 698477"/>
                <a:gd name="connsiteX31" fmla="*/ 82768 w 287117"/>
                <a:gd name="connsiteY31" fmla="*/ 548773 h 698477"/>
                <a:gd name="connsiteX32" fmla="*/ 101933 w 287117"/>
                <a:gd name="connsiteY32" fmla="*/ 582720 h 698477"/>
                <a:gd name="connsiteX33" fmla="*/ 143195 w 287117"/>
                <a:gd name="connsiteY33" fmla="*/ 626269 h 698477"/>
                <a:gd name="connsiteX34" fmla="*/ 192782 w 287117"/>
                <a:gd name="connsiteY34" fmla="*/ 660549 h 698477"/>
                <a:gd name="connsiteX35" fmla="*/ 241960 w 287117"/>
                <a:gd name="connsiteY35" fmla="*/ 684286 h 69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87117" h="698477">
                  <a:moveTo>
                    <a:pt x="241960" y="684286"/>
                  </a:moveTo>
                  <a:cubicBezTo>
                    <a:pt x="255171" y="689505"/>
                    <a:pt x="273573" y="694220"/>
                    <a:pt x="287118" y="698478"/>
                  </a:cubicBezTo>
                  <a:cubicBezTo>
                    <a:pt x="287118" y="698478"/>
                    <a:pt x="260743" y="695144"/>
                    <a:pt x="249865" y="691886"/>
                  </a:cubicBezTo>
                  <a:cubicBezTo>
                    <a:pt x="227787" y="685286"/>
                    <a:pt x="200059" y="671341"/>
                    <a:pt x="179800" y="660349"/>
                  </a:cubicBezTo>
                  <a:cubicBezTo>
                    <a:pt x="164474" y="652034"/>
                    <a:pt x="144624" y="639718"/>
                    <a:pt x="130774" y="629117"/>
                  </a:cubicBezTo>
                  <a:cubicBezTo>
                    <a:pt x="119773" y="620697"/>
                    <a:pt x="105876" y="608352"/>
                    <a:pt x="96522" y="598132"/>
                  </a:cubicBezTo>
                  <a:cubicBezTo>
                    <a:pt x="80197" y="580301"/>
                    <a:pt x="60556" y="554364"/>
                    <a:pt x="48640" y="533324"/>
                  </a:cubicBezTo>
                  <a:cubicBezTo>
                    <a:pt x="34886" y="509045"/>
                    <a:pt x="20513" y="474240"/>
                    <a:pt x="13188" y="447304"/>
                  </a:cubicBezTo>
                  <a:cubicBezTo>
                    <a:pt x="5863" y="420357"/>
                    <a:pt x="1044" y="383038"/>
                    <a:pt x="177" y="355120"/>
                  </a:cubicBezTo>
                  <a:cubicBezTo>
                    <a:pt x="-680" y="327708"/>
                    <a:pt x="1558" y="290808"/>
                    <a:pt x="7235" y="263976"/>
                  </a:cubicBezTo>
                  <a:cubicBezTo>
                    <a:pt x="11540" y="243630"/>
                    <a:pt x="21465" y="217475"/>
                    <a:pt x="29876" y="198453"/>
                  </a:cubicBezTo>
                  <a:cubicBezTo>
                    <a:pt x="40096" y="175346"/>
                    <a:pt x="55603" y="145075"/>
                    <a:pt x="70510" y="124682"/>
                  </a:cubicBezTo>
                  <a:cubicBezTo>
                    <a:pt x="81130" y="110157"/>
                    <a:pt x="98008" y="92812"/>
                    <a:pt x="111429" y="80820"/>
                  </a:cubicBezTo>
                  <a:cubicBezTo>
                    <a:pt x="128164" y="65865"/>
                    <a:pt x="152529" y="48196"/>
                    <a:pt x="171684" y="36509"/>
                  </a:cubicBezTo>
                  <a:cubicBezTo>
                    <a:pt x="181724" y="30385"/>
                    <a:pt x="195983" y="23746"/>
                    <a:pt x="206593" y="18688"/>
                  </a:cubicBezTo>
                  <a:cubicBezTo>
                    <a:pt x="212908" y="15688"/>
                    <a:pt x="221386" y="11782"/>
                    <a:pt x="227882" y="9201"/>
                  </a:cubicBezTo>
                  <a:cubicBezTo>
                    <a:pt x="235683" y="6105"/>
                    <a:pt x="254285" y="0"/>
                    <a:pt x="254285" y="0"/>
                  </a:cubicBezTo>
                  <a:cubicBezTo>
                    <a:pt x="242645" y="2991"/>
                    <a:pt x="228510" y="11173"/>
                    <a:pt x="218023" y="17050"/>
                  </a:cubicBezTo>
                  <a:cubicBezTo>
                    <a:pt x="196049" y="29366"/>
                    <a:pt x="167598" y="47673"/>
                    <a:pt x="148386" y="63960"/>
                  </a:cubicBezTo>
                  <a:cubicBezTo>
                    <a:pt x="136223" y="74266"/>
                    <a:pt x="121916" y="90145"/>
                    <a:pt x="111496" y="102213"/>
                  </a:cubicBezTo>
                  <a:cubicBezTo>
                    <a:pt x="97351" y="118596"/>
                    <a:pt x="78235" y="140627"/>
                    <a:pt x="67624" y="159496"/>
                  </a:cubicBezTo>
                  <a:cubicBezTo>
                    <a:pt x="57479" y="177536"/>
                    <a:pt x="49259" y="204187"/>
                    <a:pt x="42535" y="223761"/>
                  </a:cubicBezTo>
                  <a:cubicBezTo>
                    <a:pt x="37401" y="238706"/>
                    <a:pt x="30657" y="258756"/>
                    <a:pt x="27390" y="274215"/>
                  </a:cubicBezTo>
                  <a:cubicBezTo>
                    <a:pt x="24942" y="285826"/>
                    <a:pt x="23447" y="301638"/>
                    <a:pt x="22294" y="313449"/>
                  </a:cubicBezTo>
                  <a:cubicBezTo>
                    <a:pt x="21723" y="319192"/>
                    <a:pt x="21303" y="326879"/>
                    <a:pt x="20942" y="332632"/>
                  </a:cubicBezTo>
                  <a:cubicBezTo>
                    <a:pt x="20437" y="340890"/>
                    <a:pt x="18665" y="351939"/>
                    <a:pt x="19484" y="360169"/>
                  </a:cubicBezTo>
                  <a:cubicBezTo>
                    <a:pt x="19827" y="363655"/>
                    <a:pt x="21646" y="368065"/>
                    <a:pt x="22123" y="371532"/>
                  </a:cubicBezTo>
                  <a:cubicBezTo>
                    <a:pt x="23780" y="383810"/>
                    <a:pt x="20046" y="400764"/>
                    <a:pt x="22875" y="412823"/>
                  </a:cubicBezTo>
                  <a:cubicBezTo>
                    <a:pt x="23913" y="417281"/>
                    <a:pt x="27723" y="422415"/>
                    <a:pt x="28895" y="426844"/>
                  </a:cubicBezTo>
                  <a:cubicBezTo>
                    <a:pt x="31010" y="434788"/>
                    <a:pt x="29266" y="446218"/>
                    <a:pt x="31533" y="454114"/>
                  </a:cubicBezTo>
                  <a:cubicBezTo>
                    <a:pt x="35686" y="468535"/>
                    <a:pt x="47812" y="485108"/>
                    <a:pt x="54936" y="498310"/>
                  </a:cubicBezTo>
                  <a:cubicBezTo>
                    <a:pt x="63156" y="513521"/>
                    <a:pt x="74339" y="533676"/>
                    <a:pt x="82768" y="548773"/>
                  </a:cubicBezTo>
                  <a:cubicBezTo>
                    <a:pt x="88474" y="558984"/>
                    <a:pt x="95027" y="573281"/>
                    <a:pt x="101933" y="582720"/>
                  </a:cubicBezTo>
                  <a:cubicBezTo>
                    <a:pt x="112544" y="597256"/>
                    <a:pt x="129527" y="614553"/>
                    <a:pt x="143195" y="626269"/>
                  </a:cubicBezTo>
                  <a:cubicBezTo>
                    <a:pt x="156920" y="638032"/>
                    <a:pt x="177142" y="651453"/>
                    <a:pt x="192782" y="660549"/>
                  </a:cubicBezTo>
                  <a:cubicBezTo>
                    <a:pt x="206946" y="668779"/>
                    <a:pt x="226720" y="678266"/>
                    <a:pt x="241960" y="684286"/>
                  </a:cubicBezTo>
                  <a:close/>
                </a:path>
              </a:pathLst>
            </a:custGeom>
            <a:solidFill>
              <a:srgbClr val="1142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3" name="任意多边形: 形状 3492">
              <a:extLst>
                <a:ext uri="{FF2B5EF4-FFF2-40B4-BE49-F238E27FC236}">
                  <a16:creationId xmlns:a16="http://schemas.microsoft.com/office/drawing/2014/main" id="{043C06EB-B7CB-527D-AEB4-7AB65A6FC0AF}"/>
                </a:ext>
              </a:extLst>
            </p:cNvPr>
            <p:cNvSpPr/>
            <p:nvPr/>
          </p:nvSpPr>
          <p:spPr>
            <a:xfrm>
              <a:off x="2741717" y="1335414"/>
              <a:ext cx="287117" cy="698477"/>
            </a:xfrm>
            <a:custGeom>
              <a:avLst/>
              <a:gdLst>
                <a:gd name="connsiteX0" fmla="*/ 287118 w 287117"/>
                <a:gd name="connsiteY0" fmla="*/ 698478 h 698477"/>
                <a:gd name="connsiteX1" fmla="*/ 287118 w 287117"/>
                <a:gd name="connsiteY1" fmla="*/ 698478 h 698477"/>
                <a:gd name="connsiteX2" fmla="*/ 241960 w 287117"/>
                <a:gd name="connsiteY2" fmla="*/ 684286 h 698477"/>
                <a:gd name="connsiteX3" fmla="*/ 192782 w 287117"/>
                <a:gd name="connsiteY3" fmla="*/ 660549 h 698477"/>
                <a:gd name="connsiteX4" fmla="*/ 143195 w 287117"/>
                <a:gd name="connsiteY4" fmla="*/ 626269 h 698477"/>
                <a:gd name="connsiteX5" fmla="*/ 101933 w 287117"/>
                <a:gd name="connsiteY5" fmla="*/ 582720 h 698477"/>
                <a:gd name="connsiteX6" fmla="*/ 82768 w 287117"/>
                <a:gd name="connsiteY6" fmla="*/ 548773 h 698477"/>
                <a:gd name="connsiteX7" fmla="*/ 54936 w 287117"/>
                <a:gd name="connsiteY7" fmla="*/ 498310 h 698477"/>
                <a:gd name="connsiteX8" fmla="*/ 31533 w 287117"/>
                <a:gd name="connsiteY8" fmla="*/ 454114 h 698477"/>
                <a:gd name="connsiteX9" fmla="*/ 28895 w 287117"/>
                <a:gd name="connsiteY9" fmla="*/ 426844 h 698477"/>
                <a:gd name="connsiteX10" fmla="*/ 22875 w 287117"/>
                <a:gd name="connsiteY10" fmla="*/ 412823 h 698477"/>
                <a:gd name="connsiteX11" fmla="*/ 22123 w 287117"/>
                <a:gd name="connsiteY11" fmla="*/ 371532 h 698477"/>
                <a:gd name="connsiteX12" fmla="*/ 19484 w 287117"/>
                <a:gd name="connsiteY12" fmla="*/ 360169 h 698477"/>
                <a:gd name="connsiteX13" fmla="*/ 20942 w 287117"/>
                <a:gd name="connsiteY13" fmla="*/ 332632 h 698477"/>
                <a:gd name="connsiteX14" fmla="*/ 22294 w 287117"/>
                <a:gd name="connsiteY14" fmla="*/ 313449 h 698477"/>
                <a:gd name="connsiteX15" fmla="*/ 27390 w 287117"/>
                <a:gd name="connsiteY15" fmla="*/ 274215 h 698477"/>
                <a:gd name="connsiteX16" fmla="*/ 42535 w 287117"/>
                <a:gd name="connsiteY16" fmla="*/ 223761 h 698477"/>
                <a:gd name="connsiteX17" fmla="*/ 67624 w 287117"/>
                <a:gd name="connsiteY17" fmla="*/ 159496 h 698477"/>
                <a:gd name="connsiteX18" fmla="*/ 111496 w 287117"/>
                <a:gd name="connsiteY18" fmla="*/ 102213 h 698477"/>
                <a:gd name="connsiteX19" fmla="*/ 148386 w 287117"/>
                <a:gd name="connsiteY19" fmla="*/ 63960 h 698477"/>
                <a:gd name="connsiteX20" fmla="*/ 218023 w 287117"/>
                <a:gd name="connsiteY20" fmla="*/ 17050 h 698477"/>
                <a:gd name="connsiteX21" fmla="*/ 254285 w 287117"/>
                <a:gd name="connsiteY21" fmla="*/ 0 h 698477"/>
                <a:gd name="connsiteX22" fmla="*/ 227882 w 287117"/>
                <a:gd name="connsiteY22" fmla="*/ 9201 h 698477"/>
                <a:gd name="connsiteX23" fmla="*/ 206593 w 287117"/>
                <a:gd name="connsiteY23" fmla="*/ 18688 h 698477"/>
                <a:gd name="connsiteX24" fmla="*/ 171684 w 287117"/>
                <a:gd name="connsiteY24" fmla="*/ 36509 h 698477"/>
                <a:gd name="connsiteX25" fmla="*/ 111429 w 287117"/>
                <a:gd name="connsiteY25" fmla="*/ 80820 h 698477"/>
                <a:gd name="connsiteX26" fmla="*/ 70510 w 287117"/>
                <a:gd name="connsiteY26" fmla="*/ 124682 h 698477"/>
                <a:gd name="connsiteX27" fmla="*/ 29876 w 287117"/>
                <a:gd name="connsiteY27" fmla="*/ 198453 h 698477"/>
                <a:gd name="connsiteX28" fmla="*/ 7235 w 287117"/>
                <a:gd name="connsiteY28" fmla="*/ 263976 h 698477"/>
                <a:gd name="connsiteX29" fmla="*/ 177 w 287117"/>
                <a:gd name="connsiteY29" fmla="*/ 355120 h 698477"/>
                <a:gd name="connsiteX30" fmla="*/ 13188 w 287117"/>
                <a:gd name="connsiteY30" fmla="*/ 447304 h 698477"/>
                <a:gd name="connsiteX31" fmla="*/ 48640 w 287117"/>
                <a:gd name="connsiteY31" fmla="*/ 533324 h 698477"/>
                <a:gd name="connsiteX32" fmla="*/ 96522 w 287117"/>
                <a:gd name="connsiteY32" fmla="*/ 598132 h 698477"/>
                <a:gd name="connsiteX33" fmla="*/ 130774 w 287117"/>
                <a:gd name="connsiteY33" fmla="*/ 629117 h 698477"/>
                <a:gd name="connsiteX34" fmla="*/ 179800 w 287117"/>
                <a:gd name="connsiteY34" fmla="*/ 660349 h 698477"/>
                <a:gd name="connsiteX35" fmla="*/ 249865 w 287117"/>
                <a:gd name="connsiteY35" fmla="*/ 691886 h 698477"/>
                <a:gd name="connsiteX36" fmla="*/ 287118 w 287117"/>
                <a:gd name="connsiteY36" fmla="*/ 698478 h 69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7117" h="698477">
                  <a:moveTo>
                    <a:pt x="287118" y="698478"/>
                  </a:moveTo>
                  <a:cubicBezTo>
                    <a:pt x="287118" y="698478"/>
                    <a:pt x="287118" y="698478"/>
                    <a:pt x="287118" y="698478"/>
                  </a:cubicBezTo>
                  <a:cubicBezTo>
                    <a:pt x="273573" y="694220"/>
                    <a:pt x="255171" y="689505"/>
                    <a:pt x="241960" y="684286"/>
                  </a:cubicBezTo>
                  <a:cubicBezTo>
                    <a:pt x="226720" y="678266"/>
                    <a:pt x="206946" y="668779"/>
                    <a:pt x="192782" y="660549"/>
                  </a:cubicBezTo>
                  <a:cubicBezTo>
                    <a:pt x="177142" y="651453"/>
                    <a:pt x="156920" y="638032"/>
                    <a:pt x="143195" y="626269"/>
                  </a:cubicBezTo>
                  <a:cubicBezTo>
                    <a:pt x="129527" y="614553"/>
                    <a:pt x="112544" y="597256"/>
                    <a:pt x="101933" y="582720"/>
                  </a:cubicBezTo>
                  <a:cubicBezTo>
                    <a:pt x="95027" y="573281"/>
                    <a:pt x="88474" y="558984"/>
                    <a:pt x="82768" y="548773"/>
                  </a:cubicBezTo>
                  <a:cubicBezTo>
                    <a:pt x="74339" y="533676"/>
                    <a:pt x="63156" y="513521"/>
                    <a:pt x="54936" y="498310"/>
                  </a:cubicBezTo>
                  <a:cubicBezTo>
                    <a:pt x="47812" y="485108"/>
                    <a:pt x="35686" y="468535"/>
                    <a:pt x="31533" y="454114"/>
                  </a:cubicBezTo>
                  <a:cubicBezTo>
                    <a:pt x="29266" y="446218"/>
                    <a:pt x="31010" y="434788"/>
                    <a:pt x="28895" y="426844"/>
                  </a:cubicBezTo>
                  <a:cubicBezTo>
                    <a:pt x="27723" y="422415"/>
                    <a:pt x="23913" y="417281"/>
                    <a:pt x="22875" y="412823"/>
                  </a:cubicBezTo>
                  <a:cubicBezTo>
                    <a:pt x="20046" y="400764"/>
                    <a:pt x="23780" y="383810"/>
                    <a:pt x="22123" y="371532"/>
                  </a:cubicBezTo>
                  <a:cubicBezTo>
                    <a:pt x="21646" y="368065"/>
                    <a:pt x="19827" y="363655"/>
                    <a:pt x="19484" y="360169"/>
                  </a:cubicBezTo>
                  <a:cubicBezTo>
                    <a:pt x="18665" y="351939"/>
                    <a:pt x="20437" y="340890"/>
                    <a:pt x="20942" y="332632"/>
                  </a:cubicBezTo>
                  <a:cubicBezTo>
                    <a:pt x="21303" y="326879"/>
                    <a:pt x="21723" y="319192"/>
                    <a:pt x="22294" y="313449"/>
                  </a:cubicBezTo>
                  <a:cubicBezTo>
                    <a:pt x="23447" y="301638"/>
                    <a:pt x="24942" y="285826"/>
                    <a:pt x="27390" y="274215"/>
                  </a:cubicBezTo>
                  <a:cubicBezTo>
                    <a:pt x="30657" y="258756"/>
                    <a:pt x="37401" y="238706"/>
                    <a:pt x="42535" y="223761"/>
                  </a:cubicBezTo>
                  <a:cubicBezTo>
                    <a:pt x="49259" y="204187"/>
                    <a:pt x="57479" y="177536"/>
                    <a:pt x="67624" y="159496"/>
                  </a:cubicBezTo>
                  <a:cubicBezTo>
                    <a:pt x="78235" y="140627"/>
                    <a:pt x="97351" y="118596"/>
                    <a:pt x="111496" y="102213"/>
                  </a:cubicBezTo>
                  <a:cubicBezTo>
                    <a:pt x="121916" y="90145"/>
                    <a:pt x="136223" y="74266"/>
                    <a:pt x="148386" y="63960"/>
                  </a:cubicBezTo>
                  <a:cubicBezTo>
                    <a:pt x="167598" y="47673"/>
                    <a:pt x="196049" y="29366"/>
                    <a:pt x="218023" y="17050"/>
                  </a:cubicBezTo>
                  <a:cubicBezTo>
                    <a:pt x="228510" y="11173"/>
                    <a:pt x="242645" y="2991"/>
                    <a:pt x="254285" y="0"/>
                  </a:cubicBezTo>
                  <a:cubicBezTo>
                    <a:pt x="254285" y="0"/>
                    <a:pt x="235683" y="6105"/>
                    <a:pt x="227882" y="9201"/>
                  </a:cubicBezTo>
                  <a:cubicBezTo>
                    <a:pt x="221386" y="11782"/>
                    <a:pt x="212908" y="15688"/>
                    <a:pt x="206593" y="18688"/>
                  </a:cubicBezTo>
                  <a:cubicBezTo>
                    <a:pt x="195983" y="23746"/>
                    <a:pt x="181724" y="30385"/>
                    <a:pt x="171684" y="36509"/>
                  </a:cubicBezTo>
                  <a:cubicBezTo>
                    <a:pt x="152529" y="48196"/>
                    <a:pt x="128164" y="65865"/>
                    <a:pt x="111429" y="80820"/>
                  </a:cubicBezTo>
                  <a:cubicBezTo>
                    <a:pt x="98008" y="92812"/>
                    <a:pt x="81130" y="110157"/>
                    <a:pt x="70510" y="124682"/>
                  </a:cubicBezTo>
                  <a:cubicBezTo>
                    <a:pt x="55603" y="145075"/>
                    <a:pt x="40096" y="175346"/>
                    <a:pt x="29876" y="198453"/>
                  </a:cubicBezTo>
                  <a:cubicBezTo>
                    <a:pt x="21465" y="217475"/>
                    <a:pt x="11540" y="243630"/>
                    <a:pt x="7235" y="263976"/>
                  </a:cubicBezTo>
                  <a:cubicBezTo>
                    <a:pt x="1558" y="290808"/>
                    <a:pt x="-680" y="327708"/>
                    <a:pt x="177" y="355120"/>
                  </a:cubicBezTo>
                  <a:cubicBezTo>
                    <a:pt x="1044" y="383038"/>
                    <a:pt x="5863" y="420357"/>
                    <a:pt x="13188" y="447304"/>
                  </a:cubicBezTo>
                  <a:cubicBezTo>
                    <a:pt x="20513" y="474240"/>
                    <a:pt x="34886" y="509045"/>
                    <a:pt x="48640" y="533324"/>
                  </a:cubicBezTo>
                  <a:cubicBezTo>
                    <a:pt x="60556" y="554364"/>
                    <a:pt x="80197" y="580301"/>
                    <a:pt x="96522" y="598132"/>
                  </a:cubicBezTo>
                  <a:cubicBezTo>
                    <a:pt x="105876" y="608352"/>
                    <a:pt x="119773" y="620697"/>
                    <a:pt x="130774" y="629117"/>
                  </a:cubicBezTo>
                  <a:cubicBezTo>
                    <a:pt x="144624" y="639718"/>
                    <a:pt x="164474" y="652034"/>
                    <a:pt x="179800" y="660349"/>
                  </a:cubicBezTo>
                  <a:cubicBezTo>
                    <a:pt x="200059" y="671341"/>
                    <a:pt x="227787" y="685286"/>
                    <a:pt x="249865" y="691886"/>
                  </a:cubicBezTo>
                  <a:cubicBezTo>
                    <a:pt x="260743" y="695144"/>
                    <a:pt x="287118" y="698478"/>
                    <a:pt x="287118" y="698478"/>
                  </a:cubicBezTo>
                </a:path>
              </a:pathLst>
            </a:custGeom>
            <a:noFill/>
            <a:ln w="0" cap="rnd">
              <a:solidFill>
                <a:srgbClr val="11420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4" name="任意多边形: 形状 3493">
              <a:extLst>
                <a:ext uri="{FF2B5EF4-FFF2-40B4-BE49-F238E27FC236}">
                  <a16:creationId xmlns:a16="http://schemas.microsoft.com/office/drawing/2014/main" id="{46817590-EFA5-223B-8713-DF7BA5F870B8}"/>
                </a:ext>
              </a:extLst>
            </p:cNvPr>
            <p:cNvSpPr/>
            <p:nvPr/>
          </p:nvSpPr>
          <p:spPr>
            <a:xfrm>
              <a:off x="2759735" y="1417329"/>
              <a:ext cx="660686" cy="618582"/>
            </a:xfrm>
            <a:custGeom>
              <a:avLst/>
              <a:gdLst>
                <a:gd name="connsiteX0" fmla="*/ 19707 w 660686"/>
                <a:gd name="connsiteY0" fmla="*/ 457676 h 618582"/>
                <a:gd name="connsiteX1" fmla="*/ 0 w 660686"/>
                <a:gd name="connsiteY1" fmla="*/ 442017 h 618582"/>
                <a:gd name="connsiteX2" fmla="*/ 19707 w 660686"/>
                <a:gd name="connsiteY2" fmla="*/ 475345 h 618582"/>
                <a:gd name="connsiteX3" fmla="*/ 86754 w 660686"/>
                <a:gd name="connsiteY3" fmla="*/ 544001 h 618582"/>
                <a:gd name="connsiteX4" fmla="*/ 146180 w 660686"/>
                <a:gd name="connsiteY4" fmla="*/ 580939 h 618582"/>
                <a:gd name="connsiteX5" fmla="*/ 211627 w 660686"/>
                <a:gd name="connsiteY5" fmla="*/ 606952 h 618582"/>
                <a:gd name="connsiteX6" fmla="*/ 260452 w 660686"/>
                <a:gd name="connsiteY6" fmla="*/ 616468 h 618582"/>
                <a:gd name="connsiteX7" fmla="*/ 345805 w 660686"/>
                <a:gd name="connsiteY7" fmla="*/ 616877 h 618582"/>
                <a:gd name="connsiteX8" fmla="*/ 411871 w 660686"/>
                <a:gd name="connsiteY8" fmla="*/ 604161 h 618582"/>
                <a:gd name="connsiteX9" fmla="*/ 486966 w 660686"/>
                <a:gd name="connsiteY9" fmla="*/ 571338 h 618582"/>
                <a:gd name="connsiteX10" fmla="*/ 539944 w 660686"/>
                <a:gd name="connsiteY10" fmla="*/ 532247 h 618582"/>
                <a:gd name="connsiteX11" fmla="*/ 580901 w 660686"/>
                <a:gd name="connsiteY11" fmla="*/ 487880 h 618582"/>
                <a:gd name="connsiteX12" fmla="*/ 613515 w 660686"/>
                <a:gd name="connsiteY12" fmla="*/ 440179 h 618582"/>
                <a:gd name="connsiteX13" fmla="*/ 642785 w 660686"/>
                <a:gd name="connsiteY13" fmla="*/ 374704 h 618582"/>
                <a:gd name="connsiteX14" fmla="*/ 657168 w 660686"/>
                <a:gd name="connsiteY14" fmla="*/ 314182 h 618582"/>
                <a:gd name="connsiteX15" fmla="*/ 659978 w 660686"/>
                <a:gd name="connsiteY15" fmla="*/ 238354 h 618582"/>
                <a:gd name="connsiteX16" fmla="*/ 649777 w 660686"/>
                <a:gd name="connsiteY16" fmla="*/ 181089 h 618582"/>
                <a:gd name="connsiteX17" fmla="*/ 634289 w 660686"/>
                <a:gd name="connsiteY17" fmla="*/ 134226 h 618582"/>
                <a:gd name="connsiteX18" fmla="*/ 617239 w 660686"/>
                <a:gd name="connsiteY18" fmla="*/ 96222 h 618582"/>
                <a:gd name="connsiteX19" fmla="*/ 586140 w 660686"/>
                <a:gd name="connsiteY19" fmla="*/ 48578 h 618582"/>
                <a:gd name="connsiteX20" fmla="*/ 560566 w 660686"/>
                <a:gd name="connsiteY20" fmla="*/ 19974 h 618582"/>
                <a:gd name="connsiteX21" fmla="*/ 540630 w 660686"/>
                <a:gd name="connsiteY21" fmla="*/ 0 h 618582"/>
                <a:gd name="connsiteX22" fmla="*/ 553850 w 660686"/>
                <a:gd name="connsiteY22" fmla="*/ 33614 h 618582"/>
                <a:gd name="connsiteX23" fmla="*/ 568795 w 660686"/>
                <a:gd name="connsiteY23" fmla="*/ 79724 h 618582"/>
                <a:gd name="connsiteX24" fmla="*/ 574977 w 660686"/>
                <a:gd name="connsiteY24" fmla="*/ 102641 h 618582"/>
                <a:gd name="connsiteX25" fmla="*/ 581616 w 660686"/>
                <a:gd name="connsiteY25" fmla="*/ 169059 h 618582"/>
                <a:gd name="connsiteX26" fmla="*/ 568081 w 660686"/>
                <a:gd name="connsiteY26" fmla="*/ 261699 h 618582"/>
                <a:gd name="connsiteX27" fmla="*/ 529304 w 660686"/>
                <a:gd name="connsiteY27" fmla="*/ 354025 h 618582"/>
                <a:gd name="connsiteX28" fmla="*/ 459181 w 660686"/>
                <a:gd name="connsiteY28" fmla="*/ 435997 h 618582"/>
                <a:gd name="connsiteX29" fmla="*/ 364712 w 660686"/>
                <a:gd name="connsiteY29" fmla="*/ 494262 h 618582"/>
                <a:gd name="connsiteX30" fmla="*/ 278721 w 660686"/>
                <a:gd name="connsiteY30" fmla="*/ 518589 h 618582"/>
                <a:gd name="connsiteX31" fmla="*/ 185118 w 660686"/>
                <a:gd name="connsiteY31" fmla="*/ 519913 h 618582"/>
                <a:gd name="connsiteX32" fmla="*/ 93583 w 660686"/>
                <a:gd name="connsiteY32" fmla="*/ 497424 h 618582"/>
                <a:gd name="connsiteX33" fmla="*/ 19707 w 660686"/>
                <a:gd name="connsiteY33" fmla="*/ 457676 h 618582"/>
                <a:gd name="connsiteX34" fmla="*/ 540630 w 660686"/>
                <a:gd name="connsiteY34" fmla="*/ 0 h 618582"/>
                <a:gd name="connsiteX35" fmla="*/ 540630 w 660686"/>
                <a:gd name="connsiteY35" fmla="*/ 0 h 61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60686" h="618582">
                  <a:moveTo>
                    <a:pt x="19707" y="457676"/>
                  </a:moveTo>
                  <a:cubicBezTo>
                    <a:pt x="13440" y="453466"/>
                    <a:pt x="5905" y="446713"/>
                    <a:pt x="0" y="442017"/>
                  </a:cubicBezTo>
                  <a:cubicBezTo>
                    <a:pt x="0" y="442027"/>
                    <a:pt x="12735" y="466049"/>
                    <a:pt x="19707" y="475345"/>
                  </a:cubicBezTo>
                  <a:cubicBezTo>
                    <a:pt x="36986" y="498377"/>
                    <a:pt x="64246" y="526056"/>
                    <a:pt x="86754" y="544001"/>
                  </a:cubicBezTo>
                  <a:cubicBezTo>
                    <a:pt x="103175" y="557079"/>
                    <a:pt x="127435" y="571481"/>
                    <a:pt x="146180" y="580939"/>
                  </a:cubicBezTo>
                  <a:cubicBezTo>
                    <a:pt x="165040" y="590455"/>
                    <a:pt x="191329" y="601066"/>
                    <a:pt x="211627" y="606952"/>
                  </a:cubicBezTo>
                  <a:cubicBezTo>
                    <a:pt x="225962" y="611105"/>
                    <a:pt x="245612" y="614925"/>
                    <a:pt x="260452" y="616468"/>
                  </a:cubicBezTo>
                  <a:cubicBezTo>
                    <a:pt x="285922" y="619116"/>
                    <a:pt x="320316" y="619306"/>
                    <a:pt x="345805" y="616877"/>
                  </a:cubicBezTo>
                  <a:cubicBezTo>
                    <a:pt x="365893" y="614963"/>
                    <a:pt x="392582" y="610105"/>
                    <a:pt x="411871" y="604161"/>
                  </a:cubicBezTo>
                  <a:cubicBezTo>
                    <a:pt x="435369" y="596913"/>
                    <a:pt x="465706" y="583683"/>
                    <a:pt x="486966" y="571338"/>
                  </a:cubicBezTo>
                  <a:cubicBezTo>
                    <a:pt x="504044" y="561413"/>
                    <a:pt x="525237" y="545440"/>
                    <a:pt x="539944" y="532247"/>
                  </a:cubicBezTo>
                  <a:cubicBezTo>
                    <a:pt x="553422" y="520151"/>
                    <a:pt x="569624" y="502053"/>
                    <a:pt x="580901" y="487880"/>
                  </a:cubicBezTo>
                  <a:cubicBezTo>
                    <a:pt x="591703" y="474317"/>
                    <a:pt x="605019" y="455295"/>
                    <a:pt x="613515" y="440179"/>
                  </a:cubicBezTo>
                  <a:cubicBezTo>
                    <a:pt x="624059" y="421424"/>
                    <a:pt x="635899" y="395088"/>
                    <a:pt x="642785" y="374704"/>
                  </a:cubicBezTo>
                  <a:cubicBezTo>
                    <a:pt x="648748" y="357016"/>
                    <a:pt x="654615" y="332661"/>
                    <a:pt x="657168" y="314182"/>
                  </a:cubicBezTo>
                  <a:cubicBezTo>
                    <a:pt x="660283" y="291627"/>
                    <a:pt x="661626" y="261061"/>
                    <a:pt x="659978" y="238354"/>
                  </a:cubicBezTo>
                  <a:cubicBezTo>
                    <a:pt x="658711" y="220951"/>
                    <a:pt x="654072" y="198006"/>
                    <a:pt x="649777" y="181089"/>
                  </a:cubicBezTo>
                  <a:cubicBezTo>
                    <a:pt x="646129" y="166735"/>
                    <a:pt x="639661" y="148028"/>
                    <a:pt x="634289" y="134226"/>
                  </a:cubicBezTo>
                  <a:cubicBezTo>
                    <a:pt x="629755" y="122577"/>
                    <a:pt x="623202" y="107204"/>
                    <a:pt x="617239" y="96222"/>
                  </a:cubicBezTo>
                  <a:cubicBezTo>
                    <a:pt x="609095" y="81220"/>
                    <a:pt x="596560" y="62094"/>
                    <a:pt x="586140" y="48578"/>
                  </a:cubicBezTo>
                  <a:cubicBezTo>
                    <a:pt x="579111" y="39462"/>
                    <a:pt x="568481" y="28337"/>
                    <a:pt x="560566" y="19974"/>
                  </a:cubicBezTo>
                  <a:cubicBezTo>
                    <a:pt x="554746" y="13821"/>
                    <a:pt x="546611" y="5991"/>
                    <a:pt x="540630" y="0"/>
                  </a:cubicBezTo>
                  <a:cubicBezTo>
                    <a:pt x="544592" y="10077"/>
                    <a:pt x="550183" y="23413"/>
                    <a:pt x="553850" y="33614"/>
                  </a:cubicBezTo>
                  <a:cubicBezTo>
                    <a:pt x="558765" y="47292"/>
                    <a:pt x="564680" y="65770"/>
                    <a:pt x="568795" y="79724"/>
                  </a:cubicBezTo>
                  <a:cubicBezTo>
                    <a:pt x="570805" y="86554"/>
                    <a:pt x="573634" y="95650"/>
                    <a:pt x="574977" y="102641"/>
                  </a:cubicBezTo>
                  <a:cubicBezTo>
                    <a:pt x="578739" y="122311"/>
                    <a:pt x="581987" y="149038"/>
                    <a:pt x="581616" y="169059"/>
                  </a:cubicBezTo>
                  <a:cubicBezTo>
                    <a:pt x="581092" y="197148"/>
                    <a:pt x="575577" y="234629"/>
                    <a:pt x="568081" y="261699"/>
                  </a:cubicBezTo>
                  <a:cubicBezTo>
                    <a:pt x="560051" y="290646"/>
                    <a:pt x="545049" y="328441"/>
                    <a:pt x="529304" y="354025"/>
                  </a:cubicBezTo>
                  <a:cubicBezTo>
                    <a:pt x="512350" y="381591"/>
                    <a:pt x="483756" y="414947"/>
                    <a:pt x="459181" y="435997"/>
                  </a:cubicBezTo>
                  <a:cubicBezTo>
                    <a:pt x="433892" y="457667"/>
                    <a:pt x="395231" y="480955"/>
                    <a:pt x="364712" y="494262"/>
                  </a:cubicBezTo>
                  <a:cubicBezTo>
                    <a:pt x="340138" y="504977"/>
                    <a:pt x="305248" y="514702"/>
                    <a:pt x="278721" y="518589"/>
                  </a:cubicBezTo>
                  <a:cubicBezTo>
                    <a:pt x="250936" y="522665"/>
                    <a:pt x="213027" y="523085"/>
                    <a:pt x="185118" y="519913"/>
                  </a:cubicBezTo>
                  <a:cubicBezTo>
                    <a:pt x="157029" y="516712"/>
                    <a:pt x="119958" y="507616"/>
                    <a:pt x="93583" y="497424"/>
                  </a:cubicBezTo>
                  <a:cubicBezTo>
                    <a:pt x="70104" y="488356"/>
                    <a:pt x="40586" y="471726"/>
                    <a:pt x="19707" y="457676"/>
                  </a:cubicBezTo>
                  <a:moveTo>
                    <a:pt x="540630" y="0"/>
                  </a:moveTo>
                  <a:cubicBezTo>
                    <a:pt x="540630" y="0"/>
                    <a:pt x="540630" y="0"/>
                    <a:pt x="540630" y="0"/>
                  </a:cubicBezTo>
                  <a:close/>
                </a:path>
              </a:pathLst>
            </a:custGeom>
            <a:solidFill>
              <a:srgbClr val="0A2900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5" name="任意多边形: 形状 3494">
              <a:extLst>
                <a:ext uri="{FF2B5EF4-FFF2-40B4-BE49-F238E27FC236}">
                  <a16:creationId xmlns:a16="http://schemas.microsoft.com/office/drawing/2014/main" id="{F6C34AA6-1CBE-312B-1C86-93168F8B738B}"/>
                </a:ext>
              </a:extLst>
            </p:cNvPr>
            <p:cNvSpPr/>
            <p:nvPr/>
          </p:nvSpPr>
          <p:spPr>
            <a:xfrm>
              <a:off x="2759735" y="1417329"/>
              <a:ext cx="660686" cy="618582"/>
            </a:xfrm>
            <a:custGeom>
              <a:avLst/>
              <a:gdLst>
                <a:gd name="connsiteX0" fmla="*/ 0 w 660686"/>
                <a:gd name="connsiteY0" fmla="*/ 442017 h 618582"/>
                <a:gd name="connsiteX1" fmla="*/ 0 w 660686"/>
                <a:gd name="connsiteY1" fmla="*/ 442017 h 618582"/>
                <a:gd name="connsiteX2" fmla="*/ 19707 w 660686"/>
                <a:gd name="connsiteY2" fmla="*/ 457676 h 618582"/>
                <a:gd name="connsiteX3" fmla="*/ 93583 w 660686"/>
                <a:gd name="connsiteY3" fmla="*/ 497424 h 618582"/>
                <a:gd name="connsiteX4" fmla="*/ 185118 w 660686"/>
                <a:gd name="connsiteY4" fmla="*/ 519913 h 618582"/>
                <a:gd name="connsiteX5" fmla="*/ 278721 w 660686"/>
                <a:gd name="connsiteY5" fmla="*/ 518589 h 618582"/>
                <a:gd name="connsiteX6" fmla="*/ 364712 w 660686"/>
                <a:gd name="connsiteY6" fmla="*/ 494262 h 618582"/>
                <a:gd name="connsiteX7" fmla="*/ 459181 w 660686"/>
                <a:gd name="connsiteY7" fmla="*/ 435997 h 618582"/>
                <a:gd name="connsiteX8" fmla="*/ 529304 w 660686"/>
                <a:gd name="connsiteY8" fmla="*/ 354025 h 618582"/>
                <a:gd name="connsiteX9" fmla="*/ 568081 w 660686"/>
                <a:gd name="connsiteY9" fmla="*/ 261699 h 618582"/>
                <a:gd name="connsiteX10" fmla="*/ 581616 w 660686"/>
                <a:gd name="connsiteY10" fmla="*/ 169059 h 618582"/>
                <a:gd name="connsiteX11" fmla="*/ 574977 w 660686"/>
                <a:gd name="connsiteY11" fmla="*/ 102641 h 618582"/>
                <a:gd name="connsiteX12" fmla="*/ 568795 w 660686"/>
                <a:gd name="connsiteY12" fmla="*/ 79724 h 618582"/>
                <a:gd name="connsiteX13" fmla="*/ 553850 w 660686"/>
                <a:gd name="connsiteY13" fmla="*/ 33614 h 618582"/>
                <a:gd name="connsiteX14" fmla="*/ 540630 w 660686"/>
                <a:gd name="connsiteY14" fmla="*/ 0 h 618582"/>
                <a:gd name="connsiteX15" fmla="*/ 540630 w 660686"/>
                <a:gd name="connsiteY15" fmla="*/ 0 h 618582"/>
                <a:gd name="connsiteX16" fmla="*/ 560566 w 660686"/>
                <a:gd name="connsiteY16" fmla="*/ 19974 h 618582"/>
                <a:gd name="connsiteX17" fmla="*/ 586140 w 660686"/>
                <a:gd name="connsiteY17" fmla="*/ 48578 h 618582"/>
                <a:gd name="connsiteX18" fmla="*/ 617239 w 660686"/>
                <a:gd name="connsiteY18" fmla="*/ 96222 h 618582"/>
                <a:gd name="connsiteX19" fmla="*/ 634289 w 660686"/>
                <a:gd name="connsiteY19" fmla="*/ 134226 h 618582"/>
                <a:gd name="connsiteX20" fmla="*/ 649777 w 660686"/>
                <a:gd name="connsiteY20" fmla="*/ 181089 h 618582"/>
                <a:gd name="connsiteX21" fmla="*/ 659978 w 660686"/>
                <a:gd name="connsiteY21" fmla="*/ 238354 h 618582"/>
                <a:gd name="connsiteX22" fmla="*/ 657168 w 660686"/>
                <a:gd name="connsiteY22" fmla="*/ 314182 h 618582"/>
                <a:gd name="connsiteX23" fmla="*/ 642785 w 660686"/>
                <a:gd name="connsiteY23" fmla="*/ 374704 h 618582"/>
                <a:gd name="connsiteX24" fmla="*/ 613515 w 660686"/>
                <a:gd name="connsiteY24" fmla="*/ 440179 h 618582"/>
                <a:gd name="connsiteX25" fmla="*/ 580901 w 660686"/>
                <a:gd name="connsiteY25" fmla="*/ 487880 h 618582"/>
                <a:gd name="connsiteX26" fmla="*/ 539944 w 660686"/>
                <a:gd name="connsiteY26" fmla="*/ 532247 h 618582"/>
                <a:gd name="connsiteX27" fmla="*/ 486966 w 660686"/>
                <a:gd name="connsiteY27" fmla="*/ 571338 h 618582"/>
                <a:gd name="connsiteX28" fmla="*/ 411871 w 660686"/>
                <a:gd name="connsiteY28" fmla="*/ 604161 h 618582"/>
                <a:gd name="connsiteX29" fmla="*/ 345805 w 660686"/>
                <a:gd name="connsiteY29" fmla="*/ 616877 h 618582"/>
                <a:gd name="connsiteX30" fmla="*/ 260452 w 660686"/>
                <a:gd name="connsiteY30" fmla="*/ 616468 h 618582"/>
                <a:gd name="connsiteX31" fmla="*/ 211627 w 660686"/>
                <a:gd name="connsiteY31" fmla="*/ 606952 h 618582"/>
                <a:gd name="connsiteX32" fmla="*/ 146180 w 660686"/>
                <a:gd name="connsiteY32" fmla="*/ 580939 h 618582"/>
                <a:gd name="connsiteX33" fmla="*/ 86754 w 660686"/>
                <a:gd name="connsiteY33" fmla="*/ 544001 h 618582"/>
                <a:gd name="connsiteX34" fmla="*/ 19707 w 660686"/>
                <a:gd name="connsiteY34" fmla="*/ 475345 h 618582"/>
                <a:gd name="connsiteX35" fmla="*/ 0 w 660686"/>
                <a:gd name="connsiteY35" fmla="*/ 442017 h 61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60686" h="618582">
                  <a:moveTo>
                    <a:pt x="0" y="442017"/>
                  </a:moveTo>
                  <a:cubicBezTo>
                    <a:pt x="0" y="442017"/>
                    <a:pt x="0" y="442017"/>
                    <a:pt x="0" y="442017"/>
                  </a:cubicBezTo>
                  <a:cubicBezTo>
                    <a:pt x="5905" y="446713"/>
                    <a:pt x="13440" y="453466"/>
                    <a:pt x="19707" y="457676"/>
                  </a:cubicBezTo>
                  <a:cubicBezTo>
                    <a:pt x="40586" y="471726"/>
                    <a:pt x="70104" y="488356"/>
                    <a:pt x="93583" y="497424"/>
                  </a:cubicBezTo>
                  <a:cubicBezTo>
                    <a:pt x="119958" y="507616"/>
                    <a:pt x="157029" y="516712"/>
                    <a:pt x="185118" y="519913"/>
                  </a:cubicBezTo>
                  <a:cubicBezTo>
                    <a:pt x="213027" y="523085"/>
                    <a:pt x="250936" y="522665"/>
                    <a:pt x="278721" y="518589"/>
                  </a:cubicBezTo>
                  <a:cubicBezTo>
                    <a:pt x="305248" y="514702"/>
                    <a:pt x="340138" y="504977"/>
                    <a:pt x="364712" y="494262"/>
                  </a:cubicBezTo>
                  <a:cubicBezTo>
                    <a:pt x="395231" y="480955"/>
                    <a:pt x="433892" y="457667"/>
                    <a:pt x="459181" y="435997"/>
                  </a:cubicBezTo>
                  <a:cubicBezTo>
                    <a:pt x="483756" y="414947"/>
                    <a:pt x="512350" y="381591"/>
                    <a:pt x="529304" y="354025"/>
                  </a:cubicBezTo>
                  <a:cubicBezTo>
                    <a:pt x="545049" y="328441"/>
                    <a:pt x="560051" y="290646"/>
                    <a:pt x="568081" y="261699"/>
                  </a:cubicBezTo>
                  <a:cubicBezTo>
                    <a:pt x="575577" y="234629"/>
                    <a:pt x="581092" y="197148"/>
                    <a:pt x="581616" y="169059"/>
                  </a:cubicBezTo>
                  <a:cubicBezTo>
                    <a:pt x="581987" y="149038"/>
                    <a:pt x="578739" y="122311"/>
                    <a:pt x="574977" y="102641"/>
                  </a:cubicBezTo>
                  <a:cubicBezTo>
                    <a:pt x="573634" y="95650"/>
                    <a:pt x="570805" y="86554"/>
                    <a:pt x="568795" y="79724"/>
                  </a:cubicBezTo>
                  <a:cubicBezTo>
                    <a:pt x="564680" y="65770"/>
                    <a:pt x="558765" y="47292"/>
                    <a:pt x="553850" y="33614"/>
                  </a:cubicBezTo>
                  <a:cubicBezTo>
                    <a:pt x="550183" y="23413"/>
                    <a:pt x="544592" y="10077"/>
                    <a:pt x="540630" y="0"/>
                  </a:cubicBezTo>
                  <a:cubicBezTo>
                    <a:pt x="540630" y="0"/>
                    <a:pt x="540630" y="0"/>
                    <a:pt x="540630" y="0"/>
                  </a:cubicBezTo>
                  <a:cubicBezTo>
                    <a:pt x="546611" y="5991"/>
                    <a:pt x="554746" y="13821"/>
                    <a:pt x="560566" y="19974"/>
                  </a:cubicBezTo>
                  <a:cubicBezTo>
                    <a:pt x="568481" y="28337"/>
                    <a:pt x="579111" y="39462"/>
                    <a:pt x="586140" y="48578"/>
                  </a:cubicBezTo>
                  <a:cubicBezTo>
                    <a:pt x="596560" y="62094"/>
                    <a:pt x="609095" y="81220"/>
                    <a:pt x="617239" y="96222"/>
                  </a:cubicBezTo>
                  <a:cubicBezTo>
                    <a:pt x="623202" y="107204"/>
                    <a:pt x="629755" y="122577"/>
                    <a:pt x="634289" y="134226"/>
                  </a:cubicBezTo>
                  <a:cubicBezTo>
                    <a:pt x="639661" y="148028"/>
                    <a:pt x="646129" y="166735"/>
                    <a:pt x="649777" y="181089"/>
                  </a:cubicBezTo>
                  <a:cubicBezTo>
                    <a:pt x="654072" y="198006"/>
                    <a:pt x="658711" y="220951"/>
                    <a:pt x="659978" y="238354"/>
                  </a:cubicBezTo>
                  <a:cubicBezTo>
                    <a:pt x="661626" y="261061"/>
                    <a:pt x="660283" y="291627"/>
                    <a:pt x="657168" y="314182"/>
                  </a:cubicBezTo>
                  <a:cubicBezTo>
                    <a:pt x="654615" y="332661"/>
                    <a:pt x="648748" y="357016"/>
                    <a:pt x="642785" y="374704"/>
                  </a:cubicBezTo>
                  <a:cubicBezTo>
                    <a:pt x="635899" y="395088"/>
                    <a:pt x="624059" y="421424"/>
                    <a:pt x="613515" y="440179"/>
                  </a:cubicBezTo>
                  <a:cubicBezTo>
                    <a:pt x="605019" y="455295"/>
                    <a:pt x="591703" y="474317"/>
                    <a:pt x="580901" y="487880"/>
                  </a:cubicBezTo>
                  <a:cubicBezTo>
                    <a:pt x="569624" y="502053"/>
                    <a:pt x="553422" y="520151"/>
                    <a:pt x="539944" y="532247"/>
                  </a:cubicBezTo>
                  <a:cubicBezTo>
                    <a:pt x="525237" y="545440"/>
                    <a:pt x="504044" y="561413"/>
                    <a:pt x="486966" y="571338"/>
                  </a:cubicBezTo>
                  <a:cubicBezTo>
                    <a:pt x="465706" y="583683"/>
                    <a:pt x="435369" y="596913"/>
                    <a:pt x="411871" y="604161"/>
                  </a:cubicBezTo>
                  <a:cubicBezTo>
                    <a:pt x="392582" y="610105"/>
                    <a:pt x="365893" y="614963"/>
                    <a:pt x="345805" y="616877"/>
                  </a:cubicBezTo>
                  <a:cubicBezTo>
                    <a:pt x="320316" y="619306"/>
                    <a:pt x="285922" y="619116"/>
                    <a:pt x="260452" y="616468"/>
                  </a:cubicBezTo>
                  <a:cubicBezTo>
                    <a:pt x="245612" y="614925"/>
                    <a:pt x="225962" y="611105"/>
                    <a:pt x="211627" y="606952"/>
                  </a:cubicBezTo>
                  <a:cubicBezTo>
                    <a:pt x="191329" y="601066"/>
                    <a:pt x="165040" y="590455"/>
                    <a:pt x="146180" y="580939"/>
                  </a:cubicBezTo>
                  <a:cubicBezTo>
                    <a:pt x="127435" y="571481"/>
                    <a:pt x="103175" y="557079"/>
                    <a:pt x="86754" y="544001"/>
                  </a:cubicBezTo>
                  <a:cubicBezTo>
                    <a:pt x="64246" y="526056"/>
                    <a:pt x="36986" y="498377"/>
                    <a:pt x="19707" y="475345"/>
                  </a:cubicBezTo>
                  <a:cubicBezTo>
                    <a:pt x="12735" y="466049"/>
                    <a:pt x="0" y="442027"/>
                    <a:pt x="0" y="442017"/>
                  </a:cubicBezTo>
                </a:path>
              </a:pathLst>
            </a:custGeom>
            <a:noFill/>
            <a:ln w="0" cap="rnd">
              <a:solidFill>
                <a:srgbClr val="0A2900">
                  <a:alpha val="4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96" name="组合 3495">
            <a:extLst>
              <a:ext uri="{FF2B5EF4-FFF2-40B4-BE49-F238E27FC236}">
                <a16:creationId xmlns:a16="http://schemas.microsoft.com/office/drawing/2014/main" id="{6A3C6C0C-4858-4A86-A959-3B0A462CBA94}"/>
              </a:ext>
            </a:extLst>
          </p:cNvPr>
          <p:cNvGrpSpPr/>
          <p:nvPr/>
        </p:nvGrpSpPr>
        <p:grpSpPr>
          <a:xfrm>
            <a:off x="8914114" y="2925287"/>
            <a:ext cx="963300" cy="562807"/>
            <a:chOff x="10867598" y="154110"/>
            <a:chExt cx="963300" cy="562807"/>
          </a:xfrm>
        </p:grpSpPr>
        <p:sp>
          <p:nvSpPr>
            <p:cNvPr id="3497" name="任意多边形: 形状 3496">
              <a:extLst>
                <a:ext uri="{FF2B5EF4-FFF2-40B4-BE49-F238E27FC236}">
                  <a16:creationId xmlns:a16="http://schemas.microsoft.com/office/drawing/2014/main" id="{D206F9C0-A97B-F721-E541-1FFF58EEA551}"/>
                </a:ext>
              </a:extLst>
            </p:cNvPr>
            <p:cNvSpPr/>
            <p:nvPr/>
          </p:nvSpPr>
          <p:spPr>
            <a:xfrm>
              <a:off x="10868351" y="154110"/>
              <a:ext cx="761413" cy="562807"/>
            </a:xfrm>
            <a:custGeom>
              <a:avLst/>
              <a:gdLst>
                <a:gd name="connsiteX0" fmla="*/ 592491 w 761413"/>
                <a:gd name="connsiteY0" fmla="*/ 14920 h 562807"/>
                <a:gd name="connsiteX1" fmla="*/ 620046 w 761413"/>
                <a:gd name="connsiteY1" fmla="*/ 27293 h 562807"/>
                <a:gd name="connsiteX2" fmla="*/ 645354 w 761413"/>
                <a:gd name="connsiteY2" fmla="*/ 42199 h 562807"/>
                <a:gd name="connsiteX3" fmla="*/ 667566 w 761413"/>
                <a:gd name="connsiteY3" fmla="*/ 59916 h 562807"/>
                <a:gd name="connsiteX4" fmla="*/ 692036 w 761413"/>
                <a:gd name="connsiteY4" fmla="*/ 83814 h 562807"/>
                <a:gd name="connsiteX5" fmla="*/ 711905 w 761413"/>
                <a:gd name="connsiteY5" fmla="*/ 109703 h 562807"/>
                <a:gd name="connsiteX6" fmla="*/ 732480 w 761413"/>
                <a:gd name="connsiteY6" fmla="*/ 145412 h 562807"/>
                <a:gd name="connsiteX7" fmla="*/ 746633 w 761413"/>
                <a:gd name="connsiteY7" fmla="*/ 178645 h 562807"/>
                <a:gd name="connsiteX8" fmla="*/ 756729 w 761413"/>
                <a:gd name="connsiteY8" fmla="*/ 212497 h 562807"/>
                <a:gd name="connsiteX9" fmla="*/ 761359 w 761413"/>
                <a:gd name="connsiteY9" fmla="*/ 261655 h 562807"/>
                <a:gd name="connsiteX10" fmla="*/ 751196 w 761413"/>
                <a:gd name="connsiteY10" fmla="*/ 325206 h 562807"/>
                <a:gd name="connsiteX11" fmla="*/ 737242 w 761413"/>
                <a:gd name="connsiteY11" fmla="*/ 362116 h 562807"/>
                <a:gd name="connsiteX12" fmla="*/ 718772 w 761413"/>
                <a:gd name="connsiteY12" fmla="*/ 395358 h 562807"/>
                <a:gd name="connsiteX13" fmla="*/ 696923 w 761413"/>
                <a:gd name="connsiteY13" fmla="*/ 427362 h 562807"/>
                <a:gd name="connsiteX14" fmla="*/ 662404 w 761413"/>
                <a:gd name="connsiteY14" fmla="*/ 464033 h 562807"/>
                <a:gd name="connsiteX15" fmla="*/ 618246 w 761413"/>
                <a:gd name="connsiteY15" fmla="*/ 497256 h 562807"/>
                <a:gd name="connsiteX16" fmla="*/ 583518 w 761413"/>
                <a:gd name="connsiteY16" fmla="*/ 518011 h 562807"/>
                <a:gd name="connsiteX17" fmla="*/ 534455 w 761413"/>
                <a:gd name="connsiteY17" fmla="*/ 538395 h 562807"/>
                <a:gd name="connsiteX18" fmla="*/ 482743 w 761413"/>
                <a:gd name="connsiteY18" fmla="*/ 552358 h 562807"/>
                <a:gd name="connsiteX19" fmla="*/ 440214 w 761413"/>
                <a:gd name="connsiteY19" fmla="*/ 558473 h 562807"/>
                <a:gd name="connsiteX20" fmla="*/ 384664 w 761413"/>
                <a:gd name="connsiteY20" fmla="*/ 562712 h 562807"/>
                <a:gd name="connsiteX21" fmla="*/ 328733 w 761413"/>
                <a:gd name="connsiteY21" fmla="*/ 561169 h 562807"/>
                <a:gd name="connsiteX22" fmla="*/ 284366 w 761413"/>
                <a:gd name="connsiteY22" fmla="*/ 557311 h 562807"/>
                <a:gd name="connsiteX23" fmla="*/ 229988 w 761413"/>
                <a:gd name="connsiteY23" fmla="*/ 548577 h 562807"/>
                <a:gd name="connsiteX24" fmla="*/ 164389 w 761413"/>
                <a:gd name="connsiteY24" fmla="*/ 529232 h 562807"/>
                <a:gd name="connsiteX25" fmla="*/ 121488 w 761413"/>
                <a:gd name="connsiteY25" fmla="*/ 510734 h 562807"/>
                <a:gd name="connsiteX26" fmla="*/ 89351 w 761413"/>
                <a:gd name="connsiteY26" fmla="*/ 490874 h 562807"/>
                <a:gd name="connsiteX27" fmla="*/ 62824 w 761413"/>
                <a:gd name="connsiteY27" fmla="*/ 471567 h 562807"/>
                <a:gd name="connsiteX28" fmla="*/ 38221 w 761413"/>
                <a:gd name="connsiteY28" fmla="*/ 448431 h 562807"/>
                <a:gd name="connsiteX29" fmla="*/ 22409 w 761413"/>
                <a:gd name="connsiteY29" fmla="*/ 428229 h 562807"/>
                <a:gd name="connsiteX30" fmla="*/ 10989 w 761413"/>
                <a:gd name="connsiteY30" fmla="*/ 407731 h 562807"/>
                <a:gd name="connsiteX31" fmla="*/ 5588 w 761413"/>
                <a:gd name="connsiteY31" fmla="*/ 393339 h 562807"/>
                <a:gd name="connsiteX32" fmla="*/ 1273 w 761413"/>
                <a:gd name="connsiteY32" fmla="*/ 374184 h 562807"/>
                <a:gd name="connsiteX33" fmla="*/ 73 w 761413"/>
                <a:gd name="connsiteY33" fmla="*/ 353829 h 562807"/>
                <a:gd name="connsiteX34" fmla="*/ 1997 w 761413"/>
                <a:gd name="connsiteY34" fmla="*/ 340903 h 562807"/>
                <a:gd name="connsiteX35" fmla="*/ 14685 w 761413"/>
                <a:gd name="connsiteY35" fmla="*/ 315757 h 562807"/>
                <a:gd name="connsiteX36" fmla="*/ 30220 w 761413"/>
                <a:gd name="connsiteY36" fmla="*/ 297812 h 562807"/>
                <a:gd name="connsiteX37" fmla="*/ 49679 w 761413"/>
                <a:gd name="connsiteY37" fmla="*/ 279762 h 562807"/>
                <a:gd name="connsiteX38" fmla="*/ 69691 w 761413"/>
                <a:gd name="connsiteY38" fmla="*/ 264541 h 562807"/>
                <a:gd name="connsiteX39" fmla="*/ 97714 w 761413"/>
                <a:gd name="connsiteY39" fmla="*/ 247616 h 562807"/>
                <a:gd name="connsiteX40" fmla="*/ 119650 w 761413"/>
                <a:gd name="connsiteY40" fmla="*/ 233052 h 562807"/>
                <a:gd name="connsiteX41" fmla="*/ 138690 w 761413"/>
                <a:gd name="connsiteY41" fmla="*/ 217202 h 562807"/>
                <a:gd name="connsiteX42" fmla="*/ 153102 w 761413"/>
                <a:gd name="connsiteY42" fmla="*/ 202667 h 562807"/>
                <a:gd name="connsiteX43" fmla="*/ 166190 w 761413"/>
                <a:gd name="connsiteY43" fmla="*/ 185484 h 562807"/>
                <a:gd name="connsiteX44" fmla="*/ 181334 w 761413"/>
                <a:gd name="connsiteY44" fmla="*/ 167510 h 562807"/>
                <a:gd name="connsiteX45" fmla="*/ 202222 w 761413"/>
                <a:gd name="connsiteY45" fmla="*/ 145174 h 562807"/>
                <a:gd name="connsiteX46" fmla="*/ 230198 w 761413"/>
                <a:gd name="connsiteY46" fmla="*/ 119657 h 562807"/>
                <a:gd name="connsiteX47" fmla="*/ 255201 w 761413"/>
                <a:gd name="connsiteY47" fmla="*/ 100007 h 562807"/>
                <a:gd name="connsiteX48" fmla="*/ 280270 w 761413"/>
                <a:gd name="connsiteY48" fmla="*/ 81757 h 562807"/>
                <a:gd name="connsiteX49" fmla="*/ 300835 w 761413"/>
                <a:gd name="connsiteY49" fmla="*/ 67907 h 562807"/>
                <a:gd name="connsiteX50" fmla="*/ 329390 w 761413"/>
                <a:gd name="connsiteY50" fmla="*/ 50619 h 562807"/>
                <a:gd name="connsiteX51" fmla="*/ 349574 w 761413"/>
                <a:gd name="connsiteY51" fmla="*/ 40094 h 562807"/>
                <a:gd name="connsiteX52" fmla="*/ 372977 w 761413"/>
                <a:gd name="connsiteY52" fmla="*/ 29283 h 562807"/>
                <a:gd name="connsiteX53" fmla="*/ 393313 w 761413"/>
                <a:gd name="connsiteY53" fmla="*/ 20568 h 562807"/>
                <a:gd name="connsiteX54" fmla="*/ 418973 w 761413"/>
                <a:gd name="connsiteY54" fmla="*/ 12662 h 562807"/>
                <a:gd name="connsiteX55" fmla="*/ 445787 w 761413"/>
                <a:gd name="connsiteY55" fmla="*/ 6252 h 562807"/>
                <a:gd name="connsiteX56" fmla="*/ 472180 w 761413"/>
                <a:gd name="connsiteY56" fmla="*/ 2128 h 562807"/>
                <a:gd name="connsiteX57" fmla="*/ 488468 w 761413"/>
                <a:gd name="connsiteY57" fmla="*/ 470 h 562807"/>
                <a:gd name="connsiteX58" fmla="*/ 512176 w 761413"/>
                <a:gd name="connsiteY58" fmla="*/ 61 h 562807"/>
                <a:gd name="connsiteX59" fmla="*/ 533196 w 761413"/>
                <a:gd name="connsiteY59" fmla="*/ 1337 h 562807"/>
                <a:gd name="connsiteX60" fmla="*/ 558143 w 761413"/>
                <a:gd name="connsiteY60" fmla="*/ 4823 h 562807"/>
                <a:gd name="connsiteX61" fmla="*/ 573431 w 761413"/>
                <a:gd name="connsiteY61" fmla="*/ 8081 h 562807"/>
                <a:gd name="connsiteX62" fmla="*/ 573431 w 761413"/>
                <a:gd name="connsiteY62" fmla="*/ 8081 h 562807"/>
                <a:gd name="connsiteX63" fmla="*/ 592491 w 761413"/>
                <a:gd name="connsiteY63" fmla="*/ 14920 h 56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761413" h="562807">
                  <a:moveTo>
                    <a:pt x="592491" y="14920"/>
                  </a:moveTo>
                  <a:cubicBezTo>
                    <a:pt x="600900" y="18301"/>
                    <a:pt x="611997" y="23130"/>
                    <a:pt x="620046" y="27293"/>
                  </a:cubicBezTo>
                  <a:cubicBezTo>
                    <a:pt x="627876" y="31341"/>
                    <a:pt x="638096" y="37199"/>
                    <a:pt x="645354" y="42199"/>
                  </a:cubicBezTo>
                  <a:cubicBezTo>
                    <a:pt x="652374" y="47029"/>
                    <a:pt x="661175" y="54277"/>
                    <a:pt x="667566" y="59916"/>
                  </a:cubicBezTo>
                  <a:cubicBezTo>
                    <a:pt x="675262" y="66698"/>
                    <a:pt x="685226" y="76137"/>
                    <a:pt x="692036" y="83814"/>
                  </a:cubicBezTo>
                  <a:cubicBezTo>
                    <a:pt x="698532" y="91139"/>
                    <a:pt x="706457" y="101569"/>
                    <a:pt x="711905" y="109703"/>
                  </a:cubicBezTo>
                  <a:cubicBezTo>
                    <a:pt x="718782" y="119971"/>
                    <a:pt x="726964" y="134344"/>
                    <a:pt x="732480" y="145412"/>
                  </a:cubicBezTo>
                  <a:cubicBezTo>
                    <a:pt x="737308" y="155109"/>
                    <a:pt x="742957" y="168453"/>
                    <a:pt x="746633" y="178645"/>
                  </a:cubicBezTo>
                  <a:cubicBezTo>
                    <a:pt x="750233" y="188618"/>
                    <a:pt x="754682" y="202105"/>
                    <a:pt x="756729" y="212497"/>
                  </a:cubicBezTo>
                  <a:cubicBezTo>
                    <a:pt x="759606" y="227032"/>
                    <a:pt x="761787" y="246844"/>
                    <a:pt x="761359" y="261655"/>
                  </a:cubicBezTo>
                  <a:cubicBezTo>
                    <a:pt x="760797" y="280953"/>
                    <a:pt x="756245" y="306566"/>
                    <a:pt x="751196" y="325206"/>
                  </a:cubicBezTo>
                  <a:cubicBezTo>
                    <a:pt x="748090" y="336627"/>
                    <a:pt x="742223" y="351381"/>
                    <a:pt x="737242" y="362116"/>
                  </a:cubicBezTo>
                  <a:cubicBezTo>
                    <a:pt x="732441" y="372469"/>
                    <a:pt x="724764" y="385652"/>
                    <a:pt x="718772" y="395358"/>
                  </a:cubicBezTo>
                  <a:cubicBezTo>
                    <a:pt x="712667" y="405254"/>
                    <a:pt x="704190" y="418285"/>
                    <a:pt x="696923" y="427362"/>
                  </a:cubicBezTo>
                  <a:cubicBezTo>
                    <a:pt x="687484" y="439163"/>
                    <a:pt x="673653" y="453946"/>
                    <a:pt x="662404" y="464033"/>
                  </a:cubicBezTo>
                  <a:cubicBezTo>
                    <a:pt x="650068" y="475111"/>
                    <a:pt x="632018" y="488027"/>
                    <a:pt x="618246" y="497256"/>
                  </a:cubicBezTo>
                  <a:cubicBezTo>
                    <a:pt x="608159" y="504010"/>
                    <a:pt x="594347" y="512534"/>
                    <a:pt x="583518" y="518011"/>
                  </a:cubicBezTo>
                  <a:cubicBezTo>
                    <a:pt x="569297" y="525203"/>
                    <a:pt x="549542" y="533251"/>
                    <a:pt x="534455" y="538395"/>
                  </a:cubicBezTo>
                  <a:cubicBezTo>
                    <a:pt x="519243" y="543586"/>
                    <a:pt x="498488" y="549139"/>
                    <a:pt x="482743" y="552358"/>
                  </a:cubicBezTo>
                  <a:cubicBezTo>
                    <a:pt x="470113" y="554949"/>
                    <a:pt x="453025" y="557054"/>
                    <a:pt x="440214" y="558473"/>
                  </a:cubicBezTo>
                  <a:cubicBezTo>
                    <a:pt x="423602" y="560312"/>
                    <a:pt x="401371" y="562312"/>
                    <a:pt x="384664" y="562712"/>
                  </a:cubicBezTo>
                  <a:cubicBezTo>
                    <a:pt x="367881" y="563122"/>
                    <a:pt x="345488" y="562141"/>
                    <a:pt x="328733" y="561169"/>
                  </a:cubicBezTo>
                  <a:cubicBezTo>
                    <a:pt x="315389" y="560398"/>
                    <a:pt x="297625" y="558940"/>
                    <a:pt x="284366" y="557311"/>
                  </a:cubicBezTo>
                  <a:cubicBezTo>
                    <a:pt x="267964" y="555302"/>
                    <a:pt x="246114" y="552206"/>
                    <a:pt x="229988" y="548577"/>
                  </a:cubicBezTo>
                  <a:cubicBezTo>
                    <a:pt x="209975" y="544072"/>
                    <a:pt x="183668" y="536252"/>
                    <a:pt x="164389" y="529232"/>
                  </a:cubicBezTo>
                  <a:cubicBezTo>
                    <a:pt x="151216" y="524441"/>
                    <a:pt x="133909" y="517221"/>
                    <a:pt x="121488" y="510734"/>
                  </a:cubicBezTo>
                  <a:cubicBezTo>
                    <a:pt x="111449" y="505476"/>
                    <a:pt x="98752" y="497199"/>
                    <a:pt x="89351" y="490874"/>
                  </a:cubicBezTo>
                  <a:cubicBezTo>
                    <a:pt x="81179" y="485379"/>
                    <a:pt x="70406" y="477844"/>
                    <a:pt x="62824" y="471567"/>
                  </a:cubicBezTo>
                  <a:cubicBezTo>
                    <a:pt x="55023" y="465109"/>
                    <a:pt x="45040" y="455927"/>
                    <a:pt x="38221" y="448431"/>
                  </a:cubicBezTo>
                  <a:cubicBezTo>
                    <a:pt x="33049" y="442735"/>
                    <a:pt x="26667" y="434639"/>
                    <a:pt x="22409" y="428229"/>
                  </a:cubicBezTo>
                  <a:cubicBezTo>
                    <a:pt x="18523" y="422361"/>
                    <a:pt x="13932" y="414122"/>
                    <a:pt x="10989" y="407731"/>
                  </a:cubicBezTo>
                  <a:cubicBezTo>
                    <a:pt x="9064" y="403540"/>
                    <a:pt x="6912" y="397758"/>
                    <a:pt x="5588" y="393339"/>
                  </a:cubicBezTo>
                  <a:cubicBezTo>
                    <a:pt x="3893" y="387700"/>
                    <a:pt x="2102" y="380013"/>
                    <a:pt x="1273" y="374184"/>
                  </a:cubicBezTo>
                  <a:cubicBezTo>
                    <a:pt x="416" y="368126"/>
                    <a:pt x="-222" y="359944"/>
                    <a:pt x="73" y="353829"/>
                  </a:cubicBezTo>
                  <a:cubicBezTo>
                    <a:pt x="273" y="349914"/>
                    <a:pt x="855" y="344656"/>
                    <a:pt x="1997" y="340903"/>
                  </a:cubicBezTo>
                  <a:cubicBezTo>
                    <a:pt x="4454" y="332817"/>
                    <a:pt x="9970" y="322768"/>
                    <a:pt x="14685" y="315757"/>
                  </a:cubicBezTo>
                  <a:cubicBezTo>
                    <a:pt x="18666" y="309852"/>
                    <a:pt x="25276" y="302937"/>
                    <a:pt x="30220" y="297812"/>
                  </a:cubicBezTo>
                  <a:cubicBezTo>
                    <a:pt x="35754" y="292078"/>
                    <a:pt x="43583" y="284887"/>
                    <a:pt x="49679" y="279762"/>
                  </a:cubicBezTo>
                  <a:cubicBezTo>
                    <a:pt x="55451" y="274914"/>
                    <a:pt x="63462" y="268790"/>
                    <a:pt x="69691" y="264541"/>
                  </a:cubicBezTo>
                  <a:cubicBezTo>
                    <a:pt x="77807" y="259007"/>
                    <a:pt x="89427" y="252883"/>
                    <a:pt x="97714" y="247616"/>
                  </a:cubicBezTo>
                  <a:cubicBezTo>
                    <a:pt x="104391" y="243386"/>
                    <a:pt x="113316" y="237767"/>
                    <a:pt x="119650" y="233052"/>
                  </a:cubicBezTo>
                  <a:cubicBezTo>
                    <a:pt x="125603" y="228613"/>
                    <a:pt x="133223" y="222231"/>
                    <a:pt x="138690" y="217202"/>
                  </a:cubicBezTo>
                  <a:cubicBezTo>
                    <a:pt x="143214" y="213049"/>
                    <a:pt x="149073" y="207296"/>
                    <a:pt x="153102" y="202667"/>
                  </a:cubicBezTo>
                  <a:cubicBezTo>
                    <a:pt x="157360" y="197781"/>
                    <a:pt x="162141" y="190542"/>
                    <a:pt x="166190" y="185484"/>
                  </a:cubicBezTo>
                  <a:cubicBezTo>
                    <a:pt x="170599" y="179988"/>
                    <a:pt x="176658" y="172787"/>
                    <a:pt x="181334" y="167510"/>
                  </a:cubicBezTo>
                  <a:cubicBezTo>
                    <a:pt x="187421" y="160643"/>
                    <a:pt x="195697" y="151623"/>
                    <a:pt x="202222" y="145174"/>
                  </a:cubicBezTo>
                  <a:cubicBezTo>
                    <a:pt x="210300" y="137183"/>
                    <a:pt x="221529" y="126991"/>
                    <a:pt x="230198" y="119657"/>
                  </a:cubicBezTo>
                  <a:cubicBezTo>
                    <a:pt x="237484" y="113494"/>
                    <a:pt x="247589" y="105760"/>
                    <a:pt x="255201" y="100007"/>
                  </a:cubicBezTo>
                  <a:cubicBezTo>
                    <a:pt x="262620" y="94396"/>
                    <a:pt x="272651" y="87091"/>
                    <a:pt x="280270" y="81757"/>
                  </a:cubicBezTo>
                  <a:cubicBezTo>
                    <a:pt x="286366" y="77490"/>
                    <a:pt x="294567" y="71917"/>
                    <a:pt x="300835" y="67907"/>
                  </a:cubicBezTo>
                  <a:cubicBezTo>
                    <a:pt x="309265" y="62507"/>
                    <a:pt x="320656" y="55525"/>
                    <a:pt x="329390" y="50619"/>
                  </a:cubicBezTo>
                  <a:cubicBezTo>
                    <a:pt x="335343" y="47286"/>
                    <a:pt x="343450" y="43114"/>
                    <a:pt x="349574" y="40094"/>
                  </a:cubicBezTo>
                  <a:cubicBezTo>
                    <a:pt x="356518" y="36684"/>
                    <a:pt x="365909" y="32427"/>
                    <a:pt x="372977" y="29283"/>
                  </a:cubicBezTo>
                  <a:cubicBezTo>
                    <a:pt x="379044" y="26588"/>
                    <a:pt x="387083" y="22864"/>
                    <a:pt x="393313" y="20568"/>
                  </a:cubicBezTo>
                  <a:cubicBezTo>
                    <a:pt x="400875" y="17787"/>
                    <a:pt x="411200" y="14786"/>
                    <a:pt x="418973" y="12662"/>
                  </a:cubicBezTo>
                  <a:cubicBezTo>
                    <a:pt x="426955" y="10481"/>
                    <a:pt x="437671" y="7852"/>
                    <a:pt x="445787" y="6252"/>
                  </a:cubicBezTo>
                  <a:cubicBezTo>
                    <a:pt x="453644" y="4699"/>
                    <a:pt x="464226" y="3137"/>
                    <a:pt x="472180" y="2128"/>
                  </a:cubicBezTo>
                  <a:cubicBezTo>
                    <a:pt x="477048" y="1499"/>
                    <a:pt x="483562" y="775"/>
                    <a:pt x="488468" y="470"/>
                  </a:cubicBezTo>
                  <a:cubicBezTo>
                    <a:pt x="495573" y="42"/>
                    <a:pt x="505070" y="-92"/>
                    <a:pt x="512176" y="61"/>
                  </a:cubicBezTo>
                  <a:cubicBezTo>
                    <a:pt x="518490" y="204"/>
                    <a:pt x="526911" y="718"/>
                    <a:pt x="533196" y="1337"/>
                  </a:cubicBezTo>
                  <a:cubicBezTo>
                    <a:pt x="540722" y="2090"/>
                    <a:pt x="550704" y="3499"/>
                    <a:pt x="558143" y="4823"/>
                  </a:cubicBezTo>
                  <a:cubicBezTo>
                    <a:pt x="562762" y="5642"/>
                    <a:pt x="568849" y="7109"/>
                    <a:pt x="573431" y="8081"/>
                  </a:cubicBezTo>
                  <a:cubicBezTo>
                    <a:pt x="573431" y="8081"/>
                    <a:pt x="573431" y="8081"/>
                    <a:pt x="573431" y="8081"/>
                  </a:cubicBezTo>
                  <a:cubicBezTo>
                    <a:pt x="573411" y="8109"/>
                    <a:pt x="586851" y="12662"/>
                    <a:pt x="592491" y="14920"/>
                  </a:cubicBezTo>
                  <a:close/>
                </a:path>
              </a:pathLst>
            </a:custGeom>
            <a:solidFill>
              <a:srgbClr val="FFA40B"/>
            </a:solidFill>
            <a:ln w="0" cap="rnd">
              <a:solidFill>
                <a:srgbClr val="FFA4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8" name="任意多边形: 形状 3497">
              <a:extLst>
                <a:ext uri="{FF2B5EF4-FFF2-40B4-BE49-F238E27FC236}">
                  <a16:creationId xmlns:a16="http://schemas.microsoft.com/office/drawing/2014/main" id="{4DB08D37-5C82-E2C1-3A15-7EEE7606E9B4}"/>
                </a:ext>
              </a:extLst>
            </p:cNvPr>
            <p:cNvSpPr/>
            <p:nvPr/>
          </p:nvSpPr>
          <p:spPr>
            <a:xfrm>
              <a:off x="10867598" y="400754"/>
              <a:ext cx="218469" cy="295732"/>
            </a:xfrm>
            <a:custGeom>
              <a:avLst/>
              <a:gdLst>
                <a:gd name="connsiteX0" fmla="*/ 93382 w 218469"/>
                <a:gd name="connsiteY0" fmla="*/ 3258 h 295732"/>
                <a:gd name="connsiteX1" fmla="*/ 99725 w 218469"/>
                <a:gd name="connsiteY1" fmla="*/ 0 h 295732"/>
                <a:gd name="connsiteX2" fmla="*/ 130176 w 218469"/>
                <a:gd name="connsiteY2" fmla="*/ 22450 h 295732"/>
                <a:gd name="connsiteX3" fmla="*/ 160714 w 218469"/>
                <a:gd name="connsiteY3" fmla="*/ 66199 h 295732"/>
                <a:gd name="connsiteX4" fmla="*/ 184402 w 218469"/>
                <a:gd name="connsiteY4" fmla="*/ 128245 h 295732"/>
                <a:gd name="connsiteX5" fmla="*/ 208472 w 218469"/>
                <a:gd name="connsiteY5" fmla="*/ 196710 h 295732"/>
                <a:gd name="connsiteX6" fmla="*/ 218397 w 218469"/>
                <a:gd name="connsiteY6" fmla="*/ 260547 h 295732"/>
                <a:gd name="connsiteX7" fmla="*/ 216435 w 218469"/>
                <a:gd name="connsiteY7" fmla="*/ 295732 h 295732"/>
                <a:gd name="connsiteX8" fmla="*/ 190841 w 218469"/>
                <a:gd name="connsiteY8" fmla="*/ 290989 h 295732"/>
                <a:gd name="connsiteX9" fmla="*/ 155694 w 218469"/>
                <a:gd name="connsiteY9" fmla="*/ 279321 h 295732"/>
                <a:gd name="connsiteX10" fmla="*/ 111041 w 218469"/>
                <a:gd name="connsiteY10" fmla="*/ 258232 h 295732"/>
                <a:gd name="connsiteX11" fmla="*/ 72617 w 218469"/>
                <a:gd name="connsiteY11" fmla="*/ 232610 h 295732"/>
                <a:gd name="connsiteX12" fmla="*/ 46204 w 218469"/>
                <a:gd name="connsiteY12" fmla="*/ 209902 h 295732"/>
                <a:gd name="connsiteX13" fmla="*/ 24468 w 218469"/>
                <a:gd name="connsiteY13" fmla="*/ 183975 h 295732"/>
                <a:gd name="connsiteX14" fmla="*/ 10495 w 218469"/>
                <a:gd name="connsiteY14" fmla="*/ 160106 h 295732"/>
                <a:gd name="connsiteX15" fmla="*/ 3733 w 218469"/>
                <a:gd name="connsiteY15" fmla="*/ 138789 h 295732"/>
                <a:gd name="connsiteX16" fmla="*/ 1084 w 218469"/>
                <a:gd name="connsiteY16" fmla="*/ 125559 h 295732"/>
                <a:gd name="connsiteX17" fmla="*/ 722 w 218469"/>
                <a:gd name="connsiteY17" fmla="*/ 99222 h 295732"/>
                <a:gd name="connsiteX18" fmla="*/ 5294 w 218469"/>
                <a:gd name="connsiteY18" fmla="*/ 86306 h 295732"/>
                <a:gd name="connsiteX19" fmla="*/ 15696 w 218469"/>
                <a:gd name="connsiteY19" fmla="*/ 67761 h 295732"/>
                <a:gd name="connsiteX20" fmla="*/ 30079 w 218469"/>
                <a:gd name="connsiteY20" fmla="*/ 51511 h 295732"/>
                <a:gd name="connsiteX21" fmla="*/ 64664 w 218469"/>
                <a:gd name="connsiteY21" fmla="*/ 21107 h 295732"/>
                <a:gd name="connsiteX22" fmla="*/ 93382 w 218469"/>
                <a:gd name="connsiteY22" fmla="*/ 3258 h 295732"/>
                <a:gd name="connsiteX23" fmla="*/ 3733 w 218469"/>
                <a:gd name="connsiteY23" fmla="*/ 138789 h 295732"/>
                <a:gd name="connsiteX24" fmla="*/ 3733 w 218469"/>
                <a:gd name="connsiteY24" fmla="*/ 138789 h 29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8469" h="295732">
                  <a:moveTo>
                    <a:pt x="93382" y="3258"/>
                  </a:moveTo>
                  <a:cubicBezTo>
                    <a:pt x="95248" y="2210"/>
                    <a:pt x="97820" y="972"/>
                    <a:pt x="99725" y="0"/>
                  </a:cubicBezTo>
                  <a:cubicBezTo>
                    <a:pt x="99735" y="0"/>
                    <a:pt x="122214" y="14364"/>
                    <a:pt x="130176" y="22450"/>
                  </a:cubicBezTo>
                  <a:cubicBezTo>
                    <a:pt x="141407" y="33852"/>
                    <a:pt x="153179" y="52073"/>
                    <a:pt x="160714" y="66199"/>
                  </a:cubicBezTo>
                  <a:cubicBezTo>
                    <a:pt x="170086" y="83782"/>
                    <a:pt x="177544" y="109538"/>
                    <a:pt x="184402" y="128245"/>
                  </a:cubicBezTo>
                  <a:cubicBezTo>
                    <a:pt x="191899" y="148685"/>
                    <a:pt x="203185" y="175593"/>
                    <a:pt x="208472" y="196710"/>
                  </a:cubicBezTo>
                  <a:cubicBezTo>
                    <a:pt x="213167" y="215513"/>
                    <a:pt x="217559" y="241192"/>
                    <a:pt x="218397" y="260547"/>
                  </a:cubicBezTo>
                  <a:cubicBezTo>
                    <a:pt x="218854" y="271110"/>
                    <a:pt x="217025" y="285179"/>
                    <a:pt x="216435" y="295732"/>
                  </a:cubicBezTo>
                  <a:cubicBezTo>
                    <a:pt x="216435" y="295732"/>
                    <a:pt x="198414" y="292913"/>
                    <a:pt x="190841" y="290989"/>
                  </a:cubicBezTo>
                  <a:cubicBezTo>
                    <a:pt x="180078" y="288246"/>
                    <a:pt x="166010" y="283435"/>
                    <a:pt x="155694" y="279321"/>
                  </a:cubicBezTo>
                  <a:cubicBezTo>
                    <a:pt x="141930" y="273844"/>
                    <a:pt x="123938" y="265528"/>
                    <a:pt x="111041" y="258232"/>
                  </a:cubicBezTo>
                  <a:cubicBezTo>
                    <a:pt x="98983" y="251403"/>
                    <a:pt x="83637" y="241002"/>
                    <a:pt x="72617" y="232610"/>
                  </a:cubicBezTo>
                  <a:cubicBezTo>
                    <a:pt x="64302" y="226285"/>
                    <a:pt x="53548" y="217341"/>
                    <a:pt x="46204" y="209902"/>
                  </a:cubicBezTo>
                  <a:cubicBezTo>
                    <a:pt x="39070" y="202682"/>
                    <a:pt x="30297" y="192281"/>
                    <a:pt x="24468" y="183975"/>
                  </a:cubicBezTo>
                  <a:cubicBezTo>
                    <a:pt x="19706" y="177184"/>
                    <a:pt x="13857" y="167697"/>
                    <a:pt x="10495" y="160106"/>
                  </a:cubicBezTo>
                  <a:cubicBezTo>
                    <a:pt x="7789" y="153972"/>
                    <a:pt x="5761" y="145190"/>
                    <a:pt x="3733" y="138789"/>
                  </a:cubicBezTo>
                  <a:cubicBezTo>
                    <a:pt x="2942" y="134817"/>
                    <a:pt x="1531" y="129578"/>
                    <a:pt x="1084" y="125559"/>
                  </a:cubicBezTo>
                  <a:cubicBezTo>
                    <a:pt x="198" y="117700"/>
                    <a:pt x="-650" y="107004"/>
                    <a:pt x="722" y="99222"/>
                  </a:cubicBezTo>
                  <a:cubicBezTo>
                    <a:pt x="1447" y="95174"/>
                    <a:pt x="3617" y="90059"/>
                    <a:pt x="5294" y="86306"/>
                  </a:cubicBezTo>
                  <a:cubicBezTo>
                    <a:pt x="7914" y="80486"/>
                    <a:pt x="11999" y="72962"/>
                    <a:pt x="15696" y="67761"/>
                  </a:cubicBezTo>
                  <a:cubicBezTo>
                    <a:pt x="19458" y="62455"/>
                    <a:pt x="25487" y="56131"/>
                    <a:pt x="30079" y="51511"/>
                  </a:cubicBezTo>
                  <a:cubicBezTo>
                    <a:pt x="39822" y="41719"/>
                    <a:pt x="53557" y="29318"/>
                    <a:pt x="64664" y="21107"/>
                  </a:cubicBezTo>
                  <a:cubicBezTo>
                    <a:pt x="72826" y="15088"/>
                    <a:pt x="84523" y="8211"/>
                    <a:pt x="93382" y="3258"/>
                  </a:cubicBezTo>
                  <a:moveTo>
                    <a:pt x="3733" y="138789"/>
                  </a:moveTo>
                  <a:cubicBezTo>
                    <a:pt x="3733" y="138789"/>
                    <a:pt x="3733" y="138789"/>
                    <a:pt x="3733" y="138789"/>
                  </a:cubicBezTo>
                  <a:close/>
                </a:path>
              </a:pathLst>
            </a:custGeom>
            <a:gradFill>
              <a:gsLst>
                <a:gs pos="0">
                  <a:srgbClr val="D3D102"/>
                </a:gs>
                <a:gs pos="50000">
                  <a:srgbClr val="DCC903"/>
                </a:gs>
                <a:gs pos="100000">
                  <a:srgbClr val="FFA40B"/>
                </a:gs>
              </a:gsLst>
              <a:lin ang="2078760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9" name="任意多边形: 形状 3498">
              <a:extLst>
                <a:ext uri="{FF2B5EF4-FFF2-40B4-BE49-F238E27FC236}">
                  <a16:creationId xmlns:a16="http://schemas.microsoft.com/office/drawing/2014/main" id="{8F2463E4-D22F-03BB-C487-022EF3F4E6FD}"/>
                </a:ext>
              </a:extLst>
            </p:cNvPr>
            <p:cNvSpPr/>
            <p:nvPr/>
          </p:nvSpPr>
          <p:spPr>
            <a:xfrm>
              <a:off x="10871330" y="400754"/>
              <a:ext cx="212702" cy="295732"/>
            </a:xfrm>
            <a:custGeom>
              <a:avLst/>
              <a:gdLst>
                <a:gd name="connsiteX0" fmla="*/ 95993 w 212702"/>
                <a:gd name="connsiteY0" fmla="*/ 0 h 295732"/>
                <a:gd name="connsiteX1" fmla="*/ 95993 w 212702"/>
                <a:gd name="connsiteY1" fmla="*/ 0 h 295732"/>
                <a:gd name="connsiteX2" fmla="*/ 0 w 212702"/>
                <a:gd name="connsiteY2" fmla="*/ 138789 h 295732"/>
                <a:gd name="connsiteX3" fmla="*/ 0 w 212702"/>
                <a:gd name="connsiteY3" fmla="*/ 138789 h 295732"/>
                <a:gd name="connsiteX4" fmla="*/ 212702 w 212702"/>
                <a:gd name="connsiteY4" fmla="*/ 295732 h 295732"/>
                <a:gd name="connsiteX5" fmla="*/ 212702 w 212702"/>
                <a:gd name="connsiteY5" fmla="*/ 295732 h 29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702" h="295732">
                  <a:moveTo>
                    <a:pt x="95993" y="0"/>
                  </a:moveTo>
                  <a:cubicBezTo>
                    <a:pt x="95993" y="0"/>
                    <a:pt x="95993" y="0"/>
                    <a:pt x="95993" y="0"/>
                  </a:cubicBezTo>
                  <a:moveTo>
                    <a:pt x="0" y="138789"/>
                  </a:moveTo>
                  <a:cubicBezTo>
                    <a:pt x="0" y="138789"/>
                    <a:pt x="0" y="138789"/>
                    <a:pt x="0" y="138789"/>
                  </a:cubicBezTo>
                  <a:moveTo>
                    <a:pt x="212702" y="295732"/>
                  </a:moveTo>
                  <a:cubicBezTo>
                    <a:pt x="212702" y="295732"/>
                    <a:pt x="212702" y="295732"/>
                    <a:pt x="212702" y="295732"/>
                  </a:cubicBezTo>
                </a:path>
              </a:pathLst>
            </a:custGeom>
            <a:noFill/>
            <a:ln w="0" cap="rnd">
              <a:solidFill>
                <a:srgbClr val="D0D5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0" name="任意多边形: 形状 3499">
              <a:extLst>
                <a:ext uri="{FF2B5EF4-FFF2-40B4-BE49-F238E27FC236}">
                  <a16:creationId xmlns:a16="http://schemas.microsoft.com/office/drawing/2014/main" id="{A07AFFDB-F04E-7EC4-F1E0-8AADC5249509}"/>
                </a:ext>
              </a:extLst>
            </p:cNvPr>
            <p:cNvSpPr/>
            <p:nvPr/>
          </p:nvSpPr>
          <p:spPr>
            <a:xfrm>
              <a:off x="11090629" y="189891"/>
              <a:ext cx="342187" cy="165914"/>
            </a:xfrm>
            <a:custGeom>
              <a:avLst/>
              <a:gdLst>
                <a:gd name="connsiteX0" fmla="*/ 23493 w 342187"/>
                <a:gd name="connsiteY0" fmla="*/ 115499 h 165914"/>
                <a:gd name="connsiteX1" fmla="*/ 73632 w 342187"/>
                <a:gd name="connsiteY1" fmla="*/ 70131 h 165914"/>
                <a:gd name="connsiteX2" fmla="*/ 123353 w 342187"/>
                <a:gd name="connsiteY2" fmla="*/ 38366 h 165914"/>
                <a:gd name="connsiteX3" fmla="*/ 157777 w 342187"/>
                <a:gd name="connsiteY3" fmla="*/ 21964 h 165914"/>
                <a:gd name="connsiteX4" fmla="*/ 216288 w 342187"/>
                <a:gd name="connsiteY4" fmla="*/ 4476 h 165914"/>
                <a:gd name="connsiteX5" fmla="*/ 271952 w 342187"/>
                <a:gd name="connsiteY5" fmla="*/ 551 h 165914"/>
                <a:gd name="connsiteX6" fmla="*/ 330102 w 342187"/>
                <a:gd name="connsiteY6" fmla="*/ 3761 h 165914"/>
                <a:gd name="connsiteX7" fmla="*/ 340456 w 342187"/>
                <a:gd name="connsiteY7" fmla="*/ 9829 h 165914"/>
                <a:gd name="connsiteX8" fmla="*/ 339027 w 342187"/>
                <a:gd name="connsiteY8" fmla="*/ 29812 h 165914"/>
                <a:gd name="connsiteX9" fmla="*/ 309062 w 342187"/>
                <a:gd name="connsiteY9" fmla="*/ 43014 h 165914"/>
                <a:gd name="connsiteX10" fmla="*/ 236633 w 342187"/>
                <a:gd name="connsiteY10" fmla="*/ 66207 h 165914"/>
                <a:gd name="connsiteX11" fmla="*/ 178111 w 342187"/>
                <a:gd name="connsiteY11" fmla="*/ 86543 h 165914"/>
                <a:gd name="connsiteX12" fmla="*/ 131372 w 342187"/>
                <a:gd name="connsiteY12" fmla="*/ 113661 h 165914"/>
                <a:gd name="connsiteX13" fmla="*/ 86319 w 342187"/>
                <a:gd name="connsiteY13" fmla="*/ 139873 h 165914"/>
                <a:gd name="connsiteX14" fmla="*/ 46410 w 342187"/>
                <a:gd name="connsiteY14" fmla="*/ 160647 h 165914"/>
                <a:gd name="connsiteX15" fmla="*/ 21207 w 342187"/>
                <a:gd name="connsiteY15" fmla="*/ 165781 h 165914"/>
                <a:gd name="connsiteX16" fmla="*/ 8605 w 342187"/>
                <a:gd name="connsiteY16" fmla="*/ 164610 h 165914"/>
                <a:gd name="connsiteX17" fmla="*/ 3005 w 342187"/>
                <a:gd name="connsiteY17" fmla="*/ 159247 h 165914"/>
                <a:gd name="connsiteX18" fmla="*/ 165 w 342187"/>
                <a:gd name="connsiteY18" fmla="*/ 151094 h 165914"/>
                <a:gd name="connsiteX19" fmla="*/ 614 w 342187"/>
                <a:gd name="connsiteY19" fmla="*/ 143331 h 165914"/>
                <a:gd name="connsiteX20" fmla="*/ 1966 w 342187"/>
                <a:gd name="connsiteY20" fmla="*/ 140626 h 165914"/>
                <a:gd name="connsiteX21" fmla="*/ 23493 w 342187"/>
                <a:gd name="connsiteY21" fmla="*/ 115499 h 16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2187" h="165914">
                  <a:moveTo>
                    <a:pt x="23493" y="115499"/>
                  </a:moveTo>
                  <a:cubicBezTo>
                    <a:pt x="37570" y="100897"/>
                    <a:pt x="57497" y="82419"/>
                    <a:pt x="73632" y="70131"/>
                  </a:cubicBezTo>
                  <a:cubicBezTo>
                    <a:pt x="87710" y="59416"/>
                    <a:pt x="107855" y="46919"/>
                    <a:pt x="123353" y="38366"/>
                  </a:cubicBezTo>
                  <a:cubicBezTo>
                    <a:pt x="133373" y="32841"/>
                    <a:pt x="147118" y="26107"/>
                    <a:pt x="157777" y="21964"/>
                  </a:cubicBezTo>
                  <a:cubicBezTo>
                    <a:pt x="174855" y="15315"/>
                    <a:pt x="198267" y="7752"/>
                    <a:pt x="216288" y="4476"/>
                  </a:cubicBezTo>
                  <a:cubicBezTo>
                    <a:pt x="232757" y="1494"/>
                    <a:pt x="255207" y="685"/>
                    <a:pt x="271952" y="551"/>
                  </a:cubicBezTo>
                  <a:cubicBezTo>
                    <a:pt x="289421" y="418"/>
                    <a:pt x="313547" y="-1811"/>
                    <a:pt x="330102" y="3761"/>
                  </a:cubicBezTo>
                  <a:cubicBezTo>
                    <a:pt x="333512" y="4914"/>
                    <a:pt x="338675" y="6704"/>
                    <a:pt x="340456" y="9829"/>
                  </a:cubicBezTo>
                  <a:cubicBezTo>
                    <a:pt x="343419" y="15058"/>
                    <a:pt x="342342" y="24802"/>
                    <a:pt x="339027" y="29812"/>
                  </a:cubicBezTo>
                  <a:cubicBezTo>
                    <a:pt x="333608" y="38004"/>
                    <a:pt x="318225" y="39490"/>
                    <a:pt x="309062" y="43014"/>
                  </a:cubicBezTo>
                  <a:cubicBezTo>
                    <a:pt x="287755" y="51186"/>
                    <a:pt x="258265" y="58978"/>
                    <a:pt x="236633" y="66207"/>
                  </a:cubicBezTo>
                  <a:cubicBezTo>
                    <a:pt x="219003" y="72094"/>
                    <a:pt x="195000" y="78771"/>
                    <a:pt x="178111" y="86543"/>
                  </a:cubicBezTo>
                  <a:cubicBezTo>
                    <a:pt x="163387" y="93315"/>
                    <a:pt x="145394" y="105517"/>
                    <a:pt x="131372" y="113661"/>
                  </a:cubicBezTo>
                  <a:cubicBezTo>
                    <a:pt x="117857" y="121509"/>
                    <a:pt x="100016" y="132330"/>
                    <a:pt x="86319" y="139873"/>
                  </a:cubicBezTo>
                  <a:cubicBezTo>
                    <a:pt x="74499" y="146379"/>
                    <a:pt x="59173" y="156237"/>
                    <a:pt x="46410" y="160647"/>
                  </a:cubicBezTo>
                  <a:cubicBezTo>
                    <a:pt x="39123" y="163162"/>
                    <a:pt x="28922" y="165439"/>
                    <a:pt x="21207" y="165781"/>
                  </a:cubicBezTo>
                  <a:cubicBezTo>
                    <a:pt x="17415" y="165943"/>
                    <a:pt x="12034" y="166248"/>
                    <a:pt x="8605" y="164610"/>
                  </a:cubicBezTo>
                  <a:cubicBezTo>
                    <a:pt x="6509" y="163610"/>
                    <a:pt x="4271" y="161200"/>
                    <a:pt x="3005" y="159247"/>
                  </a:cubicBezTo>
                  <a:cubicBezTo>
                    <a:pt x="1604" y="157066"/>
                    <a:pt x="519" y="153656"/>
                    <a:pt x="165" y="151094"/>
                  </a:cubicBezTo>
                  <a:cubicBezTo>
                    <a:pt x="-149" y="148779"/>
                    <a:pt x="-24" y="145569"/>
                    <a:pt x="614" y="143331"/>
                  </a:cubicBezTo>
                  <a:cubicBezTo>
                    <a:pt x="871" y="142455"/>
                    <a:pt x="1480" y="141397"/>
                    <a:pt x="1966" y="140626"/>
                  </a:cubicBezTo>
                  <a:cubicBezTo>
                    <a:pt x="1994" y="140588"/>
                    <a:pt x="16597" y="122643"/>
                    <a:pt x="23493" y="115499"/>
                  </a:cubicBezTo>
                  <a:close/>
                </a:path>
              </a:pathLst>
            </a:custGeom>
            <a:gradFill>
              <a:gsLst>
                <a:gs pos="0">
                  <a:srgbClr val="FFBA48"/>
                </a:gs>
                <a:gs pos="50000">
                  <a:srgbClr val="FEB334"/>
                </a:gs>
                <a:gs pos="100000">
                  <a:srgbClr val="FFA60E"/>
                </a:gs>
              </a:gsLst>
              <a:lin ang="189876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1" name="任意多边形: 形状 3500">
              <a:extLst>
                <a:ext uri="{FF2B5EF4-FFF2-40B4-BE49-F238E27FC236}">
                  <a16:creationId xmlns:a16="http://schemas.microsoft.com/office/drawing/2014/main" id="{12BEF6D1-08F5-08DE-6E45-017DA47A5CC6}"/>
                </a:ext>
              </a:extLst>
            </p:cNvPr>
            <p:cNvSpPr/>
            <p:nvPr/>
          </p:nvSpPr>
          <p:spPr>
            <a:xfrm>
              <a:off x="11460670" y="168563"/>
              <a:ext cx="169699" cy="381628"/>
            </a:xfrm>
            <a:custGeom>
              <a:avLst/>
              <a:gdLst>
                <a:gd name="connsiteX0" fmla="*/ 146752 w 169699"/>
                <a:gd name="connsiteY0" fmla="*/ 345491 h 381628"/>
                <a:gd name="connsiteX1" fmla="*/ 126492 w 169699"/>
                <a:gd name="connsiteY1" fmla="*/ 381629 h 381628"/>
                <a:gd name="connsiteX2" fmla="*/ 131721 w 169699"/>
                <a:gd name="connsiteY2" fmla="*/ 368256 h 381628"/>
                <a:gd name="connsiteX3" fmla="*/ 145276 w 169699"/>
                <a:gd name="connsiteY3" fmla="*/ 317868 h 381628"/>
                <a:gd name="connsiteX4" fmla="*/ 153324 w 169699"/>
                <a:gd name="connsiteY4" fmla="*/ 262957 h 381628"/>
                <a:gd name="connsiteX5" fmla="*/ 152267 w 169699"/>
                <a:gd name="connsiteY5" fmla="*/ 211922 h 381628"/>
                <a:gd name="connsiteX6" fmla="*/ 147210 w 169699"/>
                <a:gd name="connsiteY6" fmla="*/ 186938 h 381628"/>
                <a:gd name="connsiteX7" fmla="*/ 132084 w 169699"/>
                <a:gd name="connsiteY7" fmla="*/ 152829 h 381628"/>
                <a:gd name="connsiteX8" fmla="*/ 107490 w 169699"/>
                <a:gd name="connsiteY8" fmla="*/ 107632 h 381628"/>
                <a:gd name="connsiteX9" fmla="*/ 79781 w 169699"/>
                <a:gd name="connsiteY9" fmla="*/ 72761 h 381628"/>
                <a:gd name="connsiteX10" fmla="*/ 48016 w 169699"/>
                <a:gd name="connsiteY10" fmla="*/ 40376 h 381628"/>
                <a:gd name="connsiteX11" fmla="*/ 27041 w 169699"/>
                <a:gd name="connsiteY11" fmla="*/ 23155 h 381628"/>
                <a:gd name="connsiteX12" fmla="*/ 0 w 169699"/>
                <a:gd name="connsiteY12" fmla="*/ 0 h 381628"/>
                <a:gd name="connsiteX13" fmla="*/ 27661 w 169699"/>
                <a:gd name="connsiteY13" fmla="*/ 12344 h 381628"/>
                <a:gd name="connsiteX14" fmla="*/ 56531 w 169699"/>
                <a:gd name="connsiteY14" fmla="*/ 29404 h 381628"/>
                <a:gd name="connsiteX15" fmla="*/ 85468 w 169699"/>
                <a:gd name="connsiteY15" fmla="*/ 53816 h 381628"/>
                <a:gd name="connsiteX16" fmla="*/ 108109 w 169699"/>
                <a:gd name="connsiteY16" fmla="*/ 78486 h 381628"/>
                <a:gd name="connsiteX17" fmla="*/ 127760 w 169699"/>
                <a:gd name="connsiteY17" fmla="*/ 106280 h 381628"/>
                <a:gd name="connsiteX18" fmla="*/ 143875 w 169699"/>
                <a:gd name="connsiteY18" fmla="*/ 137436 h 381628"/>
                <a:gd name="connsiteX19" fmla="*/ 160316 w 169699"/>
                <a:gd name="connsiteY19" fmla="*/ 177813 h 381628"/>
                <a:gd name="connsiteX20" fmla="*/ 169641 w 169699"/>
                <a:gd name="connsiteY20" fmla="*/ 233439 h 381628"/>
                <a:gd name="connsiteX21" fmla="*/ 161916 w 169699"/>
                <a:gd name="connsiteY21" fmla="*/ 300571 h 381628"/>
                <a:gd name="connsiteX22" fmla="*/ 146752 w 169699"/>
                <a:gd name="connsiteY22" fmla="*/ 345491 h 38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9699" h="381628">
                  <a:moveTo>
                    <a:pt x="146752" y="345491"/>
                  </a:moveTo>
                  <a:cubicBezTo>
                    <a:pt x="141684" y="356845"/>
                    <a:pt x="132569" y="370789"/>
                    <a:pt x="126492" y="381629"/>
                  </a:cubicBezTo>
                  <a:cubicBezTo>
                    <a:pt x="126492" y="381619"/>
                    <a:pt x="130350" y="372342"/>
                    <a:pt x="131721" y="368256"/>
                  </a:cubicBezTo>
                  <a:cubicBezTo>
                    <a:pt x="136713" y="353416"/>
                    <a:pt x="142094" y="333194"/>
                    <a:pt x="145276" y="317868"/>
                  </a:cubicBezTo>
                  <a:cubicBezTo>
                    <a:pt x="148657" y="301561"/>
                    <a:pt x="152295" y="279578"/>
                    <a:pt x="153324" y="262957"/>
                  </a:cubicBezTo>
                  <a:cubicBezTo>
                    <a:pt x="154277" y="247669"/>
                    <a:pt x="154038" y="227133"/>
                    <a:pt x="152267" y="211922"/>
                  </a:cubicBezTo>
                  <a:cubicBezTo>
                    <a:pt x="151381" y="204321"/>
                    <a:pt x="149505" y="194234"/>
                    <a:pt x="147210" y="186938"/>
                  </a:cubicBezTo>
                  <a:cubicBezTo>
                    <a:pt x="143856" y="176251"/>
                    <a:pt x="137017" y="162878"/>
                    <a:pt x="132084" y="152829"/>
                  </a:cubicBezTo>
                  <a:cubicBezTo>
                    <a:pt x="125283" y="138970"/>
                    <a:pt x="116034" y="120491"/>
                    <a:pt x="107490" y="107632"/>
                  </a:cubicBezTo>
                  <a:cubicBezTo>
                    <a:pt x="100099" y="96498"/>
                    <a:pt x="88631" y="82772"/>
                    <a:pt x="79781" y="72761"/>
                  </a:cubicBezTo>
                  <a:cubicBezTo>
                    <a:pt x="70771" y="62560"/>
                    <a:pt x="58084" y="49540"/>
                    <a:pt x="48016" y="40376"/>
                  </a:cubicBezTo>
                  <a:cubicBezTo>
                    <a:pt x="41996" y="34900"/>
                    <a:pt x="33290" y="28384"/>
                    <a:pt x="27041" y="23155"/>
                  </a:cubicBezTo>
                  <a:cubicBezTo>
                    <a:pt x="18859" y="16297"/>
                    <a:pt x="0" y="0"/>
                    <a:pt x="0" y="0"/>
                  </a:cubicBezTo>
                  <a:cubicBezTo>
                    <a:pt x="8639" y="2810"/>
                    <a:pt x="19584" y="8172"/>
                    <a:pt x="27661" y="12344"/>
                  </a:cubicBezTo>
                  <a:cubicBezTo>
                    <a:pt x="36605" y="16954"/>
                    <a:pt x="48320" y="23584"/>
                    <a:pt x="56531" y="29404"/>
                  </a:cubicBezTo>
                  <a:cubicBezTo>
                    <a:pt x="65799" y="35966"/>
                    <a:pt x="77277" y="45949"/>
                    <a:pt x="85468" y="53816"/>
                  </a:cubicBezTo>
                  <a:cubicBezTo>
                    <a:pt x="92716" y="60769"/>
                    <a:pt x="101803" y="70666"/>
                    <a:pt x="108109" y="78486"/>
                  </a:cubicBezTo>
                  <a:cubicBezTo>
                    <a:pt x="114529" y="86430"/>
                    <a:pt x="122454" y="97555"/>
                    <a:pt x="127760" y="106280"/>
                  </a:cubicBezTo>
                  <a:cubicBezTo>
                    <a:pt x="133227" y="115272"/>
                    <a:pt x="139466" y="127883"/>
                    <a:pt x="143875" y="137436"/>
                  </a:cubicBezTo>
                  <a:cubicBezTo>
                    <a:pt x="149362" y="149314"/>
                    <a:pt x="156706" y="165240"/>
                    <a:pt x="160316" y="177813"/>
                  </a:cubicBezTo>
                  <a:cubicBezTo>
                    <a:pt x="164974" y="194072"/>
                    <a:pt x="169164" y="216522"/>
                    <a:pt x="169641" y="233439"/>
                  </a:cubicBezTo>
                  <a:cubicBezTo>
                    <a:pt x="170221" y="253698"/>
                    <a:pt x="166421" y="280797"/>
                    <a:pt x="161916" y="300571"/>
                  </a:cubicBezTo>
                  <a:cubicBezTo>
                    <a:pt x="158762" y="314439"/>
                    <a:pt x="152552" y="332508"/>
                    <a:pt x="146752" y="345491"/>
                  </a:cubicBezTo>
                  <a:close/>
                </a:path>
              </a:pathLst>
            </a:custGeom>
            <a:gradFill>
              <a:gsLst>
                <a:gs pos="0">
                  <a:srgbClr val="FB9B10"/>
                </a:gs>
                <a:gs pos="50000">
                  <a:srgbClr val="FB851B"/>
                </a:gs>
                <a:gs pos="100000">
                  <a:srgbClr val="FCA00F"/>
                </a:gs>
              </a:gsLst>
              <a:lin ang="162952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2" name="任意多边形: 形状 3501">
              <a:extLst>
                <a:ext uri="{FF2B5EF4-FFF2-40B4-BE49-F238E27FC236}">
                  <a16:creationId xmlns:a16="http://schemas.microsoft.com/office/drawing/2014/main" id="{324CEF13-03EB-F5C6-8827-B79DC7241414}"/>
                </a:ext>
              </a:extLst>
            </p:cNvPr>
            <p:cNvSpPr/>
            <p:nvPr/>
          </p:nvSpPr>
          <p:spPr>
            <a:xfrm>
              <a:off x="11587162" y="550192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0" cap="rnd">
              <a:solidFill>
                <a:srgbClr val="F87B1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3" name="任意多边形: 形状 3502">
              <a:extLst>
                <a:ext uri="{FF2B5EF4-FFF2-40B4-BE49-F238E27FC236}">
                  <a16:creationId xmlns:a16="http://schemas.microsoft.com/office/drawing/2014/main" id="{6772B50A-DAF5-FC64-04CF-5A5F3A6A53FB}"/>
                </a:ext>
              </a:extLst>
            </p:cNvPr>
            <p:cNvSpPr/>
            <p:nvPr/>
          </p:nvSpPr>
          <p:spPr>
            <a:xfrm>
              <a:off x="11572248" y="270907"/>
              <a:ext cx="23764" cy="34009"/>
            </a:xfrm>
            <a:custGeom>
              <a:avLst/>
              <a:gdLst>
                <a:gd name="connsiteX0" fmla="*/ 7227 w 23764"/>
                <a:gd name="connsiteY0" fmla="*/ 2527 h 34009"/>
                <a:gd name="connsiteX1" fmla="*/ 21229 w 23764"/>
                <a:gd name="connsiteY1" fmla="*/ 23129 h 34009"/>
                <a:gd name="connsiteX2" fmla="*/ 23362 w 23764"/>
                <a:gd name="connsiteY2" fmla="*/ 32064 h 34009"/>
                <a:gd name="connsiteX3" fmla="*/ 19000 w 23764"/>
                <a:gd name="connsiteY3" fmla="*/ 33988 h 34009"/>
                <a:gd name="connsiteX4" fmla="*/ 13314 w 23764"/>
                <a:gd name="connsiteY4" fmla="*/ 29120 h 34009"/>
                <a:gd name="connsiteX5" fmla="*/ 4894 w 23764"/>
                <a:gd name="connsiteY5" fmla="*/ 15824 h 34009"/>
                <a:gd name="connsiteX6" fmla="*/ 731 w 23764"/>
                <a:gd name="connsiteY6" fmla="*/ 6689 h 34009"/>
                <a:gd name="connsiteX7" fmla="*/ 731 w 23764"/>
                <a:gd name="connsiteY7" fmla="*/ 298 h 34009"/>
                <a:gd name="connsiteX8" fmla="*/ 3780 w 23764"/>
                <a:gd name="connsiteY8" fmla="*/ 193 h 34009"/>
                <a:gd name="connsiteX9" fmla="*/ 3780 w 23764"/>
                <a:gd name="connsiteY9" fmla="*/ 193 h 34009"/>
                <a:gd name="connsiteX10" fmla="*/ 7227 w 23764"/>
                <a:gd name="connsiteY10" fmla="*/ 2527 h 3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764" h="34009">
                  <a:moveTo>
                    <a:pt x="7227" y="2527"/>
                  </a:moveTo>
                  <a:cubicBezTo>
                    <a:pt x="12656" y="7661"/>
                    <a:pt x="18334" y="16243"/>
                    <a:pt x="21229" y="23129"/>
                  </a:cubicBezTo>
                  <a:cubicBezTo>
                    <a:pt x="22305" y="25663"/>
                    <a:pt x="24716" y="29663"/>
                    <a:pt x="23362" y="32064"/>
                  </a:cubicBezTo>
                  <a:cubicBezTo>
                    <a:pt x="22658" y="33311"/>
                    <a:pt x="20419" y="34159"/>
                    <a:pt x="19000" y="33988"/>
                  </a:cubicBezTo>
                  <a:cubicBezTo>
                    <a:pt x="16771" y="33721"/>
                    <a:pt x="14800" y="30797"/>
                    <a:pt x="13314" y="29120"/>
                  </a:cubicBezTo>
                  <a:cubicBezTo>
                    <a:pt x="10190" y="25577"/>
                    <a:pt x="7123" y="19976"/>
                    <a:pt x="4894" y="15824"/>
                  </a:cubicBezTo>
                  <a:cubicBezTo>
                    <a:pt x="3465" y="13166"/>
                    <a:pt x="1340" y="9632"/>
                    <a:pt x="731" y="6689"/>
                  </a:cubicBezTo>
                  <a:cubicBezTo>
                    <a:pt x="340" y="4813"/>
                    <a:pt x="-698" y="1574"/>
                    <a:pt x="731" y="298"/>
                  </a:cubicBezTo>
                  <a:cubicBezTo>
                    <a:pt x="1408" y="-321"/>
                    <a:pt x="2865" y="222"/>
                    <a:pt x="3780" y="193"/>
                  </a:cubicBezTo>
                  <a:cubicBezTo>
                    <a:pt x="3780" y="193"/>
                    <a:pt x="3780" y="193"/>
                    <a:pt x="3780" y="193"/>
                  </a:cubicBezTo>
                  <a:cubicBezTo>
                    <a:pt x="3789" y="174"/>
                    <a:pt x="6313" y="1669"/>
                    <a:pt x="7227" y="2527"/>
                  </a:cubicBezTo>
                  <a:close/>
                </a:path>
              </a:pathLst>
            </a:custGeom>
            <a:solidFill>
              <a:srgbClr val="C3611A"/>
            </a:solidFill>
            <a:ln w="0" cap="rnd">
              <a:solidFill>
                <a:srgbClr val="C361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4" name="任意多边形: 形状 3503">
              <a:extLst>
                <a:ext uri="{FF2B5EF4-FFF2-40B4-BE49-F238E27FC236}">
                  <a16:creationId xmlns:a16="http://schemas.microsoft.com/office/drawing/2014/main" id="{A17C5107-B1B5-2756-6EB4-2BF53D8EE6BD}"/>
                </a:ext>
              </a:extLst>
            </p:cNvPr>
            <p:cNvSpPr/>
            <p:nvPr/>
          </p:nvSpPr>
          <p:spPr>
            <a:xfrm>
              <a:off x="11621204" y="265080"/>
              <a:ext cx="31860" cy="26898"/>
            </a:xfrm>
            <a:custGeom>
              <a:avLst/>
              <a:gdLst>
                <a:gd name="connsiteX0" fmla="*/ 31861 w 31860"/>
                <a:gd name="connsiteY0" fmla="*/ 21193 h 26898"/>
                <a:gd name="connsiteX1" fmla="*/ 31861 w 31860"/>
                <a:gd name="connsiteY1" fmla="*/ 21193 h 26898"/>
                <a:gd name="connsiteX2" fmla="*/ 4382 w 31860"/>
                <a:gd name="connsiteY2" fmla="*/ 0 h 26898"/>
                <a:gd name="connsiteX3" fmla="*/ 4382 w 31860"/>
                <a:gd name="connsiteY3" fmla="*/ 0 h 26898"/>
                <a:gd name="connsiteX4" fmla="*/ 0 w 31860"/>
                <a:gd name="connsiteY4" fmla="*/ 4058 h 26898"/>
                <a:gd name="connsiteX5" fmla="*/ 25651 w 31860"/>
                <a:gd name="connsiteY5" fmla="*/ 26899 h 26898"/>
                <a:gd name="connsiteX6" fmla="*/ 31861 w 31860"/>
                <a:gd name="connsiteY6" fmla="*/ 21193 h 26898"/>
                <a:gd name="connsiteX7" fmla="*/ 31861 w 31860"/>
                <a:gd name="connsiteY7" fmla="*/ 21193 h 2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860" h="26898">
                  <a:moveTo>
                    <a:pt x="31861" y="21193"/>
                  </a:moveTo>
                  <a:cubicBezTo>
                    <a:pt x="31861" y="21193"/>
                    <a:pt x="31861" y="21193"/>
                    <a:pt x="31861" y="21193"/>
                  </a:cubicBezTo>
                  <a:cubicBezTo>
                    <a:pt x="23613" y="14830"/>
                    <a:pt x="12631" y="6363"/>
                    <a:pt x="4382" y="0"/>
                  </a:cubicBezTo>
                  <a:cubicBezTo>
                    <a:pt x="4382" y="0"/>
                    <a:pt x="4382" y="0"/>
                    <a:pt x="4382" y="0"/>
                  </a:cubicBezTo>
                  <a:cubicBezTo>
                    <a:pt x="3067" y="1219"/>
                    <a:pt x="0" y="4058"/>
                    <a:pt x="0" y="4058"/>
                  </a:cubicBezTo>
                  <a:cubicBezTo>
                    <a:pt x="7696" y="10916"/>
                    <a:pt x="25651" y="26899"/>
                    <a:pt x="25651" y="26899"/>
                  </a:cubicBezTo>
                  <a:cubicBezTo>
                    <a:pt x="27518" y="25194"/>
                    <a:pt x="31861" y="21193"/>
                    <a:pt x="31861" y="21193"/>
                  </a:cubicBezTo>
                  <a:cubicBezTo>
                    <a:pt x="31861" y="21193"/>
                    <a:pt x="31861" y="21193"/>
                    <a:pt x="31861" y="21193"/>
                  </a:cubicBezTo>
                  <a:close/>
                </a:path>
              </a:pathLst>
            </a:custGeom>
            <a:solidFill>
              <a:srgbClr val="1294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5" name="任意多边形: 形状 3504">
              <a:extLst>
                <a:ext uri="{FF2B5EF4-FFF2-40B4-BE49-F238E27FC236}">
                  <a16:creationId xmlns:a16="http://schemas.microsoft.com/office/drawing/2014/main" id="{A0A85EAC-84A0-D877-BFB4-43FD22D6E5D2}"/>
                </a:ext>
              </a:extLst>
            </p:cNvPr>
            <p:cNvSpPr/>
            <p:nvPr/>
          </p:nvSpPr>
          <p:spPr>
            <a:xfrm>
              <a:off x="11621204" y="265080"/>
              <a:ext cx="31860" cy="26898"/>
            </a:xfrm>
            <a:custGeom>
              <a:avLst/>
              <a:gdLst>
                <a:gd name="connsiteX0" fmla="*/ 0 w 31860"/>
                <a:gd name="connsiteY0" fmla="*/ 4058 h 26898"/>
                <a:gd name="connsiteX1" fmla="*/ 0 w 31860"/>
                <a:gd name="connsiteY1" fmla="*/ 4058 h 26898"/>
                <a:gd name="connsiteX2" fmla="*/ 31861 w 31860"/>
                <a:gd name="connsiteY2" fmla="*/ 21193 h 26898"/>
                <a:gd name="connsiteX3" fmla="*/ 31861 w 31860"/>
                <a:gd name="connsiteY3" fmla="*/ 21193 h 26898"/>
                <a:gd name="connsiteX4" fmla="*/ 25651 w 31860"/>
                <a:gd name="connsiteY4" fmla="*/ 26899 h 26898"/>
                <a:gd name="connsiteX5" fmla="*/ 25651 w 31860"/>
                <a:gd name="connsiteY5" fmla="*/ 26899 h 26898"/>
                <a:gd name="connsiteX6" fmla="*/ 4382 w 31860"/>
                <a:gd name="connsiteY6" fmla="*/ 0 h 26898"/>
                <a:gd name="connsiteX7" fmla="*/ 4382 w 31860"/>
                <a:gd name="connsiteY7" fmla="*/ 0 h 26898"/>
                <a:gd name="connsiteX8" fmla="*/ 31861 w 31860"/>
                <a:gd name="connsiteY8" fmla="*/ 21193 h 26898"/>
                <a:gd name="connsiteX9" fmla="*/ 31861 w 31860"/>
                <a:gd name="connsiteY9" fmla="*/ 21193 h 2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60" h="26898">
                  <a:moveTo>
                    <a:pt x="0" y="4058"/>
                  </a:moveTo>
                  <a:cubicBezTo>
                    <a:pt x="0" y="4058"/>
                    <a:pt x="0" y="4058"/>
                    <a:pt x="0" y="4058"/>
                  </a:cubicBezTo>
                  <a:moveTo>
                    <a:pt x="31861" y="21193"/>
                  </a:moveTo>
                  <a:cubicBezTo>
                    <a:pt x="31861" y="21193"/>
                    <a:pt x="31861" y="21193"/>
                    <a:pt x="31861" y="21193"/>
                  </a:cubicBezTo>
                  <a:moveTo>
                    <a:pt x="25651" y="26899"/>
                  </a:moveTo>
                  <a:cubicBezTo>
                    <a:pt x="25651" y="26899"/>
                    <a:pt x="25651" y="26899"/>
                    <a:pt x="25651" y="26899"/>
                  </a:cubicBezTo>
                  <a:moveTo>
                    <a:pt x="4382" y="0"/>
                  </a:moveTo>
                  <a:cubicBezTo>
                    <a:pt x="4382" y="0"/>
                    <a:pt x="4382" y="0"/>
                    <a:pt x="4382" y="0"/>
                  </a:cubicBezTo>
                  <a:moveTo>
                    <a:pt x="31861" y="21193"/>
                  </a:moveTo>
                  <a:cubicBezTo>
                    <a:pt x="31861" y="21193"/>
                    <a:pt x="31861" y="21193"/>
                    <a:pt x="31861" y="21193"/>
                  </a:cubicBezTo>
                </a:path>
              </a:pathLst>
            </a:custGeom>
            <a:noFill/>
            <a:ln w="0" cap="rnd">
              <a:solidFill>
                <a:srgbClr val="129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6" name="任意多边形: 形状 3505">
              <a:extLst>
                <a:ext uri="{FF2B5EF4-FFF2-40B4-BE49-F238E27FC236}">
                  <a16:creationId xmlns:a16="http://schemas.microsoft.com/office/drawing/2014/main" id="{D38CD907-46CD-2FE8-15FF-CE79446F8FA9}"/>
                </a:ext>
              </a:extLst>
            </p:cNvPr>
            <p:cNvSpPr/>
            <p:nvPr/>
          </p:nvSpPr>
          <p:spPr>
            <a:xfrm>
              <a:off x="11580314" y="223361"/>
              <a:ext cx="110546" cy="70750"/>
            </a:xfrm>
            <a:custGeom>
              <a:avLst/>
              <a:gdLst>
                <a:gd name="connsiteX0" fmla="*/ 5124 w 110546"/>
                <a:gd name="connsiteY0" fmla="*/ 70437 h 70750"/>
                <a:gd name="connsiteX1" fmla="*/ 5419 w 110546"/>
                <a:gd name="connsiteY1" fmla="*/ 70751 h 70750"/>
                <a:gd name="connsiteX2" fmla="*/ 64351 w 110546"/>
                <a:gd name="connsiteY2" fmla="*/ 42338 h 70750"/>
                <a:gd name="connsiteX3" fmla="*/ 82124 w 110546"/>
                <a:gd name="connsiteY3" fmla="*/ 33470 h 70750"/>
                <a:gd name="connsiteX4" fmla="*/ 99813 w 110546"/>
                <a:gd name="connsiteY4" fmla="*/ 27536 h 70750"/>
                <a:gd name="connsiteX5" fmla="*/ 110547 w 110546"/>
                <a:gd name="connsiteY5" fmla="*/ 25679 h 70750"/>
                <a:gd name="connsiteX6" fmla="*/ 104756 w 110546"/>
                <a:gd name="connsiteY6" fmla="*/ 11706 h 70750"/>
                <a:gd name="connsiteX7" fmla="*/ 101174 w 110546"/>
                <a:gd name="connsiteY7" fmla="*/ 4905 h 70750"/>
                <a:gd name="connsiteX8" fmla="*/ 97707 w 110546"/>
                <a:gd name="connsiteY8" fmla="*/ 818 h 70750"/>
                <a:gd name="connsiteX9" fmla="*/ 95602 w 110546"/>
                <a:gd name="connsiteY9" fmla="*/ 28 h 70750"/>
                <a:gd name="connsiteX10" fmla="*/ 84725 w 110546"/>
                <a:gd name="connsiteY10" fmla="*/ 10220 h 70750"/>
                <a:gd name="connsiteX11" fmla="*/ 56530 w 110546"/>
                <a:gd name="connsiteY11" fmla="*/ 28393 h 70750"/>
                <a:gd name="connsiteX12" fmla="*/ 26908 w 110546"/>
                <a:gd name="connsiteY12" fmla="*/ 45386 h 70750"/>
                <a:gd name="connsiteX13" fmla="*/ 0 w 110546"/>
                <a:gd name="connsiteY13" fmla="*/ 59940 h 70750"/>
                <a:gd name="connsiteX14" fmla="*/ 1295 w 110546"/>
                <a:gd name="connsiteY14" fmla="*/ 63093 h 70750"/>
                <a:gd name="connsiteX15" fmla="*/ 5124 w 110546"/>
                <a:gd name="connsiteY15" fmla="*/ 70437 h 70750"/>
                <a:gd name="connsiteX16" fmla="*/ 5419 w 110546"/>
                <a:gd name="connsiteY16" fmla="*/ 70751 h 7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46" h="70750">
                  <a:moveTo>
                    <a:pt x="5124" y="70437"/>
                  </a:moveTo>
                  <a:cubicBezTo>
                    <a:pt x="5210" y="70541"/>
                    <a:pt x="5419" y="70751"/>
                    <a:pt x="5419" y="70751"/>
                  </a:cubicBezTo>
                  <a:cubicBezTo>
                    <a:pt x="5429" y="70751"/>
                    <a:pt x="46730" y="50987"/>
                    <a:pt x="64351" y="42338"/>
                  </a:cubicBezTo>
                  <a:cubicBezTo>
                    <a:pt x="69695" y="39709"/>
                    <a:pt x="76619" y="35747"/>
                    <a:pt x="82124" y="33470"/>
                  </a:cubicBezTo>
                  <a:cubicBezTo>
                    <a:pt x="87297" y="31327"/>
                    <a:pt x="94383" y="28879"/>
                    <a:pt x="99813" y="27536"/>
                  </a:cubicBezTo>
                  <a:cubicBezTo>
                    <a:pt x="102984" y="26745"/>
                    <a:pt x="107280" y="25898"/>
                    <a:pt x="110547" y="25679"/>
                  </a:cubicBezTo>
                  <a:cubicBezTo>
                    <a:pt x="110547" y="25679"/>
                    <a:pt x="106699" y="15801"/>
                    <a:pt x="104756" y="11706"/>
                  </a:cubicBezTo>
                  <a:cubicBezTo>
                    <a:pt x="103775" y="9620"/>
                    <a:pt x="102469" y="6810"/>
                    <a:pt x="101174" y="4905"/>
                  </a:cubicBezTo>
                  <a:cubicBezTo>
                    <a:pt x="100269" y="3571"/>
                    <a:pt x="99040" y="1723"/>
                    <a:pt x="97707" y="818"/>
                  </a:cubicBezTo>
                  <a:cubicBezTo>
                    <a:pt x="97145" y="447"/>
                    <a:pt x="96259" y="-134"/>
                    <a:pt x="95602" y="28"/>
                  </a:cubicBezTo>
                  <a:cubicBezTo>
                    <a:pt x="95602" y="28"/>
                    <a:pt x="88230" y="7438"/>
                    <a:pt x="84725" y="10220"/>
                  </a:cubicBezTo>
                  <a:cubicBezTo>
                    <a:pt x="76838" y="16468"/>
                    <a:pt x="65132" y="23164"/>
                    <a:pt x="56530" y="28393"/>
                  </a:cubicBezTo>
                  <a:cubicBezTo>
                    <a:pt x="47777" y="33727"/>
                    <a:pt x="35862" y="40404"/>
                    <a:pt x="26908" y="45386"/>
                  </a:cubicBezTo>
                  <a:cubicBezTo>
                    <a:pt x="18888" y="49853"/>
                    <a:pt x="7448" y="54578"/>
                    <a:pt x="0" y="59940"/>
                  </a:cubicBezTo>
                  <a:cubicBezTo>
                    <a:pt x="0" y="59940"/>
                    <a:pt x="1295" y="63093"/>
                    <a:pt x="1295" y="63093"/>
                  </a:cubicBezTo>
                  <a:cubicBezTo>
                    <a:pt x="2143" y="65427"/>
                    <a:pt x="3647" y="68436"/>
                    <a:pt x="5124" y="70437"/>
                  </a:cubicBezTo>
                  <a:cubicBezTo>
                    <a:pt x="5124" y="70437"/>
                    <a:pt x="5296" y="70703"/>
                    <a:pt x="5419" y="70751"/>
                  </a:cubicBezTo>
                  <a:close/>
                </a:path>
              </a:pathLst>
            </a:custGeom>
            <a:gradFill>
              <a:gsLst>
                <a:gs pos="0">
                  <a:srgbClr val="66750C"/>
                </a:gs>
                <a:gs pos="37650">
                  <a:srgbClr val="1F9A04"/>
                </a:gs>
                <a:gs pos="100000">
                  <a:srgbClr val="8CC403"/>
                </a:gs>
              </a:gsLst>
              <a:lin ang="1927254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7" name="任意多边形: 形状 3506">
              <a:extLst>
                <a:ext uri="{FF2B5EF4-FFF2-40B4-BE49-F238E27FC236}">
                  <a16:creationId xmlns:a16="http://schemas.microsoft.com/office/drawing/2014/main" id="{3F0DDA02-E0A8-2E33-B601-4388E902C921}"/>
                </a:ext>
              </a:extLst>
            </p:cNvPr>
            <p:cNvSpPr/>
            <p:nvPr/>
          </p:nvSpPr>
          <p:spPr>
            <a:xfrm>
              <a:off x="11607689" y="287317"/>
              <a:ext cx="187434" cy="409722"/>
            </a:xfrm>
            <a:custGeom>
              <a:avLst/>
              <a:gdLst>
                <a:gd name="connsiteX0" fmla="*/ 175507 w 187434"/>
                <a:gd name="connsiteY0" fmla="*/ 383852 h 409722"/>
                <a:gd name="connsiteX1" fmla="*/ 177117 w 187434"/>
                <a:gd name="connsiteY1" fmla="*/ 409722 h 409722"/>
                <a:gd name="connsiteX2" fmla="*/ 183851 w 187434"/>
                <a:gd name="connsiteY2" fmla="*/ 394282 h 409722"/>
                <a:gd name="connsiteX3" fmla="*/ 185099 w 187434"/>
                <a:gd name="connsiteY3" fmla="*/ 308367 h 409722"/>
                <a:gd name="connsiteX4" fmla="*/ 168001 w 187434"/>
                <a:gd name="connsiteY4" fmla="*/ 193248 h 409722"/>
                <a:gd name="connsiteX5" fmla="*/ 144931 w 187434"/>
                <a:gd name="connsiteY5" fmla="*/ 106075 h 409722"/>
                <a:gd name="connsiteX6" fmla="*/ 82800 w 187434"/>
                <a:gd name="connsiteY6" fmla="*/ 13140 h 409722"/>
                <a:gd name="connsiteX7" fmla="*/ 36518 w 187434"/>
                <a:gd name="connsiteY7" fmla="*/ 509 h 409722"/>
                <a:gd name="connsiteX8" fmla="*/ 23297 w 187434"/>
                <a:gd name="connsiteY8" fmla="*/ 17283 h 409722"/>
                <a:gd name="connsiteX9" fmla="*/ 11991 w 187434"/>
                <a:gd name="connsiteY9" fmla="*/ 38952 h 409722"/>
                <a:gd name="connsiteX10" fmla="*/ 3228 w 187434"/>
                <a:gd name="connsiteY10" fmla="*/ 63984 h 409722"/>
                <a:gd name="connsiteX11" fmla="*/ 57 w 187434"/>
                <a:gd name="connsiteY11" fmla="*/ 97674 h 409722"/>
                <a:gd name="connsiteX12" fmla="*/ 6686 w 187434"/>
                <a:gd name="connsiteY12" fmla="*/ 136545 h 409722"/>
                <a:gd name="connsiteX13" fmla="*/ 29108 w 187434"/>
                <a:gd name="connsiteY13" fmla="*/ 186456 h 409722"/>
                <a:gd name="connsiteX14" fmla="*/ 69094 w 187434"/>
                <a:gd name="connsiteY14" fmla="*/ 240854 h 409722"/>
                <a:gd name="connsiteX15" fmla="*/ 107213 w 187434"/>
                <a:gd name="connsiteY15" fmla="*/ 281764 h 409722"/>
                <a:gd name="connsiteX16" fmla="*/ 131301 w 187434"/>
                <a:gd name="connsiteY16" fmla="*/ 305024 h 409722"/>
                <a:gd name="connsiteX17" fmla="*/ 160077 w 187434"/>
                <a:gd name="connsiteY17" fmla="*/ 343400 h 409722"/>
                <a:gd name="connsiteX18" fmla="*/ 175507 w 187434"/>
                <a:gd name="connsiteY18" fmla="*/ 383852 h 409722"/>
                <a:gd name="connsiteX19" fmla="*/ 36518 w 187434"/>
                <a:gd name="connsiteY19" fmla="*/ 509 h 409722"/>
                <a:gd name="connsiteX20" fmla="*/ 36375 w 187434"/>
                <a:gd name="connsiteY20" fmla="*/ 586 h 40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7434" h="409722">
                  <a:moveTo>
                    <a:pt x="175507" y="383852"/>
                  </a:moveTo>
                  <a:cubicBezTo>
                    <a:pt x="177098" y="391463"/>
                    <a:pt x="176678" y="401960"/>
                    <a:pt x="177117" y="409722"/>
                  </a:cubicBezTo>
                  <a:cubicBezTo>
                    <a:pt x="177117" y="409722"/>
                    <a:pt x="182651" y="399188"/>
                    <a:pt x="183851" y="394282"/>
                  </a:cubicBezTo>
                  <a:cubicBezTo>
                    <a:pt x="189975" y="369241"/>
                    <a:pt x="186746" y="334084"/>
                    <a:pt x="185099" y="308367"/>
                  </a:cubicBezTo>
                  <a:cubicBezTo>
                    <a:pt x="182870" y="273524"/>
                    <a:pt x="175088" y="227433"/>
                    <a:pt x="168001" y="193248"/>
                  </a:cubicBezTo>
                  <a:cubicBezTo>
                    <a:pt x="162505" y="166759"/>
                    <a:pt x="155981" y="130773"/>
                    <a:pt x="144931" y="106075"/>
                  </a:cubicBezTo>
                  <a:cubicBezTo>
                    <a:pt x="131244" y="75452"/>
                    <a:pt x="110594" y="31904"/>
                    <a:pt x="82800" y="13140"/>
                  </a:cubicBezTo>
                  <a:cubicBezTo>
                    <a:pt x="70874" y="5081"/>
                    <a:pt x="50692" y="-1986"/>
                    <a:pt x="36518" y="509"/>
                  </a:cubicBezTo>
                  <a:cubicBezTo>
                    <a:pt x="31270" y="4386"/>
                    <a:pt x="26746" y="11939"/>
                    <a:pt x="23297" y="17283"/>
                  </a:cubicBezTo>
                  <a:cubicBezTo>
                    <a:pt x="19316" y="23436"/>
                    <a:pt x="14915" y="32228"/>
                    <a:pt x="11991" y="38952"/>
                  </a:cubicBezTo>
                  <a:cubicBezTo>
                    <a:pt x="8829" y="46248"/>
                    <a:pt x="4953" y="56221"/>
                    <a:pt x="3228" y="63984"/>
                  </a:cubicBezTo>
                  <a:cubicBezTo>
                    <a:pt x="1027" y="73899"/>
                    <a:pt x="-296" y="87530"/>
                    <a:pt x="57" y="97674"/>
                  </a:cubicBezTo>
                  <a:cubicBezTo>
                    <a:pt x="475" y="109494"/>
                    <a:pt x="3285" y="125220"/>
                    <a:pt x="6686" y="136545"/>
                  </a:cubicBezTo>
                  <a:cubicBezTo>
                    <a:pt x="11401" y="152271"/>
                    <a:pt x="20868" y="172255"/>
                    <a:pt x="29108" y="186456"/>
                  </a:cubicBezTo>
                  <a:cubicBezTo>
                    <a:pt x="39270" y="203973"/>
                    <a:pt x="56150" y="225271"/>
                    <a:pt x="69094" y="240854"/>
                  </a:cubicBezTo>
                  <a:cubicBezTo>
                    <a:pt x="79810" y="253760"/>
                    <a:pt x="95450" y="269810"/>
                    <a:pt x="107213" y="281764"/>
                  </a:cubicBezTo>
                  <a:cubicBezTo>
                    <a:pt x="114261" y="288917"/>
                    <a:pt x="124634" y="297518"/>
                    <a:pt x="131301" y="305024"/>
                  </a:cubicBezTo>
                  <a:cubicBezTo>
                    <a:pt x="140855" y="315787"/>
                    <a:pt x="153152" y="330789"/>
                    <a:pt x="160077" y="343400"/>
                  </a:cubicBezTo>
                  <a:cubicBezTo>
                    <a:pt x="166335" y="354782"/>
                    <a:pt x="172859" y="371137"/>
                    <a:pt x="175507" y="383852"/>
                  </a:cubicBezTo>
                  <a:moveTo>
                    <a:pt x="36518" y="509"/>
                  </a:moveTo>
                  <a:cubicBezTo>
                    <a:pt x="36471" y="519"/>
                    <a:pt x="36414" y="557"/>
                    <a:pt x="36375" y="586"/>
                  </a:cubicBezTo>
                  <a:close/>
                </a:path>
              </a:pathLst>
            </a:custGeom>
            <a:solidFill>
              <a:srgbClr val="1294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8" name="任意多边形: 形状 3507">
              <a:extLst>
                <a:ext uri="{FF2B5EF4-FFF2-40B4-BE49-F238E27FC236}">
                  <a16:creationId xmlns:a16="http://schemas.microsoft.com/office/drawing/2014/main" id="{0E7E7786-1481-49A7-449D-8EEC4BD0C1DC}"/>
                </a:ext>
              </a:extLst>
            </p:cNvPr>
            <p:cNvSpPr/>
            <p:nvPr/>
          </p:nvSpPr>
          <p:spPr>
            <a:xfrm>
              <a:off x="11690489" y="300456"/>
              <a:ext cx="104633" cy="381142"/>
            </a:xfrm>
            <a:custGeom>
              <a:avLst/>
              <a:gdLst>
                <a:gd name="connsiteX0" fmla="*/ 101051 w 104633"/>
                <a:gd name="connsiteY0" fmla="*/ 381143 h 381142"/>
                <a:gd name="connsiteX1" fmla="*/ 102298 w 104633"/>
                <a:gd name="connsiteY1" fmla="*/ 295227 h 381142"/>
                <a:gd name="connsiteX2" fmla="*/ 85201 w 104633"/>
                <a:gd name="connsiteY2" fmla="*/ 180108 h 381142"/>
                <a:gd name="connsiteX3" fmla="*/ 62131 w 104633"/>
                <a:gd name="connsiteY3" fmla="*/ 92935 h 381142"/>
                <a:gd name="connsiteX4" fmla="*/ 0 w 104633"/>
                <a:gd name="connsiteY4" fmla="*/ 0 h 38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33" h="381142">
                  <a:moveTo>
                    <a:pt x="101051" y="381143"/>
                  </a:moveTo>
                  <a:cubicBezTo>
                    <a:pt x="107175" y="356102"/>
                    <a:pt x="103946" y="320945"/>
                    <a:pt x="102298" y="295227"/>
                  </a:cubicBezTo>
                  <a:cubicBezTo>
                    <a:pt x="100069" y="260385"/>
                    <a:pt x="92287" y="214293"/>
                    <a:pt x="85201" y="180108"/>
                  </a:cubicBezTo>
                  <a:cubicBezTo>
                    <a:pt x="79704" y="153619"/>
                    <a:pt x="73180" y="117634"/>
                    <a:pt x="62131" y="92935"/>
                  </a:cubicBezTo>
                  <a:cubicBezTo>
                    <a:pt x="48444" y="62313"/>
                    <a:pt x="27794" y="18764"/>
                    <a:pt x="0" y="0"/>
                  </a:cubicBezTo>
                </a:path>
              </a:pathLst>
            </a:custGeom>
            <a:noFill/>
            <a:ln w="0" cap="rnd">
              <a:solidFill>
                <a:srgbClr val="129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9" name="任意多边形: 形状 3508">
              <a:extLst>
                <a:ext uri="{FF2B5EF4-FFF2-40B4-BE49-F238E27FC236}">
                  <a16:creationId xmlns:a16="http://schemas.microsoft.com/office/drawing/2014/main" id="{34B7C07A-CCB2-DE3A-D06F-AEFE012A4D26}"/>
                </a:ext>
              </a:extLst>
            </p:cNvPr>
            <p:cNvSpPr/>
            <p:nvPr/>
          </p:nvSpPr>
          <p:spPr>
            <a:xfrm>
              <a:off x="11643617" y="272837"/>
              <a:ext cx="187281" cy="424163"/>
            </a:xfrm>
            <a:custGeom>
              <a:avLst/>
              <a:gdLst>
                <a:gd name="connsiteX0" fmla="*/ 145818 w 187281"/>
                <a:gd name="connsiteY0" fmla="*/ 408619 h 424163"/>
                <a:gd name="connsiteX1" fmla="*/ 141237 w 187281"/>
                <a:gd name="connsiteY1" fmla="*/ 424164 h 424163"/>
                <a:gd name="connsiteX2" fmla="*/ 153714 w 187281"/>
                <a:gd name="connsiteY2" fmla="*/ 404142 h 424163"/>
                <a:gd name="connsiteX3" fmla="*/ 173459 w 187281"/>
                <a:gd name="connsiteY3" fmla="*/ 353069 h 424163"/>
                <a:gd name="connsiteX4" fmla="*/ 183204 w 187281"/>
                <a:gd name="connsiteY4" fmla="*/ 303577 h 424163"/>
                <a:gd name="connsiteX5" fmla="*/ 187214 w 187281"/>
                <a:gd name="connsiteY5" fmla="*/ 227263 h 424163"/>
                <a:gd name="connsiteX6" fmla="*/ 180432 w 187281"/>
                <a:gd name="connsiteY6" fmla="*/ 151530 h 424163"/>
                <a:gd name="connsiteX7" fmla="*/ 171269 w 187281"/>
                <a:gd name="connsiteY7" fmla="*/ 108486 h 424163"/>
                <a:gd name="connsiteX8" fmla="*/ 157762 w 187281"/>
                <a:gd name="connsiteY8" fmla="*/ 71939 h 424163"/>
                <a:gd name="connsiteX9" fmla="*/ 134712 w 187281"/>
                <a:gd name="connsiteY9" fmla="*/ 33696 h 424163"/>
                <a:gd name="connsiteX10" fmla="*/ 106690 w 187281"/>
                <a:gd name="connsiteY10" fmla="*/ 10912 h 424163"/>
                <a:gd name="connsiteX11" fmla="*/ 87211 w 187281"/>
                <a:gd name="connsiteY11" fmla="*/ 3282 h 424163"/>
                <a:gd name="connsiteX12" fmla="*/ 73648 w 187281"/>
                <a:gd name="connsiteY12" fmla="*/ 406 h 424163"/>
                <a:gd name="connsiteX13" fmla="*/ 54321 w 187281"/>
                <a:gd name="connsiteY13" fmla="*/ 406 h 424163"/>
                <a:gd name="connsiteX14" fmla="*/ 31499 w 187281"/>
                <a:gd name="connsiteY14" fmla="*/ 4111 h 424163"/>
                <a:gd name="connsiteX15" fmla="*/ 4849 w 187281"/>
                <a:gd name="connsiteY15" fmla="*/ 12903 h 424163"/>
                <a:gd name="connsiteX16" fmla="*/ 0 w 187281"/>
                <a:gd name="connsiteY16" fmla="*/ 15360 h 424163"/>
                <a:gd name="connsiteX17" fmla="*/ 25841 w 187281"/>
                <a:gd name="connsiteY17" fmla="*/ 33229 h 424163"/>
                <a:gd name="connsiteX18" fmla="*/ 49416 w 187281"/>
                <a:gd name="connsiteY18" fmla="*/ 56956 h 424163"/>
                <a:gd name="connsiteX19" fmla="*/ 84430 w 187281"/>
                <a:gd name="connsiteY19" fmla="*/ 106600 h 424163"/>
                <a:gd name="connsiteX20" fmla="*/ 102584 w 187281"/>
                <a:gd name="connsiteY20" fmla="*/ 147520 h 424163"/>
                <a:gd name="connsiteX21" fmla="*/ 112737 w 187281"/>
                <a:gd name="connsiteY21" fmla="*/ 183514 h 424163"/>
                <a:gd name="connsiteX22" fmla="*/ 129121 w 187281"/>
                <a:gd name="connsiteY22" fmla="*/ 265753 h 424163"/>
                <a:gd name="connsiteX23" fmla="*/ 142209 w 187281"/>
                <a:gd name="connsiteY23" fmla="*/ 347764 h 424163"/>
                <a:gd name="connsiteX24" fmla="*/ 145818 w 187281"/>
                <a:gd name="connsiteY24" fmla="*/ 408619 h 424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7281" h="424163">
                  <a:moveTo>
                    <a:pt x="145818" y="408619"/>
                  </a:moveTo>
                  <a:cubicBezTo>
                    <a:pt x="145170" y="413439"/>
                    <a:pt x="142541" y="419477"/>
                    <a:pt x="141237" y="424164"/>
                  </a:cubicBezTo>
                  <a:cubicBezTo>
                    <a:pt x="141237" y="424164"/>
                    <a:pt x="150505" y="410448"/>
                    <a:pt x="153714" y="404142"/>
                  </a:cubicBezTo>
                  <a:cubicBezTo>
                    <a:pt x="161163" y="389502"/>
                    <a:pt x="168907" y="368852"/>
                    <a:pt x="173459" y="353069"/>
                  </a:cubicBezTo>
                  <a:cubicBezTo>
                    <a:pt x="177651" y="338534"/>
                    <a:pt x="181289" y="318589"/>
                    <a:pt x="183204" y="303577"/>
                  </a:cubicBezTo>
                  <a:cubicBezTo>
                    <a:pt x="186090" y="280841"/>
                    <a:pt x="187633" y="250189"/>
                    <a:pt x="187214" y="227263"/>
                  </a:cubicBezTo>
                  <a:cubicBezTo>
                    <a:pt x="186794" y="204460"/>
                    <a:pt x="183909" y="174075"/>
                    <a:pt x="180432" y="151530"/>
                  </a:cubicBezTo>
                  <a:cubicBezTo>
                    <a:pt x="178423" y="138480"/>
                    <a:pt x="174945" y="121164"/>
                    <a:pt x="171269" y="108486"/>
                  </a:cubicBezTo>
                  <a:cubicBezTo>
                    <a:pt x="168001" y="97256"/>
                    <a:pt x="162820" y="82483"/>
                    <a:pt x="157762" y="71939"/>
                  </a:cubicBezTo>
                  <a:cubicBezTo>
                    <a:pt x="151981" y="59861"/>
                    <a:pt x="143541" y="43783"/>
                    <a:pt x="134712" y="33696"/>
                  </a:cubicBezTo>
                  <a:cubicBezTo>
                    <a:pt x="127578" y="25542"/>
                    <a:pt x="116100" y="16294"/>
                    <a:pt x="106690" y="10912"/>
                  </a:cubicBezTo>
                  <a:cubicBezTo>
                    <a:pt x="101241" y="7797"/>
                    <a:pt x="93230" y="5064"/>
                    <a:pt x="87211" y="3282"/>
                  </a:cubicBezTo>
                  <a:cubicBezTo>
                    <a:pt x="83230" y="2101"/>
                    <a:pt x="77781" y="854"/>
                    <a:pt x="73648" y="406"/>
                  </a:cubicBezTo>
                  <a:cubicBezTo>
                    <a:pt x="67884" y="-213"/>
                    <a:pt x="60093" y="-51"/>
                    <a:pt x="54321" y="406"/>
                  </a:cubicBezTo>
                  <a:cubicBezTo>
                    <a:pt x="47406" y="958"/>
                    <a:pt x="38234" y="2473"/>
                    <a:pt x="31499" y="4111"/>
                  </a:cubicBezTo>
                  <a:cubicBezTo>
                    <a:pt x="23317" y="6092"/>
                    <a:pt x="12592" y="9598"/>
                    <a:pt x="4849" y="12903"/>
                  </a:cubicBezTo>
                  <a:cubicBezTo>
                    <a:pt x="3353" y="13550"/>
                    <a:pt x="0" y="15360"/>
                    <a:pt x="0" y="15360"/>
                  </a:cubicBezTo>
                  <a:cubicBezTo>
                    <a:pt x="7544" y="21018"/>
                    <a:pt x="18612" y="27181"/>
                    <a:pt x="25841" y="33229"/>
                  </a:cubicBezTo>
                  <a:cubicBezTo>
                    <a:pt x="33547" y="39658"/>
                    <a:pt x="42929" y="49307"/>
                    <a:pt x="49416" y="56956"/>
                  </a:cubicBezTo>
                  <a:cubicBezTo>
                    <a:pt x="61199" y="70862"/>
                    <a:pt x="75486" y="90722"/>
                    <a:pt x="84430" y="106600"/>
                  </a:cubicBezTo>
                  <a:cubicBezTo>
                    <a:pt x="91021" y="118306"/>
                    <a:pt x="98041" y="134880"/>
                    <a:pt x="102584" y="147520"/>
                  </a:cubicBezTo>
                  <a:cubicBezTo>
                    <a:pt x="106375" y="158083"/>
                    <a:pt x="110080" y="172618"/>
                    <a:pt x="112737" y="183514"/>
                  </a:cubicBezTo>
                  <a:cubicBezTo>
                    <a:pt x="118690" y="207956"/>
                    <a:pt x="124682" y="240998"/>
                    <a:pt x="129121" y="265753"/>
                  </a:cubicBezTo>
                  <a:cubicBezTo>
                    <a:pt x="133521" y="290280"/>
                    <a:pt x="139541" y="322989"/>
                    <a:pt x="142209" y="347764"/>
                  </a:cubicBezTo>
                  <a:cubicBezTo>
                    <a:pt x="144161" y="365947"/>
                    <a:pt x="148256" y="390493"/>
                    <a:pt x="145818" y="408619"/>
                  </a:cubicBezTo>
                  <a:close/>
                </a:path>
              </a:pathLst>
            </a:custGeom>
            <a:solidFill>
              <a:srgbClr val="1294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10" name="组合 3509">
            <a:extLst>
              <a:ext uri="{FF2B5EF4-FFF2-40B4-BE49-F238E27FC236}">
                <a16:creationId xmlns:a16="http://schemas.microsoft.com/office/drawing/2014/main" id="{0B3656CF-6749-AA5A-3FD6-22B3893FFCA7}"/>
              </a:ext>
            </a:extLst>
          </p:cNvPr>
          <p:cNvGrpSpPr/>
          <p:nvPr/>
        </p:nvGrpSpPr>
        <p:grpSpPr>
          <a:xfrm>
            <a:off x="1257929" y="4411385"/>
            <a:ext cx="3098334" cy="874773"/>
            <a:chOff x="5503853" y="1292085"/>
            <a:chExt cx="3098334" cy="874773"/>
          </a:xfrm>
        </p:grpSpPr>
        <p:sp>
          <p:nvSpPr>
            <p:cNvPr id="3511" name="文本框 3510">
              <a:extLst>
                <a:ext uri="{FF2B5EF4-FFF2-40B4-BE49-F238E27FC236}">
                  <a16:creationId xmlns:a16="http://schemas.microsoft.com/office/drawing/2014/main" id="{FF966970-7385-D12D-B57A-D7A76F1A2B93}"/>
                </a:ext>
              </a:extLst>
            </p:cNvPr>
            <p:cNvSpPr txBox="1"/>
            <p:nvPr/>
          </p:nvSpPr>
          <p:spPr>
            <a:xfrm>
              <a:off x="5503853" y="1633186"/>
              <a:ext cx="3098334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3512" name="文本框 3511">
              <a:extLst>
                <a:ext uri="{FF2B5EF4-FFF2-40B4-BE49-F238E27FC236}">
                  <a16:creationId xmlns:a16="http://schemas.microsoft.com/office/drawing/2014/main" id="{CA85BA1B-0899-C722-F7F7-7E72734FD96A}"/>
                </a:ext>
              </a:extLst>
            </p:cNvPr>
            <p:cNvSpPr txBox="1"/>
            <p:nvPr/>
          </p:nvSpPr>
          <p:spPr>
            <a:xfrm>
              <a:off x="6287622" y="129208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513" name="组合 3512">
            <a:extLst>
              <a:ext uri="{FF2B5EF4-FFF2-40B4-BE49-F238E27FC236}">
                <a16:creationId xmlns:a16="http://schemas.microsoft.com/office/drawing/2014/main" id="{7E6646C6-5E8B-5F62-9D0B-9A11DA7D7EE4}"/>
              </a:ext>
            </a:extLst>
          </p:cNvPr>
          <p:cNvGrpSpPr/>
          <p:nvPr/>
        </p:nvGrpSpPr>
        <p:grpSpPr>
          <a:xfrm>
            <a:off x="7846597" y="4411385"/>
            <a:ext cx="3098334" cy="874773"/>
            <a:chOff x="5503853" y="1292085"/>
            <a:chExt cx="3098334" cy="874773"/>
          </a:xfrm>
        </p:grpSpPr>
        <p:sp>
          <p:nvSpPr>
            <p:cNvPr id="3514" name="文本框 3513">
              <a:extLst>
                <a:ext uri="{FF2B5EF4-FFF2-40B4-BE49-F238E27FC236}">
                  <a16:creationId xmlns:a16="http://schemas.microsoft.com/office/drawing/2014/main" id="{59F36CCC-895B-724E-1AC6-C875A1BAFB34}"/>
                </a:ext>
              </a:extLst>
            </p:cNvPr>
            <p:cNvSpPr txBox="1"/>
            <p:nvPr/>
          </p:nvSpPr>
          <p:spPr>
            <a:xfrm>
              <a:off x="5503853" y="1633186"/>
              <a:ext cx="3098334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3515" name="文本框 3514">
              <a:extLst>
                <a:ext uri="{FF2B5EF4-FFF2-40B4-BE49-F238E27FC236}">
                  <a16:creationId xmlns:a16="http://schemas.microsoft.com/office/drawing/2014/main" id="{8631AD75-B446-50EE-56F0-612EFD52B88C}"/>
                </a:ext>
              </a:extLst>
            </p:cNvPr>
            <p:cNvSpPr txBox="1"/>
            <p:nvPr/>
          </p:nvSpPr>
          <p:spPr>
            <a:xfrm>
              <a:off x="6287622" y="1292085"/>
              <a:ext cx="1491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8709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BC34384-6DB9-76FE-848C-9AC9652DAFFB}"/>
              </a:ext>
            </a:extLst>
          </p:cNvPr>
          <p:cNvGrpSpPr/>
          <p:nvPr/>
        </p:nvGrpSpPr>
        <p:grpSpPr>
          <a:xfrm rot="21035997">
            <a:off x="1430709" y="3560706"/>
            <a:ext cx="10800899" cy="6033180"/>
            <a:chOff x="3818183" y="3398266"/>
            <a:chExt cx="8966779" cy="6330699"/>
          </a:xfrm>
        </p:grpSpPr>
        <p:sp>
          <p:nvSpPr>
            <p:cNvPr id="2209" name="任意多边形: 形状 2208">
              <a:extLst>
                <a:ext uri="{FF2B5EF4-FFF2-40B4-BE49-F238E27FC236}">
                  <a16:creationId xmlns:a16="http://schemas.microsoft.com/office/drawing/2014/main" id="{54CCC742-D5AD-6DC0-C3DA-58FEA98D5058}"/>
                </a:ext>
              </a:extLst>
            </p:cNvPr>
            <p:cNvSpPr/>
            <p:nvPr/>
          </p:nvSpPr>
          <p:spPr>
            <a:xfrm rot="2446170">
              <a:off x="3836909" y="3876529"/>
              <a:ext cx="7083113" cy="50007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gradFill>
              <a:gsLst>
                <a:gs pos="0">
                  <a:srgbClr val="92D050">
                    <a:alpha val="0"/>
                  </a:srgbClr>
                </a:gs>
                <a:gs pos="100000">
                  <a:srgbClr val="3B783C">
                    <a:alpha val="55000"/>
                  </a:srgbClr>
                </a:gs>
              </a:gsLst>
              <a:lin ang="13500000" scaled="1"/>
            </a:gradFill>
            <a:ln w="1285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78" name="任意多边形: 形状 3277">
              <a:extLst>
                <a:ext uri="{FF2B5EF4-FFF2-40B4-BE49-F238E27FC236}">
                  <a16:creationId xmlns:a16="http://schemas.microsoft.com/office/drawing/2014/main" id="{EB51D335-8D63-FEE8-A82B-D0E9C54212D2}"/>
                </a:ext>
              </a:extLst>
            </p:cNvPr>
            <p:cNvSpPr/>
            <p:nvPr/>
          </p:nvSpPr>
          <p:spPr>
            <a:xfrm rot="2446170">
              <a:off x="3818183" y="3398266"/>
              <a:ext cx="8966779" cy="6330699"/>
            </a:xfrm>
            <a:custGeom>
              <a:avLst/>
              <a:gdLst>
                <a:gd name="connsiteX0" fmla="*/ 44488 w 7083113"/>
                <a:gd name="connsiteY0" fmla="*/ 3573527 h 5000799"/>
                <a:gd name="connsiteX1" fmla="*/ 587635 w 7083113"/>
                <a:gd name="connsiteY1" fmla="*/ 3526781 h 5000799"/>
                <a:gd name="connsiteX2" fmla="*/ 677727 w 7083113"/>
                <a:gd name="connsiteY2" fmla="*/ 3544875 h 5000799"/>
                <a:gd name="connsiteX3" fmla="*/ 974985 w 7083113"/>
                <a:gd name="connsiteY3" fmla="*/ 3247617 h 5000799"/>
                <a:gd name="connsiteX4" fmla="*/ 1560530 w 7083113"/>
                <a:gd name="connsiteY4" fmla="*/ 3067439 h 5000799"/>
                <a:gd name="connsiteX5" fmla="*/ 2028922 w 7083113"/>
                <a:gd name="connsiteY5" fmla="*/ 2472778 h 5000799"/>
                <a:gd name="connsiteX6" fmla="*/ 2443333 w 7083113"/>
                <a:gd name="connsiteY6" fmla="*/ 2148526 h 5000799"/>
                <a:gd name="connsiteX7" fmla="*/ 2461349 w 7083113"/>
                <a:gd name="connsiteY7" fmla="*/ 2166542 h 5000799"/>
                <a:gd name="connsiteX8" fmla="*/ 2632410 w 7083113"/>
                <a:gd name="connsiteY8" fmla="*/ 2193608 h 5000799"/>
                <a:gd name="connsiteX9" fmla="*/ 3227143 w 7083113"/>
                <a:gd name="connsiteY9" fmla="*/ 2571981 h 5000799"/>
                <a:gd name="connsiteX10" fmla="*/ 3407249 w 7083113"/>
                <a:gd name="connsiteY10" fmla="*/ 2616990 h 5000799"/>
                <a:gd name="connsiteX11" fmla="*/ 3857625 w 7083113"/>
                <a:gd name="connsiteY11" fmla="*/ 1617036 h 5000799"/>
                <a:gd name="connsiteX12" fmla="*/ 4263064 w 7083113"/>
                <a:gd name="connsiteY12" fmla="*/ 1463846 h 5000799"/>
                <a:gd name="connsiteX13" fmla="*/ 4317184 w 7083113"/>
                <a:gd name="connsiteY13" fmla="*/ 1599020 h 5000799"/>
                <a:gd name="connsiteX14" fmla="*/ 4713578 w 7083113"/>
                <a:gd name="connsiteY14" fmla="*/ 1517900 h 5000799"/>
                <a:gd name="connsiteX15" fmla="*/ 5082913 w 7083113"/>
                <a:gd name="connsiteY15" fmla="*/ 1013403 h 5000799"/>
                <a:gd name="connsiteX16" fmla="*/ 5199987 w 7083113"/>
                <a:gd name="connsiteY16" fmla="*/ 887280 h 5000799"/>
                <a:gd name="connsiteX17" fmla="*/ 5704561 w 7083113"/>
                <a:gd name="connsiteY17" fmla="*/ 535967 h 5000799"/>
                <a:gd name="connsiteX18" fmla="*/ 6010864 w 7083113"/>
                <a:gd name="connsiteY18" fmla="*/ 770199 h 5000799"/>
                <a:gd name="connsiteX19" fmla="*/ 6578392 w 7083113"/>
                <a:gd name="connsiteY19" fmla="*/ 202670 h 5000799"/>
                <a:gd name="connsiteX20" fmla="*/ 7066213 w 7083113"/>
                <a:gd name="connsiteY20" fmla="*/ 121540 h 5000799"/>
                <a:gd name="connsiteX21" fmla="*/ 7083113 w 7083113"/>
                <a:gd name="connsiteY21" fmla="*/ 146819 h 5000799"/>
                <a:gd name="connsiteX22" fmla="*/ 1453668 w 7083113"/>
                <a:gd name="connsiteY22" fmla="*/ 5000799 h 5000799"/>
                <a:gd name="connsiteX23" fmla="*/ 1248048 w 7083113"/>
                <a:gd name="connsiteY23" fmla="*/ 4858440 h 5000799"/>
                <a:gd name="connsiteX24" fmla="*/ 299354 w 7083113"/>
                <a:gd name="connsiteY24" fmla="*/ 4040400 h 5000799"/>
                <a:gd name="connsiteX25" fmla="*/ 101154 w 7083113"/>
                <a:gd name="connsiteY25" fmla="*/ 3851177 h 5000799"/>
                <a:gd name="connsiteX26" fmla="*/ 44488 w 7083113"/>
                <a:gd name="connsiteY26" fmla="*/ 3573527 h 50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83113" h="5000799">
                  <a:moveTo>
                    <a:pt x="44488" y="3573527"/>
                  </a:moveTo>
                  <a:cubicBezTo>
                    <a:pt x="153410" y="3483163"/>
                    <a:pt x="435632" y="3487390"/>
                    <a:pt x="587635" y="3526781"/>
                  </a:cubicBezTo>
                  <a:cubicBezTo>
                    <a:pt x="614773" y="3535759"/>
                    <a:pt x="650805" y="3544876"/>
                    <a:pt x="677727" y="3544875"/>
                  </a:cubicBezTo>
                  <a:cubicBezTo>
                    <a:pt x="866733" y="3572007"/>
                    <a:pt x="893871" y="3427723"/>
                    <a:pt x="974985" y="3247617"/>
                  </a:cubicBezTo>
                  <a:cubicBezTo>
                    <a:pt x="1065005" y="3058389"/>
                    <a:pt x="1173041" y="2896233"/>
                    <a:pt x="1560530" y="3067439"/>
                  </a:cubicBezTo>
                  <a:cubicBezTo>
                    <a:pt x="1948018" y="3238640"/>
                    <a:pt x="1956780" y="2869239"/>
                    <a:pt x="2028922" y="2472778"/>
                  </a:cubicBezTo>
                  <a:cubicBezTo>
                    <a:pt x="2146002" y="2130366"/>
                    <a:pt x="2362357" y="2094472"/>
                    <a:pt x="2443333" y="2148526"/>
                  </a:cubicBezTo>
                  <a:lnTo>
                    <a:pt x="2461349" y="2166542"/>
                  </a:lnTo>
                  <a:cubicBezTo>
                    <a:pt x="2542396" y="2256706"/>
                    <a:pt x="2578429" y="2310688"/>
                    <a:pt x="2632410" y="2193608"/>
                  </a:cubicBezTo>
                  <a:cubicBezTo>
                    <a:pt x="2695581" y="2067412"/>
                    <a:pt x="3064843" y="2373714"/>
                    <a:pt x="3227143" y="2571981"/>
                  </a:cubicBezTo>
                  <a:cubicBezTo>
                    <a:pt x="3290241" y="2662000"/>
                    <a:pt x="3317235" y="2689133"/>
                    <a:pt x="3407249" y="2616990"/>
                  </a:cubicBezTo>
                  <a:cubicBezTo>
                    <a:pt x="3533373" y="2499838"/>
                    <a:pt x="3749662" y="1995480"/>
                    <a:pt x="3857625" y="1617036"/>
                  </a:cubicBezTo>
                  <a:cubicBezTo>
                    <a:pt x="4064864" y="941261"/>
                    <a:pt x="4190989" y="1121511"/>
                    <a:pt x="4263064" y="1463846"/>
                  </a:cubicBezTo>
                  <a:cubicBezTo>
                    <a:pt x="4272036" y="1517900"/>
                    <a:pt x="4299168" y="1553866"/>
                    <a:pt x="4317184" y="1599020"/>
                  </a:cubicBezTo>
                  <a:cubicBezTo>
                    <a:pt x="4425293" y="1662046"/>
                    <a:pt x="4614448" y="1670946"/>
                    <a:pt x="4713578" y="1517900"/>
                  </a:cubicBezTo>
                  <a:cubicBezTo>
                    <a:pt x="4767489" y="1400820"/>
                    <a:pt x="4893685" y="1166588"/>
                    <a:pt x="5082913" y="1013403"/>
                  </a:cubicBezTo>
                  <a:cubicBezTo>
                    <a:pt x="5118945" y="968393"/>
                    <a:pt x="5164099" y="923383"/>
                    <a:pt x="5199987" y="887280"/>
                  </a:cubicBezTo>
                  <a:cubicBezTo>
                    <a:pt x="5497390" y="473007"/>
                    <a:pt x="5596382" y="535967"/>
                    <a:pt x="5704561" y="535967"/>
                  </a:cubicBezTo>
                  <a:cubicBezTo>
                    <a:pt x="5866651" y="535967"/>
                    <a:pt x="5929749" y="662091"/>
                    <a:pt x="6010864" y="770199"/>
                  </a:cubicBezTo>
                  <a:cubicBezTo>
                    <a:pt x="6119044" y="1022448"/>
                    <a:pt x="6434246" y="562955"/>
                    <a:pt x="6578392" y="202670"/>
                  </a:cubicBezTo>
                  <a:cubicBezTo>
                    <a:pt x="6686497" y="-67542"/>
                    <a:pt x="6926440" y="-38914"/>
                    <a:pt x="7066213" y="121540"/>
                  </a:cubicBezTo>
                  <a:lnTo>
                    <a:pt x="7083113" y="146819"/>
                  </a:lnTo>
                  <a:lnTo>
                    <a:pt x="1453668" y="5000799"/>
                  </a:lnTo>
                  <a:lnTo>
                    <a:pt x="1248048" y="4858440"/>
                  </a:lnTo>
                  <a:cubicBezTo>
                    <a:pt x="765916" y="4519007"/>
                    <a:pt x="386064" y="4209863"/>
                    <a:pt x="299354" y="4040400"/>
                  </a:cubicBezTo>
                  <a:cubicBezTo>
                    <a:pt x="209263" y="3977374"/>
                    <a:pt x="137192" y="3905231"/>
                    <a:pt x="101154" y="3851177"/>
                  </a:cubicBezTo>
                  <a:cubicBezTo>
                    <a:pt x="-23830" y="3716017"/>
                    <a:pt x="-20865" y="3627746"/>
                    <a:pt x="44488" y="3573527"/>
                  </a:cubicBezTo>
                  <a:close/>
                </a:path>
              </a:pathLst>
            </a:custGeom>
            <a:noFill/>
            <a:ln w="12858" cap="flat">
              <a:solidFill>
                <a:srgbClr val="3B783C">
                  <a:alpha val="18000"/>
                </a:srgb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91" name="图形 90">
            <a:extLst>
              <a:ext uri="{FF2B5EF4-FFF2-40B4-BE49-F238E27FC236}">
                <a16:creationId xmlns:a16="http://schemas.microsoft.com/office/drawing/2014/main" id="{BB469966-C39A-EF63-5C72-53485A5C22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83396" y="4084486"/>
            <a:ext cx="4166931" cy="3069772"/>
          </a:xfrm>
          <a:prstGeom prst="rect">
            <a:avLst/>
          </a:prstGeom>
        </p:spPr>
      </p:pic>
      <p:sp>
        <p:nvSpPr>
          <p:cNvPr id="1148" name="文本框 1147">
            <a:extLst>
              <a:ext uri="{FF2B5EF4-FFF2-40B4-BE49-F238E27FC236}">
                <a16:creationId xmlns:a16="http://schemas.microsoft.com/office/drawing/2014/main" id="{EC65FD90-81CF-6E0B-F3DA-73ED37ADECDA}"/>
              </a:ext>
            </a:extLst>
          </p:cNvPr>
          <p:cNvSpPr txBox="1"/>
          <p:nvPr/>
        </p:nvSpPr>
        <p:spPr>
          <a:xfrm>
            <a:off x="6779697" y="1257611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0">
                      <a:srgbClr val="92D050"/>
                    </a:gs>
                    <a:gs pos="100000">
                      <a:srgbClr val="3B783C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rPr>
              <a:t>02</a:t>
            </a:r>
            <a:endParaRPr lang="zh-CN" altLang="en-US" sz="28700" dirty="0">
              <a:gradFill>
                <a:gsLst>
                  <a:gs pos="0">
                    <a:srgbClr val="92D050"/>
                  </a:gs>
                  <a:gs pos="100000">
                    <a:srgbClr val="3B783C"/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</a:endParaRPr>
          </a:p>
        </p:txBody>
      </p:sp>
      <p:sp>
        <p:nvSpPr>
          <p:cNvPr id="2211" name="任意多边形: 形状 2210">
            <a:extLst>
              <a:ext uri="{FF2B5EF4-FFF2-40B4-BE49-F238E27FC236}">
                <a16:creationId xmlns:a16="http://schemas.microsoft.com/office/drawing/2014/main" id="{48F32626-C2ED-D24D-9AD8-D9A9E25297CD}"/>
              </a:ext>
            </a:extLst>
          </p:cNvPr>
          <p:cNvSpPr/>
          <p:nvPr/>
        </p:nvSpPr>
        <p:spPr>
          <a:xfrm rot="7123697">
            <a:off x="9948589" y="-1155962"/>
            <a:ext cx="2128989" cy="3305939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27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5" name="任意多边形: 形状 3274">
            <a:extLst>
              <a:ext uri="{FF2B5EF4-FFF2-40B4-BE49-F238E27FC236}">
                <a16:creationId xmlns:a16="http://schemas.microsoft.com/office/drawing/2014/main" id="{53029320-7B4F-654D-666A-3644EF058934}"/>
              </a:ext>
            </a:extLst>
          </p:cNvPr>
          <p:cNvSpPr/>
          <p:nvPr/>
        </p:nvSpPr>
        <p:spPr>
          <a:xfrm rot="15403225" flipV="1">
            <a:off x="1136085" y="-1726317"/>
            <a:ext cx="1573650" cy="4161849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alpha val="0"/>
                </a:srgbClr>
              </a:gs>
              <a:gs pos="100000">
                <a:srgbClr val="3B783C">
                  <a:alpha val="55000"/>
                </a:srgbClr>
              </a:gs>
            </a:gsLst>
            <a:lin ang="8100000" scaled="1"/>
            <a:tileRect/>
          </a:gradFill>
          <a:ln w="1285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6" name="任意多边形: 形状 3275">
            <a:extLst>
              <a:ext uri="{FF2B5EF4-FFF2-40B4-BE49-F238E27FC236}">
                <a16:creationId xmlns:a16="http://schemas.microsoft.com/office/drawing/2014/main" id="{6D9C2EAF-E223-9551-5F72-1E5583205BAD}"/>
              </a:ext>
            </a:extLst>
          </p:cNvPr>
          <p:cNvSpPr/>
          <p:nvPr/>
        </p:nvSpPr>
        <p:spPr>
          <a:xfrm rot="7123697">
            <a:off x="10023580" y="-1486709"/>
            <a:ext cx="2648456" cy="4112574"/>
          </a:xfrm>
          <a:custGeom>
            <a:avLst/>
            <a:gdLst>
              <a:gd name="connsiteX0" fmla="*/ 1338778 w 2128989"/>
              <a:gd name="connsiteY0" fmla="*/ 3289664 h 3305939"/>
              <a:gd name="connsiteX1" fmla="*/ 0 w 2128989"/>
              <a:gd name="connsiteY1" fmla="*/ 847198 h 3305939"/>
              <a:gd name="connsiteX2" fmla="*/ 1545627 w 2128989"/>
              <a:gd name="connsiteY2" fmla="*/ 0 h 3305939"/>
              <a:gd name="connsiteX3" fmla="*/ 1546922 w 2128989"/>
              <a:gd name="connsiteY3" fmla="*/ 6634 h 3305939"/>
              <a:gd name="connsiteX4" fmla="*/ 1625070 w 2128989"/>
              <a:gd name="connsiteY4" fmla="*/ 99014 h 3305939"/>
              <a:gd name="connsiteX5" fmla="*/ 2038914 w 2128989"/>
              <a:gd name="connsiteY5" fmla="*/ 650717 h 3305939"/>
              <a:gd name="connsiteX6" fmla="*/ 1375470 w 2128989"/>
              <a:gd name="connsiteY6" fmla="*/ 1235286 h 3305939"/>
              <a:gd name="connsiteX7" fmla="*/ 1874727 w 2128989"/>
              <a:gd name="connsiteY7" fmla="*/ 2023509 h 3305939"/>
              <a:gd name="connsiteX8" fmla="*/ 1447751 w 2128989"/>
              <a:gd name="connsiteY8" fmla="*/ 2260026 h 3305939"/>
              <a:gd name="connsiteX9" fmla="*/ 1467428 w 2128989"/>
              <a:gd name="connsiteY9" fmla="*/ 2870922 h 3305939"/>
              <a:gd name="connsiteX10" fmla="*/ 1375470 w 2128989"/>
              <a:gd name="connsiteY10" fmla="*/ 3297797 h 330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28989" h="3305939">
                <a:moveTo>
                  <a:pt x="1338778" y="3289664"/>
                </a:moveTo>
                <a:lnTo>
                  <a:pt x="0" y="847198"/>
                </a:lnTo>
                <a:lnTo>
                  <a:pt x="1545627" y="0"/>
                </a:lnTo>
                <a:lnTo>
                  <a:pt x="1546922" y="6634"/>
                </a:lnTo>
                <a:cubicBezTo>
                  <a:pt x="1558888" y="45421"/>
                  <a:pt x="1583206" y="76835"/>
                  <a:pt x="1625070" y="99014"/>
                </a:cubicBezTo>
                <a:cubicBezTo>
                  <a:pt x="1848455" y="223684"/>
                  <a:pt x="2327929" y="604763"/>
                  <a:pt x="2038914" y="650717"/>
                </a:cubicBezTo>
                <a:cubicBezTo>
                  <a:pt x="1756493" y="736081"/>
                  <a:pt x="1217877" y="1064556"/>
                  <a:pt x="1375470" y="1235286"/>
                </a:cubicBezTo>
                <a:cubicBezTo>
                  <a:pt x="1559440" y="1419259"/>
                  <a:pt x="2203154" y="2062868"/>
                  <a:pt x="1874727" y="2023509"/>
                </a:cubicBezTo>
                <a:cubicBezTo>
                  <a:pt x="1697403" y="2016915"/>
                  <a:pt x="1506945" y="2102381"/>
                  <a:pt x="1447751" y="2260026"/>
                </a:cubicBezTo>
                <a:cubicBezTo>
                  <a:pt x="1368929" y="2443842"/>
                  <a:pt x="1427965" y="2759129"/>
                  <a:pt x="1467428" y="2870922"/>
                </a:cubicBezTo>
                <a:cubicBezTo>
                  <a:pt x="1605393" y="3081063"/>
                  <a:pt x="1592257" y="3356991"/>
                  <a:pt x="1375470" y="3297797"/>
                </a:cubicBez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77" name="任意多边形: 形状 3276">
            <a:extLst>
              <a:ext uri="{FF2B5EF4-FFF2-40B4-BE49-F238E27FC236}">
                <a16:creationId xmlns:a16="http://schemas.microsoft.com/office/drawing/2014/main" id="{4FEFB011-81E2-0ADF-C436-0F9D432E7236}"/>
              </a:ext>
            </a:extLst>
          </p:cNvPr>
          <p:cNvSpPr/>
          <p:nvPr/>
        </p:nvSpPr>
        <p:spPr>
          <a:xfrm rot="15403225" flipV="1">
            <a:off x="147184" y="-2687276"/>
            <a:ext cx="2305772" cy="6098098"/>
          </a:xfrm>
          <a:custGeom>
            <a:avLst/>
            <a:gdLst>
              <a:gd name="connsiteX0" fmla="*/ 1573650 w 1573650"/>
              <a:gd name="connsiteY0" fmla="*/ 3870963 h 4161849"/>
              <a:gd name="connsiteX1" fmla="*/ 679130 w 1573650"/>
              <a:gd name="connsiteY1" fmla="*/ 80847 h 4161849"/>
              <a:gd name="connsiteX2" fmla="*/ 668793 w 1573650"/>
              <a:gd name="connsiteY2" fmla="*/ 96281 h 4161849"/>
              <a:gd name="connsiteX3" fmla="*/ 522222 w 1573650"/>
              <a:gd name="connsiteY3" fmla="*/ 45599 h 4161849"/>
              <a:gd name="connsiteX4" fmla="*/ 347588 w 1573650"/>
              <a:gd name="connsiteY4" fmla="*/ 162682 h 4161849"/>
              <a:gd name="connsiteX5" fmla="*/ 77301 w 1573650"/>
              <a:gd name="connsiteY5" fmla="*/ 296459 h 4161849"/>
              <a:gd name="connsiteX6" fmla="*/ 152113 w 1573650"/>
              <a:gd name="connsiteY6" fmla="*/ 881876 h 4161849"/>
              <a:gd name="connsiteX7" fmla="*/ 152113 w 1573650"/>
              <a:gd name="connsiteY7" fmla="*/ 1036578 h 4161849"/>
              <a:gd name="connsiteX8" fmla="*/ 247795 w 1573650"/>
              <a:gd name="connsiteY8" fmla="*/ 1312595 h 4161849"/>
              <a:gd name="connsiteX9" fmla="*/ 135513 w 1573650"/>
              <a:gd name="connsiteY9" fmla="*/ 1525838 h 4161849"/>
              <a:gd name="connsiteX10" fmla="*/ 93934 w 1573650"/>
              <a:gd name="connsiteY10" fmla="*/ 2069473 h 4161849"/>
              <a:gd name="connsiteX11" fmla="*/ 152113 w 1573650"/>
              <a:gd name="connsiteY11" fmla="*/ 2495993 h 4161849"/>
              <a:gd name="connsiteX12" fmla="*/ 56494 w 1573650"/>
              <a:gd name="connsiteY12" fmla="*/ 2905787 h 4161849"/>
              <a:gd name="connsiteX13" fmla="*/ 114708 w 1573650"/>
              <a:gd name="connsiteY13" fmla="*/ 3746262 h 4161849"/>
              <a:gd name="connsiteX14" fmla="*/ 231131 w 1573650"/>
              <a:gd name="connsiteY14" fmla="*/ 3900998 h 4161849"/>
              <a:gd name="connsiteX15" fmla="*/ 326747 w 1573650"/>
              <a:gd name="connsiteY15" fmla="*/ 4093316 h 4161849"/>
              <a:gd name="connsiteX16" fmla="*/ 337796 w 1573650"/>
              <a:gd name="connsiteY16" fmla="*/ 4151937 h 4161849"/>
              <a:gd name="connsiteX17" fmla="*/ 341154 w 1573650"/>
              <a:gd name="connsiteY17" fmla="*/ 4161849 h 416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73650" h="4161849">
                <a:moveTo>
                  <a:pt x="1573650" y="3870963"/>
                </a:moveTo>
                <a:lnTo>
                  <a:pt x="679130" y="80847"/>
                </a:lnTo>
                <a:lnTo>
                  <a:pt x="668793" y="96281"/>
                </a:lnTo>
                <a:cubicBezTo>
                  <a:pt x="639690" y="113536"/>
                  <a:pt x="590838" y="104140"/>
                  <a:pt x="522222" y="45599"/>
                </a:cubicBezTo>
                <a:cubicBezTo>
                  <a:pt x="384992" y="-71484"/>
                  <a:pt x="405799" y="62259"/>
                  <a:pt x="347588" y="162682"/>
                </a:cubicBezTo>
                <a:cubicBezTo>
                  <a:pt x="289376" y="258875"/>
                  <a:pt x="210391" y="217025"/>
                  <a:pt x="77301" y="296459"/>
                </a:cubicBezTo>
                <a:cubicBezTo>
                  <a:pt x="-59929" y="375925"/>
                  <a:pt x="-1717" y="764793"/>
                  <a:pt x="152113" y="881876"/>
                </a:cubicBezTo>
                <a:cubicBezTo>
                  <a:pt x="305943" y="998962"/>
                  <a:pt x="172920" y="902768"/>
                  <a:pt x="152113" y="1036578"/>
                </a:cubicBezTo>
                <a:cubicBezTo>
                  <a:pt x="135513" y="1174587"/>
                  <a:pt x="210357" y="1254053"/>
                  <a:pt x="247795" y="1312595"/>
                </a:cubicBezTo>
                <a:cubicBezTo>
                  <a:pt x="289343" y="1371103"/>
                  <a:pt x="268569" y="1429711"/>
                  <a:pt x="135513" y="1525838"/>
                </a:cubicBezTo>
                <a:cubicBezTo>
                  <a:pt x="-1717" y="1622030"/>
                  <a:pt x="-39122" y="1797657"/>
                  <a:pt x="93934" y="2069473"/>
                </a:cubicBezTo>
                <a:cubicBezTo>
                  <a:pt x="19090" y="2282750"/>
                  <a:pt x="77301" y="2324533"/>
                  <a:pt x="152113" y="2495993"/>
                </a:cubicBezTo>
                <a:cubicBezTo>
                  <a:pt x="231131" y="2671618"/>
                  <a:pt x="56494" y="2730129"/>
                  <a:pt x="56494" y="2905787"/>
                </a:cubicBezTo>
                <a:cubicBezTo>
                  <a:pt x="56494" y="3081445"/>
                  <a:pt x="-1717" y="3666798"/>
                  <a:pt x="114708" y="3746262"/>
                </a:cubicBezTo>
                <a:cubicBezTo>
                  <a:pt x="231131" y="3821565"/>
                  <a:pt x="172920" y="3783881"/>
                  <a:pt x="231131" y="3900998"/>
                </a:cubicBezTo>
                <a:cubicBezTo>
                  <a:pt x="289343" y="4018114"/>
                  <a:pt x="305976" y="3921856"/>
                  <a:pt x="326747" y="4093316"/>
                </a:cubicBezTo>
                <a:cubicBezTo>
                  <a:pt x="329344" y="4114749"/>
                  <a:pt x="333111" y="4134156"/>
                  <a:pt x="337796" y="4151937"/>
                </a:cubicBezTo>
                <a:lnTo>
                  <a:pt x="341154" y="4161849"/>
                </a:lnTo>
                <a:close/>
              </a:path>
            </a:pathLst>
          </a:custGeom>
          <a:noFill/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2991961" y="2590471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6E656FF-8C18-FA51-4E43-2100CE143116}"/>
              </a:ext>
            </a:extLst>
          </p:cNvPr>
          <p:cNvSpPr txBox="1"/>
          <p:nvPr/>
        </p:nvSpPr>
        <p:spPr>
          <a:xfrm>
            <a:off x="1256527" y="3229265"/>
            <a:ext cx="532533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50084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A9FD8E-CF84-2790-D3BC-9E48D6CFB65C}"/>
              </a:ext>
            </a:extLst>
          </p:cNvPr>
          <p:cNvGrpSpPr/>
          <p:nvPr/>
        </p:nvGrpSpPr>
        <p:grpSpPr>
          <a:xfrm>
            <a:off x="333246" y="238876"/>
            <a:ext cx="3491590" cy="516262"/>
            <a:chOff x="1603324" y="2127862"/>
            <a:chExt cx="3072879" cy="454351"/>
          </a:xfrm>
        </p:grpSpPr>
        <p:sp>
          <p:nvSpPr>
            <p:cNvPr id="3283" name="矩形: 圆角 3282">
              <a:extLst>
                <a:ext uri="{FF2B5EF4-FFF2-40B4-BE49-F238E27FC236}">
                  <a16:creationId xmlns:a16="http://schemas.microsoft.com/office/drawing/2014/main" id="{07CD79E7-CE10-40ED-F0E1-8DB62CAC824F}"/>
                </a:ext>
              </a:extLst>
            </p:cNvPr>
            <p:cNvSpPr/>
            <p:nvPr/>
          </p:nvSpPr>
          <p:spPr>
            <a:xfrm>
              <a:off x="1603324" y="2127862"/>
              <a:ext cx="3072879" cy="454351"/>
            </a:xfrm>
            <a:prstGeom prst="roundRect">
              <a:avLst>
                <a:gd name="adj" fmla="val 190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82" name="文本框 3281">
              <a:extLst>
                <a:ext uri="{FF2B5EF4-FFF2-40B4-BE49-F238E27FC236}">
                  <a16:creationId xmlns:a16="http://schemas.microsoft.com/office/drawing/2014/main" id="{F6585A93-9D15-26A3-0727-8BCE6EB7929C}"/>
                </a:ext>
              </a:extLst>
            </p:cNvPr>
            <p:cNvSpPr txBox="1"/>
            <p:nvPr/>
          </p:nvSpPr>
          <p:spPr>
            <a:xfrm>
              <a:off x="2079708" y="2192517"/>
              <a:ext cx="2197029" cy="325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92D050"/>
                      </a:gs>
                      <a:gs pos="100000">
                        <a:srgbClr val="3B783C"/>
                      </a:gs>
                    </a:gsLst>
                    <a:lin ang="135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B9F4384-A800-19BF-D257-85CFF0F6BB67}"/>
              </a:ext>
            </a:extLst>
          </p:cNvPr>
          <p:cNvSpPr/>
          <p:nvPr/>
        </p:nvSpPr>
        <p:spPr>
          <a:xfrm rot="16200000" flipV="1">
            <a:off x="3892129" y="-1441871"/>
            <a:ext cx="4407742" cy="12192000"/>
          </a:xfrm>
          <a:custGeom>
            <a:avLst/>
            <a:gdLst>
              <a:gd name="connsiteX0" fmla="*/ 4405830 w 4407742"/>
              <a:gd name="connsiteY0" fmla="*/ 3543574 h 12192000"/>
              <a:gd name="connsiteX1" fmla="*/ 4337539 w 4407742"/>
              <a:gd name="connsiteY1" fmla="*/ 3377208 h 12192000"/>
              <a:gd name="connsiteX2" fmla="*/ 3988022 w 4407742"/>
              <a:gd name="connsiteY2" fmla="*/ 2344939 h 12192000"/>
              <a:gd name="connsiteX3" fmla="*/ 3988022 w 4407742"/>
              <a:gd name="connsiteY3" fmla="*/ 1766372 h 12192000"/>
              <a:gd name="connsiteX4" fmla="*/ 3447507 w 4407742"/>
              <a:gd name="connsiteY4" fmla="*/ 90752 h 12192000"/>
              <a:gd name="connsiteX5" fmla="*/ 3463856 w 4407742"/>
              <a:gd name="connsiteY5" fmla="*/ 0 h 12192000"/>
              <a:gd name="connsiteX6" fmla="*/ 0 w 4407742"/>
              <a:gd name="connsiteY6" fmla="*/ 1 h 12192000"/>
              <a:gd name="connsiteX7" fmla="*/ 1 w 4407742"/>
              <a:gd name="connsiteY7" fmla="*/ 6096000 h 12192000"/>
              <a:gd name="connsiteX8" fmla="*/ 1 w 4407742"/>
              <a:gd name="connsiteY8" fmla="*/ 12192000 h 12192000"/>
              <a:gd name="connsiteX9" fmla="*/ 3690618 w 4407742"/>
              <a:gd name="connsiteY9" fmla="*/ 12192000 h 12192000"/>
              <a:gd name="connsiteX10" fmla="*/ 3678986 w 4407742"/>
              <a:gd name="connsiteY10" fmla="*/ 12155217 h 12192000"/>
              <a:gd name="connsiteX11" fmla="*/ 3638737 w 4407742"/>
              <a:gd name="connsiteY11" fmla="*/ 9335543 h 12192000"/>
              <a:gd name="connsiteX12" fmla="*/ 3988024 w 4407742"/>
              <a:gd name="connsiteY12" fmla="*/ 7802965 h 12192000"/>
              <a:gd name="connsiteX13" fmla="*/ 3775502 w 4407742"/>
              <a:gd name="connsiteY13" fmla="*/ 6207836 h 12192000"/>
              <a:gd name="connsiteX14" fmla="*/ 3927385 w 4407742"/>
              <a:gd name="connsiteY14" fmla="*/ 4174709 h 12192000"/>
              <a:gd name="connsiteX15" fmla="*/ 4405830 w 4407742"/>
              <a:gd name="connsiteY15" fmla="*/ 3543574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07742" h="12192000">
                <a:moveTo>
                  <a:pt x="4405830" y="3543574"/>
                </a:moveTo>
                <a:cubicBezTo>
                  <a:pt x="4399196" y="3486637"/>
                  <a:pt x="4375482" y="3431911"/>
                  <a:pt x="4337539" y="3377208"/>
                </a:cubicBezTo>
                <a:cubicBezTo>
                  <a:pt x="4200782" y="3158268"/>
                  <a:pt x="3927384" y="2861074"/>
                  <a:pt x="3988022" y="2344939"/>
                </a:cubicBezTo>
                <a:cubicBezTo>
                  <a:pt x="4064028" y="1844507"/>
                  <a:pt x="4549948" y="2204260"/>
                  <a:pt x="3988022" y="1766372"/>
                </a:cubicBezTo>
                <a:cubicBezTo>
                  <a:pt x="3592918" y="1458492"/>
                  <a:pt x="3370495" y="648096"/>
                  <a:pt x="3447507" y="90752"/>
                </a:cubicBezTo>
                <a:lnTo>
                  <a:pt x="3463856" y="0"/>
                </a:lnTo>
                <a:lnTo>
                  <a:pt x="0" y="1"/>
                </a:lnTo>
                <a:lnTo>
                  <a:pt x="1" y="6096000"/>
                </a:lnTo>
                <a:lnTo>
                  <a:pt x="1" y="12192000"/>
                </a:lnTo>
                <a:lnTo>
                  <a:pt x="3690618" y="12192000"/>
                </a:lnTo>
                <a:lnTo>
                  <a:pt x="3678986" y="12155217"/>
                </a:lnTo>
                <a:cubicBezTo>
                  <a:pt x="3495649" y="11444375"/>
                  <a:pt x="3638737" y="9874437"/>
                  <a:pt x="3638737" y="9335543"/>
                </a:cubicBezTo>
                <a:cubicBezTo>
                  <a:pt x="3638737" y="8678604"/>
                  <a:pt x="4276668" y="8459781"/>
                  <a:pt x="3988024" y="7802965"/>
                </a:cubicBezTo>
                <a:cubicBezTo>
                  <a:pt x="3714743" y="7161727"/>
                  <a:pt x="3502104" y="7005463"/>
                  <a:pt x="3775502" y="6207836"/>
                </a:cubicBezTo>
                <a:cubicBezTo>
                  <a:pt x="3289460" y="5191277"/>
                  <a:pt x="3426097" y="4534455"/>
                  <a:pt x="3927385" y="4174709"/>
                </a:cubicBezTo>
                <a:cubicBezTo>
                  <a:pt x="4291914" y="3905082"/>
                  <a:pt x="4425732" y="3714383"/>
                  <a:pt x="4405830" y="3543574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12858" cap="flat">
            <a:solidFill>
              <a:srgbClr val="3B783C">
                <a:alpha val="18000"/>
              </a:srgb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FBF9218-3C79-FA0D-1AEB-C7B1D6C80819}"/>
              </a:ext>
            </a:extLst>
          </p:cNvPr>
          <p:cNvGrpSpPr/>
          <p:nvPr/>
        </p:nvGrpSpPr>
        <p:grpSpPr>
          <a:xfrm>
            <a:off x="978288" y="1432858"/>
            <a:ext cx="4798397" cy="1285546"/>
            <a:chOff x="6068495" y="1342977"/>
            <a:chExt cx="4798397" cy="128554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0516B47-B738-4264-D959-CE240D0222BD}"/>
                </a:ext>
              </a:extLst>
            </p:cNvPr>
            <p:cNvSpPr txBox="1"/>
            <p:nvPr/>
          </p:nvSpPr>
          <p:spPr>
            <a:xfrm>
              <a:off x="6068495" y="1633186"/>
              <a:ext cx="4798397" cy="995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5A52974-297D-E779-051F-C43A5D6E3558}"/>
                </a:ext>
              </a:extLst>
            </p:cNvPr>
            <p:cNvSpPr txBox="1"/>
            <p:nvPr/>
          </p:nvSpPr>
          <p:spPr>
            <a:xfrm>
              <a:off x="6068496" y="1342977"/>
              <a:ext cx="331794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1827861-8A10-FC0E-8EBE-09579F605E70}"/>
              </a:ext>
            </a:extLst>
          </p:cNvPr>
          <p:cNvGrpSpPr/>
          <p:nvPr/>
        </p:nvGrpSpPr>
        <p:grpSpPr>
          <a:xfrm>
            <a:off x="6301403" y="1432858"/>
            <a:ext cx="4798397" cy="1054714"/>
            <a:chOff x="6068495" y="1342977"/>
            <a:chExt cx="4798397" cy="105471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31E2603-0792-DECB-11BD-F53009BAE877}"/>
                </a:ext>
              </a:extLst>
            </p:cNvPr>
            <p:cNvSpPr txBox="1"/>
            <p:nvPr/>
          </p:nvSpPr>
          <p:spPr>
            <a:xfrm>
              <a:off x="6068495" y="1633186"/>
              <a:ext cx="4798397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 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 tmoban.com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91A9F2-52A1-0961-AC2C-8003D47A0C4B}"/>
                </a:ext>
              </a:extLst>
            </p:cNvPr>
            <p:cNvSpPr txBox="1"/>
            <p:nvPr/>
          </p:nvSpPr>
          <p:spPr>
            <a:xfrm>
              <a:off x="6068496" y="1342977"/>
              <a:ext cx="26539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391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heme/theme1.xml><?xml version="1.0" encoding="utf-8"?>
<a:theme xmlns:a="http://schemas.openxmlformats.org/drawingml/2006/main" name="51PPT模板网，www.51pptmoban.com">
  <a:themeElements>
    <a:clrScheme name="自定义 9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A368"/>
      </a:accent1>
      <a:accent2>
        <a:srgbClr val="FF9905"/>
      </a:accent2>
      <a:accent3>
        <a:srgbClr val="66A368"/>
      </a:accent3>
      <a:accent4>
        <a:srgbClr val="FF9905"/>
      </a:accent4>
      <a:accent5>
        <a:srgbClr val="66A368"/>
      </a:accent5>
      <a:accent6>
        <a:srgbClr val="FF9905"/>
      </a:accent6>
      <a:hlink>
        <a:srgbClr val="0563C1"/>
      </a:hlink>
      <a:folHlink>
        <a:srgbClr val="954F72"/>
      </a:folHlink>
    </a:clrScheme>
    <a:fontScheme name="ool4vkky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z="1400" dirty="0">
            <a:solidFill>
              <a:schemeClr val="bg1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2425</Words>
  <Application>Microsoft Office PowerPoint</Application>
  <PresentationFormat>宽屏</PresentationFormat>
  <Paragraphs>235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等线</vt:lpstr>
      <vt:lpstr>黄引齐招牌4aqq.com</vt:lpstr>
      <vt:lpstr>Arial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有机果蔬行业汇报ppt模板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Power user</cp:lastModifiedBy>
  <cp:revision>107</cp:revision>
  <dcterms:created xsi:type="dcterms:W3CDTF">2017-07-11T14:53:57Z</dcterms:created>
  <dcterms:modified xsi:type="dcterms:W3CDTF">2023-05-08T13:51:16Z</dcterms:modified>
</cp:coreProperties>
</file>