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24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11" saveSubsetFonts="1">
  <p:sldMasterIdLst>
    <p:sldMasterId id="2147483660" r:id="rId1"/>
  </p:sldMasterIdLst>
  <p:notesMasterIdLst>
    <p:notesMasterId r:id="rId26"/>
  </p:notesMasterIdLst>
  <p:handoutMasterIdLst>
    <p:handoutMasterId r:id="rId27"/>
  </p:handoutMasterIdLst>
  <p:sldIdLst>
    <p:sldId id="338" r:id="rId2"/>
    <p:sldId id="339" r:id="rId3"/>
    <p:sldId id="340" r:id="rId4"/>
    <p:sldId id="341" r:id="rId5"/>
    <p:sldId id="342" r:id="rId6"/>
    <p:sldId id="343" r:id="rId7"/>
    <p:sldId id="344" r:id="rId8"/>
    <p:sldId id="346" r:id="rId9"/>
    <p:sldId id="345" r:id="rId10"/>
    <p:sldId id="347" r:id="rId11"/>
    <p:sldId id="348" r:id="rId12"/>
    <p:sldId id="349" r:id="rId13"/>
    <p:sldId id="352" r:id="rId14"/>
    <p:sldId id="350" r:id="rId15"/>
    <p:sldId id="354" r:id="rId16"/>
    <p:sldId id="353" r:id="rId17"/>
    <p:sldId id="355" r:id="rId18"/>
    <p:sldId id="357" r:id="rId19"/>
    <p:sldId id="356" r:id="rId20"/>
    <p:sldId id="358" r:id="rId21"/>
    <p:sldId id="359" r:id="rId22"/>
    <p:sldId id="360" r:id="rId23"/>
    <p:sldId id="337" r:id="rId24"/>
    <p:sldId id="361" r:id="rId25"/>
  </p:sldIdLst>
  <p:sldSz cx="9145588" cy="5145088"/>
  <p:notesSz cx="6858000" cy="9144000"/>
  <p:custDataLst>
    <p:tags r:id="rId28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1pPr>
    <a:lvl2pPr marL="45725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2pPr>
    <a:lvl3pPr marL="914499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3pPr>
    <a:lvl4pPr marL="137174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4pPr>
    <a:lvl5pPr marL="182899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5pPr>
    <a:lvl6pPr marL="2286248" algn="l" defTabSz="914499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6pPr>
    <a:lvl7pPr marL="2743498" algn="l" defTabSz="914499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7pPr>
    <a:lvl8pPr marL="3200746" algn="l" defTabSz="914499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8pPr>
    <a:lvl9pPr marL="3657996" algn="l" defTabSz="914499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2880" userDrawn="1">
          <p15:clr>
            <a:srgbClr val="A4A3A4"/>
          </p15:clr>
        </p15:guide>
        <p15:guide id="2" orient="horz" pos="1621" userDrawn="1">
          <p15:clr>
            <a:srgbClr val="A4A3A4"/>
          </p15:clr>
        </p15:guide>
        <p15:guide id="3" pos="476" userDrawn="1">
          <p15:clr>
            <a:srgbClr val="A4A3A4"/>
          </p15:clr>
        </p15:guide>
        <p15:guide id="4" pos="528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7ECF1"/>
    <a:srgbClr val="2F54EB"/>
    <a:srgbClr val="FF9216"/>
    <a:srgbClr val="E3EBFC"/>
    <a:srgbClr val="1E74AE"/>
    <a:srgbClr val="334EAA"/>
    <a:srgbClr val="182145"/>
    <a:srgbClr val="907D61"/>
    <a:srgbClr val="282B3E"/>
    <a:srgbClr val="DB4A7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85" autoAdjust="0"/>
    <p:restoredTop sz="96432" autoAdjust="0"/>
  </p:normalViewPr>
  <p:slideViewPr>
    <p:cSldViewPr>
      <p:cViewPr varScale="1">
        <p:scale>
          <a:sx n="161" d="100"/>
          <a:sy n="161" d="100"/>
        </p:scale>
        <p:origin x="162" y="378"/>
      </p:cViewPr>
      <p:guideLst>
        <p:guide pos="2880"/>
        <p:guide orient="horz" pos="1621"/>
        <p:guide pos="476"/>
        <p:guide pos="528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0" d="100"/>
        <a:sy n="2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 varScale="1">
        <p:scale>
          <a:sx n="103" d="100"/>
          <a:sy n="103" d="100"/>
        </p:scale>
        <p:origin x="3330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handoutMaster" Target="handoutMasters/handout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E595DC-16C6-4C76-BB58-A827E0352DA8}" type="datetimeFigureOut">
              <a:rPr lang="zh-CN" altLang="en-US" smtClean="0"/>
              <a:t>2023/5/8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FE509B1-F9DB-4E96-8EDB-BAFF5F87279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769615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3B58EF-4ABD-40F4-ACA4-FE81D742E6DD}" type="datetimeFigureOut">
              <a:rPr lang="zh-CN" altLang="en-US" smtClean="0"/>
              <a:t>2023/5/8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1FC198-2D83-4DFC-8CDD-7D23AF44D41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1111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50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99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748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998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248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498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746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996" algn="l" defTabSz="91449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  <p:extLst>
    <p:ext uri="{620B2872-D7B9-4A21-9093-7833F8D536E1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22433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16535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56483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10455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47809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09393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9285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994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249657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42289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38147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88593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085727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385090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72446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44852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07190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 </a:t>
            </a:r>
            <a:r>
              <a:rPr lang="zh-CN" altLang="en-US" dirty="0"/>
              <a:t>模板网，幻灯片演示模板 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41068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en-US" altLang="zh-CN" dirty="0"/>
              <a:t>0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9119352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25204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65008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68893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5298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457200" y="4768850"/>
            <a:ext cx="2133600" cy="273050"/>
          </a:xfrm>
          <a:prstGeom prst="rect">
            <a:avLst/>
          </a:prstGeom>
        </p:spPr>
        <p:txBody>
          <a:bodyPr/>
          <a:lstStyle/>
          <a:p>
            <a:fld id="{E3EC7EAC-03E4-4402-825D-DCFC39D5C2AC}" type="datetimeFigureOut">
              <a:rPr lang="zh-CN" altLang="en-US" smtClean="0"/>
              <a:t>2023/5/8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124200" y="4768850"/>
            <a:ext cx="2897188" cy="27305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554788" y="4768850"/>
            <a:ext cx="2133600" cy="273050"/>
          </a:xfrm>
          <a:prstGeom prst="rect">
            <a:avLst/>
          </a:prstGeom>
        </p:spPr>
        <p:txBody>
          <a:bodyPr/>
          <a:lstStyle/>
          <a:p>
            <a:fld id="{92C72128-C307-4755-85D3-F9BDA2236DC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84617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457200" y="4768850"/>
            <a:ext cx="2133600" cy="273050"/>
          </a:xfrm>
          <a:prstGeom prst="rect">
            <a:avLst/>
          </a:prstGeom>
        </p:spPr>
        <p:txBody>
          <a:bodyPr/>
          <a:lstStyle/>
          <a:p>
            <a:fld id="{E3EC7EAC-03E4-4402-825D-DCFC39D5C2AC}" type="datetimeFigureOut">
              <a:rPr lang="zh-CN" altLang="en-US" smtClean="0"/>
              <a:t>2023/5/8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124200" y="4768850"/>
            <a:ext cx="2897188" cy="27305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554788" y="4768850"/>
            <a:ext cx="2133600" cy="273050"/>
          </a:xfrm>
          <a:prstGeom prst="rect">
            <a:avLst/>
          </a:prstGeom>
        </p:spPr>
        <p:txBody>
          <a:bodyPr/>
          <a:lstStyle/>
          <a:p>
            <a:fld id="{92C72128-C307-4755-85D3-F9BDA2236DCD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2ECAF230-7CA4-ADF2-F15F-FD8870C7B6E4}"/>
              </a:ext>
            </a:extLst>
          </p:cNvPr>
          <p:cNvGrpSpPr/>
          <p:nvPr userDrawn="1"/>
        </p:nvGrpSpPr>
        <p:grpSpPr>
          <a:xfrm>
            <a:off x="7400867" y="-852593"/>
            <a:ext cx="2101135" cy="1640945"/>
            <a:chOff x="5761578" y="-828634"/>
            <a:chExt cx="4402695" cy="3438418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7EAA5F3-67BD-2F14-632E-069AF4A4E5DE}"/>
                </a:ext>
              </a:extLst>
            </p:cNvPr>
            <p:cNvGrpSpPr/>
            <p:nvPr/>
          </p:nvGrpSpPr>
          <p:grpSpPr>
            <a:xfrm>
              <a:off x="5761578" y="-828634"/>
              <a:ext cx="4402695" cy="3438418"/>
              <a:chOff x="4038872" y="-326803"/>
              <a:chExt cx="6125402" cy="4783818"/>
            </a:xfrm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4C7C71B3-5027-8FBB-A10A-AD1980065D38}"/>
                  </a:ext>
                </a:extLst>
              </p:cNvPr>
              <p:cNvSpPr/>
              <p:nvPr/>
            </p:nvSpPr>
            <p:spPr>
              <a:xfrm>
                <a:off x="4429856" y="-326803"/>
                <a:ext cx="5734418" cy="4783818"/>
              </a:xfrm>
              <a:custGeom>
                <a:avLst/>
                <a:gdLst>
                  <a:gd name="connsiteX0" fmla="*/ 396155 w 5106716"/>
                  <a:gd name="connsiteY0" fmla="*/ 0 h 4260169"/>
                  <a:gd name="connsiteX1" fmla="*/ 5106716 w 5106716"/>
                  <a:gd name="connsiteY1" fmla="*/ 0 h 4260169"/>
                  <a:gd name="connsiteX2" fmla="*/ 5106716 w 5106716"/>
                  <a:gd name="connsiteY2" fmla="*/ 3092465 h 4260169"/>
                  <a:gd name="connsiteX3" fmla="*/ 5001798 w 5106716"/>
                  <a:gd name="connsiteY3" fmla="*/ 3232770 h 4260169"/>
                  <a:gd name="connsiteX4" fmla="*/ 2823245 w 5106716"/>
                  <a:gd name="connsiteY4" fmla="*/ 4260169 h 4260169"/>
                  <a:gd name="connsiteX5" fmla="*/ 0 w 5106716"/>
                  <a:gd name="connsiteY5" fmla="*/ 1436924 h 4260169"/>
                  <a:gd name="connsiteX6" fmla="*/ 340751 w 5106716"/>
                  <a:gd name="connsiteY6" fmla="*/ 91198 h 426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6716" h="4260169">
                    <a:moveTo>
                      <a:pt x="396155" y="0"/>
                    </a:moveTo>
                    <a:lnTo>
                      <a:pt x="5106716" y="0"/>
                    </a:lnTo>
                    <a:lnTo>
                      <a:pt x="5106716" y="3092465"/>
                    </a:lnTo>
                    <a:lnTo>
                      <a:pt x="5001798" y="3232770"/>
                    </a:lnTo>
                    <a:cubicBezTo>
                      <a:pt x="4483973" y="3860228"/>
                      <a:pt x="3700315" y="4260169"/>
                      <a:pt x="2823245" y="4260169"/>
                    </a:cubicBezTo>
                    <a:cubicBezTo>
                      <a:pt x="1264010" y="4260169"/>
                      <a:pt x="0" y="2996159"/>
                      <a:pt x="0" y="1436924"/>
                    </a:cubicBezTo>
                    <a:cubicBezTo>
                      <a:pt x="0" y="949663"/>
                      <a:pt x="123439" y="491233"/>
                      <a:pt x="340751" y="91198"/>
                    </a:cubicBezTo>
                    <a:close/>
                  </a:path>
                </a:pathLst>
              </a:custGeom>
              <a:noFill/>
              <a:ln w="3096" cap="flat">
                <a:solidFill>
                  <a:srgbClr val="23181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FDB2A040-3DA6-19A6-D95D-5254178E55A2}"/>
                  </a:ext>
                </a:extLst>
              </p:cNvPr>
              <p:cNvSpPr/>
              <p:nvPr/>
            </p:nvSpPr>
            <p:spPr>
              <a:xfrm>
                <a:off x="4038872" y="1"/>
                <a:ext cx="5106716" cy="4260169"/>
              </a:xfrm>
              <a:custGeom>
                <a:avLst/>
                <a:gdLst>
                  <a:gd name="connsiteX0" fmla="*/ 396155 w 5106716"/>
                  <a:gd name="connsiteY0" fmla="*/ 0 h 4260169"/>
                  <a:gd name="connsiteX1" fmla="*/ 5106716 w 5106716"/>
                  <a:gd name="connsiteY1" fmla="*/ 0 h 4260169"/>
                  <a:gd name="connsiteX2" fmla="*/ 5106716 w 5106716"/>
                  <a:gd name="connsiteY2" fmla="*/ 3092465 h 4260169"/>
                  <a:gd name="connsiteX3" fmla="*/ 5001798 w 5106716"/>
                  <a:gd name="connsiteY3" fmla="*/ 3232770 h 4260169"/>
                  <a:gd name="connsiteX4" fmla="*/ 2823245 w 5106716"/>
                  <a:gd name="connsiteY4" fmla="*/ 4260169 h 4260169"/>
                  <a:gd name="connsiteX5" fmla="*/ 0 w 5106716"/>
                  <a:gd name="connsiteY5" fmla="*/ 1436924 h 4260169"/>
                  <a:gd name="connsiteX6" fmla="*/ 340751 w 5106716"/>
                  <a:gd name="connsiteY6" fmla="*/ 91198 h 426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6716" h="4260169">
                    <a:moveTo>
                      <a:pt x="396155" y="0"/>
                    </a:moveTo>
                    <a:lnTo>
                      <a:pt x="5106716" y="0"/>
                    </a:lnTo>
                    <a:lnTo>
                      <a:pt x="5106716" y="3092465"/>
                    </a:lnTo>
                    <a:lnTo>
                      <a:pt x="5001798" y="3232770"/>
                    </a:lnTo>
                    <a:cubicBezTo>
                      <a:pt x="4483973" y="3860228"/>
                      <a:pt x="3700315" y="4260169"/>
                      <a:pt x="2823245" y="4260169"/>
                    </a:cubicBezTo>
                    <a:cubicBezTo>
                      <a:pt x="1264010" y="4260169"/>
                      <a:pt x="0" y="2996159"/>
                      <a:pt x="0" y="1436924"/>
                    </a:cubicBezTo>
                    <a:cubicBezTo>
                      <a:pt x="0" y="949663"/>
                      <a:pt x="123439" y="491233"/>
                      <a:pt x="340751" y="91198"/>
                    </a:cubicBezTo>
                    <a:close/>
                  </a:path>
                </a:pathLst>
              </a:cu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40907BD3-C04C-7685-446A-779BDDD78651}"/>
                </a:ext>
              </a:extLst>
            </p:cNvPr>
            <p:cNvSpPr/>
            <p:nvPr/>
          </p:nvSpPr>
          <p:spPr>
            <a:xfrm>
              <a:off x="8432713" y="1846985"/>
              <a:ext cx="552870" cy="552870"/>
            </a:xfrm>
            <a:prstGeom prst="ellipse">
              <a:avLst/>
            </a:prstGeom>
            <a:noFill/>
            <a:ln w="12700" cap="flat">
              <a:solidFill>
                <a:srgbClr val="231815"/>
              </a:solidFill>
              <a:prstDash val="dash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8F19ECFB-FA3E-1282-978A-F479ACFAB1B3}"/>
              </a:ext>
            </a:extLst>
          </p:cNvPr>
          <p:cNvSpPr/>
          <p:nvPr userDrawn="1"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7A5FAD08-C0DE-5FE4-DC86-6B8D012731E9}"/>
              </a:ext>
            </a:extLst>
          </p:cNvPr>
          <p:cNvSpPr/>
          <p:nvPr userDrawn="1"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9D1B00DA-334C-7F53-8BDC-018EF17F22BF}"/>
              </a:ext>
            </a:extLst>
          </p:cNvPr>
          <p:cNvSpPr/>
          <p:nvPr userDrawn="1"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05B0DD9-11F2-FBA3-9FC5-4E1F59939AA3}"/>
              </a:ext>
            </a:extLst>
          </p:cNvPr>
          <p:cNvGrpSpPr/>
          <p:nvPr userDrawn="1"/>
        </p:nvGrpSpPr>
        <p:grpSpPr>
          <a:xfrm>
            <a:off x="5956992" y="4877419"/>
            <a:ext cx="3188596" cy="292015"/>
            <a:chOff x="5956992" y="4877419"/>
            <a:chExt cx="3188596" cy="292015"/>
          </a:xfrm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575C0D4-7CE3-E84F-A28D-8AB5552ED72C}"/>
                </a:ext>
              </a:extLst>
            </p:cNvPr>
            <p:cNvSpPr/>
            <p:nvPr/>
          </p:nvSpPr>
          <p:spPr>
            <a:xfrm>
              <a:off x="5956992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4F0879BD-A2C3-A0AC-E7EE-461B8ED4DC40}"/>
                </a:ext>
              </a:extLst>
            </p:cNvPr>
            <p:cNvSpPr/>
            <p:nvPr/>
          </p:nvSpPr>
          <p:spPr>
            <a:xfrm>
              <a:off x="6028531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3D6ADEA5-5C88-4BBE-EB23-40A4FA833275}"/>
                </a:ext>
              </a:extLst>
            </p:cNvPr>
            <p:cNvSpPr/>
            <p:nvPr/>
          </p:nvSpPr>
          <p:spPr>
            <a:xfrm>
              <a:off x="6100070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E65A3B83-1874-FCB4-6AEF-5986705B3656}"/>
                </a:ext>
              </a:extLst>
            </p:cNvPr>
            <p:cNvSpPr/>
            <p:nvPr/>
          </p:nvSpPr>
          <p:spPr>
            <a:xfrm>
              <a:off x="6171609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5EE3CE8C-15C5-168F-8679-4B9670894937}"/>
                </a:ext>
              </a:extLst>
            </p:cNvPr>
            <p:cNvSpPr/>
            <p:nvPr/>
          </p:nvSpPr>
          <p:spPr>
            <a:xfrm>
              <a:off x="6243148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8A840585-4AAD-5B99-7E15-E5CDA9AB372D}"/>
                </a:ext>
              </a:extLst>
            </p:cNvPr>
            <p:cNvSpPr/>
            <p:nvPr/>
          </p:nvSpPr>
          <p:spPr>
            <a:xfrm>
              <a:off x="6314687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D6F5BB33-D72F-8298-CB08-765E823F18A6}"/>
                </a:ext>
              </a:extLst>
            </p:cNvPr>
            <p:cNvSpPr/>
            <p:nvPr/>
          </p:nvSpPr>
          <p:spPr>
            <a:xfrm>
              <a:off x="6386226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6FEE30E4-7E59-F7EE-5818-3A0AC2C56041}"/>
                </a:ext>
              </a:extLst>
            </p:cNvPr>
            <p:cNvSpPr/>
            <p:nvPr/>
          </p:nvSpPr>
          <p:spPr>
            <a:xfrm>
              <a:off x="6457765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441A4FC5-21E5-FD03-F6C6-17296D8CC570}"/>
                </a:ext>
              </a:extLst>
            </p:cNvPr>
            <p:cNvSpPr/>
            <p:nvPr/>
          </p:nvSpPr>
          <p:spPr>
            <a:xfrm>
              <a:off x="6529304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96D5BED4-86DB-ABFA-8B41-A42B6EFD8D02}"/>
                </a:ext>
              </a:extLst>
            </p:cNvPr>
            <p:cNvSpPr/>
            <p:nvPr/>
          </p:nvSpPr>
          <p:spPr>
            <a:xfrm>
              <a:off x="6600843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36BB48B2-F93A-5E95-BEF6-8866BCF7C0BA}"/>
                </a:ext>
              </a:extLst>
            </p:cNvPr>
            <p:cNvSpPr/>
            <p:nvPr/>
          </p:nvSpPr>
          <p:spPr>
            <a:xfrm>
              <a:off x="6672382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EA5AA548-3AF6-43E4-D105-A27294B8C95A}"/>
                </a:ext>
              </a:extLst>
            </p:cNvPr>
            <p:cNvSpPr/>
            <p:nvPr/>
          </p:nvSpPr>
          <p:spPr>
            <a:xfrm>
              <a:off x="6743921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5627EAA4-3691-0933-3A4C-58E2D54F1A52}"/>
                </a:ext>
              </a:extLst>
            </p:cNvPr>
            <p:cNvSpPr/>
            <p:nvPr/>
          </p:nvSpPr>
          <p:spPr>
            <a:xfrm>
              <a:off x="6815460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7" name="平行四边形 26">
              <a:extLst>
                <a:ext uri="{FF2B5EF4-FFF2-40B4-BE49-F238E27FC236}">
                  <a16:creationId xmlns:a16="http://schemas.microsoft.com/office/drawing/2014/main" id="{590112F3-8AFA-B14A-ADED-8741B27F234F}"/>
                </a:ext>
              </a:extLst>
            </p:cNvPr>
            <p:cNvSpPr/>
            <p:nvPr/>
          </p:nvSpPr>
          <p:spPr>
            <a:xfrm>
              <a:off x="6886999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B815EB20-B59E-15AF-C33A-BD92E0693489}"/>
                </a:ext>
              </a:extLst>
            </p:cNvPr>
            <p:cNvSpPr/>
            <p:nvPr/>
          </p:nvSpPr>
          <p:spPr>
            <a:xfrm>
              <a:off x="6958538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02D618F9-A644-D275-06CF-29ECF78862C8}"/>
                </a:ext>
              </a:extLst>
            </p:cNvPr>
            <p:cNvSpPr/>
            <p:nvPr/>
          </p:nvSpPr>
          <p:spPr>
            <a:xfrm>
              <a:off x="7030077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0" name="平行四边形 29">
              <a:extLst>
                <a:ext uri="{FF2B5EF4-FFF2-40B4-BE49-F238E27FC236}">
                  <a16:creationId xmlns:a16="http://schemas.microsoft.com/office/drawing/2014/main" id="{614B6CE3-F24D-04E6-C767-25A253F664C7}"/>
                </a:ext>
              </a:extLst>
            </p:cNvPr>
            <p:cNvSpPr/>
            <p:nvPr/>
          </p:nvSpPr>
          <p:spPr>
            <a:xfrm>
              <a:off x="7101616" y="4877419"/>
              <a:ext cx="141757" cy="292015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69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D8F79F84-E2D9-F851-8693-74435B7A19F1}"/>
                </a:ext>
              </a:extLst>
            </p:cNvPr>
            <p:cNvSpPr/>
            <p:nvPr/>
          </p:nvSpPr>
          <p:spPr>
            <a:xfrm>
              <a:off x="7183064" y="4877419"/>
              <a:ext cx="1962524" cy="267669"/>
            </a:xfrm>
            <a:custGeom>
              <a:avLst/>
              <a:gdLst>
                <a:gd name="connsiteX0" fmla="*/ 108941 w 1962524"/>
                <a:gd name="connsiteY0" fmla="*/ 0 h 267669"/>
                <a:gd name="connsiteX1" fmla="*/ 1962524 w 1962524"/>
                <a:gd name="connsiteY1" fmla="*/ 0 h 267669"/>
                <a:gd name="connsiteX2" fmla="*/ 1962524 w 1962524"/>
                <a:gd name="connsiteY2" fmla="*/ 267669 h 267669"/>
                <a:gd name="connsiteX3" fmla="*/ 0 w 1962524"/>
                <a:gd name="connsiteY3" fmla="*/ 267669 h 26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524" h="267669">
                  <a:moveTo>
                    <a:pt x="108941" y="0"/>
                  </a:moveTo>
                  <a:lnTo>
                    <a:pt x="1962524" y="0"/>
                  </a:lnTo>
                  <a:lnTo>
                    <a:pt x="1962524" y="267669"/>
                  </a:lnTo>
                  <a:lnTo>
                    <a:pt x="0" y="267669"/>
                  </a:ln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251330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5455F57-68B2-AB8D-B742-587CA0DC564B}"/>
              </a:ext>
            </a:extLst>
          </p:cNvPr>
          <p:cNvGrpSpPr/>
          <p:nvPr userDrawn="1"/>
        </p:nvGrpSpPr>
        <p:grpSpPr>
          <a:xfrm>
            <a:off x="0" y="2521715"/>
            <a:ext cx="9145588" cy="2623374"/>
            <a:chOff x="0" y="2521079"/>
            <a:chExt cx="9144000" cy="2622421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59D19A39-4023-13A1-D31B-BE9BA823DD80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279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10" name="图片 9">
              <a:hlinkClick r:id="rId2"/>
              <a:extLst>
                <a:ext uri="{FF2B5EF4-FFF2-40B4-BE49-F238E27FC236}">
                  <a16:creationId xmlns:a16="http://schemas.microsoft.com/office/drawing/2014/main" id="{70036DCB-A1BB-197D-226F-333A2F5193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521079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81102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30055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Relationship Id="rId4" Type="http://schemas.openxmlformats.org/officeDocument/2006/relationships/image" Target="../media/image12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7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4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5A2C1B6E-CDE4-B0CF-1187-E88F98414F72}"/>
              </a:ext>
            </a:extLst>
          </p:cNvPr>
          <p:cNvSpPr/>
          <p:nvPr/>
        </p:nvSpPr>
        <p:spPr>
          <a:xfrm>
            <a:off x="4429856" y="-326803"/>
            <a:ext cx="5734418" cy="4783818"/>
          </a:xfrm>
          <a:custGeom>
            <a:avLst/>
            <a:gdLst>
              <a:gd name="connsiteX0" fmla="*/ 396155 w 5106716"/>
              <a:gd name="connsiteY0" fmla="*/ 0 h 4260169"/>
              <a:gd name="connsiteX1" fmla="*/ 5106716 w 5106716"/>
              <a:gd name="connsiteY1" fmla="*/ 0 h 4260169"/>
              <a:gd name="connsiteX2" fmla="*/ 5106716 w 5106716"/>
              <a:gd name="connsiteY2" fmla="*/ 3092465 h 4260169"/>
              <a:gd name="connsiteX3" fmla="*/ 5001798 w 5106716"/>
              <a:gd name="connsiteY3" fmla="*/ 3232770 h 4260169"/>
              <a:gd name="connsiteX4" fmla="*/ 2823245 w 5106716"/>
              <a:gd name="connsiteY4" fmla="*/ 4260169 h 4260169"/>
              <a:gd name="connsiteX5" fmla="*/ 0 w 5106716"/>
              <a:gd name="connsiteY5" fmla="*/ 1436924 h 4260169"/>
              <a:gd name="connsiteX6" fmla="*/ 340751 w 5106716"/>
              <a:gd name="connsiteY6" fmla="*/ 91198 h 426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06716" h="4260169">
                <a:moveTo>
                  <a:pt x="396155" y="0"/>
                </a:moveTo>
                <a:lnTo>
                  <a:pt x="5106716" y="0"/>
                </a:lnTo>
                <a:lnTo>
                  <a:pt x="5106716" y="3092465"/>
                </a:lnTo>
                <a:lnTo>
                  <a:pt x="5001798" y="3232770"/>
                </a:lnTo>
                <a:cubicBezTo>
                  <a:pt x="4483973" y="3860228"/>
                  <a:pt x="3700315" y="4260169"/>
                  <a:pt x="2823245" y="4260169"/>
                </a:cubicBezTo>
                <a:cubicBezTo>
                  <a:pt x="1264010" y="4260169"/>
                  <a:pt x="0" y="2996159"/>
                  <a:pt x="0" y="1436924"/>
                </a:cubicBezTo>
                <a:cubicBezTo>
                  <a:pt x="0" y="949663"/>
                  <a:pt x="123439" y="491233"/>
                  <a:pt x="340751" y="91198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9A1C79A2-A681-8AA1-7070-8247A60CE8C8}"/>
              </a:ext>
            </a:extLst>
          </p:cNvPr>
          <p:cNvSpPr/>
          <p:nvPr/>
        </p:nvSpPr>
        <p:spPr>
          <a:xfrm>
            <a:off x="4038872" y="1"/>
            <a:ext cx="5106716" cy="4260169"/>
          </a:xfrm>
          <a:custGeom>
            <a:avLst/>
            <a:gdLst>
              <a:gd name="connsiteX0" fmla="*/ 396155 w 5106716"/>
              <a:gd name="connsiteY0" fmla="*/ 0 h 4260169"/>
              <a:gd name="connsiteX1" fmla="*/ 5106716 w 5106716"/>
              <a:gd name="connsiteY1" fmla="*/ 0 h 4260169"/>
              <a:gd name="connsiteX2" fmla="*/ 5106716 w 5106716"/>
              <a:gd name="connsiteY2" fmla="*/ 3092465 h 4260169"/>
              <a:gd name="connsiteX3" fmla="*/ 5001798 w 5106716"/>
              <a:gd name="connsiteY3" fmla="*/ 3232770 h 4260169"/>
              <a:gd name="connsiteX4" fmla="*/ 2823245 w 5106716"/>
              <a:gd name="connsiteY4" fmla="*/ 4260169 h 4260169"/>
              <a:gd name="connsiteX5" fmla="*/ 0 w 5106716"/>
              <a:gd name="connsiteY5" fmla="*/ 1436924 h 4260169"/>
              <a:gd name="connsiteX6" fmla="*/ 340751 w 5106716"/>
              <a:gd name="connsiteY6" fmla="*/ 91198 h 426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06716" h="4260169">
                <a:moveTo>
                  <a:pt x="396155" y="0"/>
                </a:moveTo>
                <a:lnTo>
                  <a:pt x="5106716" y="0"/>
                </a:lnTo>
                <a:lnTo>
                  <a:pt x="5106716" y="3092465"/>
                </a:lnTo>
                <a:lnTo>
                  <a:pt x="5001798" y="3232770"/>
                </a:lnTo>
                <a:cubicBezTo>
                  <a:pt x="4483973" y="3860228"/>
                  <a:pt x="3700315" y="4260169"/>
                  <a:pt x="2823245" y="4260169"/>
                </a:cubicBezTo>
                <a:cubicBezTo>
                  <a:pt x="1264010" y="4260169"/>
                  <a:pt x="0" y="2996159"/>
                  <a:pt x="0" y="1436924"/>
                </a:cubicBezTo>
                <a:cubicBezTo>
                  <a:pt x="0" y="949663"/>
                  <a:pt x="123439" y="491233"/>
                  <a:pt x="340751" y="91198"/>
                </a:cubicBezTo>
                <a:close/>
              </a:path>
            </a:pathLst>
          </a:cu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126" name="组合 125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4716810" y="916360"/>
            <a:ext cx="4170270" cy="2172503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7" name="文本框 126">
            <a:extLst>
              <a:ext uri="{FF2B5EF4-FFF2-40B4-BE49-F238E27FC236}">
                <a16:creationId xmlns:a16="http://schemas.microsoft.com/office/drawing/2014/main" id="{564A8985-1355-83AF-4A11-54699583FFE1}"/>
              </a:ext>
            </a:extLst>
          </p:cNvPr>
          <p:cNvSpPr txBox="1"/>
          <p:nvPr/>
        </p:nvSpPr>
        <p:spPr>
          <a:xfrm>
            <a:off x="603544" y="1164848"/>
            <a:ext cx="3262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latin typeface="Aa厚底黑" panose="00020600040101010101" pitchFamily="18" charset="-122"/>
                <a:ea typeface="Aa厚底黑" panose="00020600040101010101" pitchFamily="18" charset="-122"/>
              </a:rPr>
              <a:t>个人简历</a:t>
            </a:r>
          </a:p>
        </p:txBody>
      </p: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7804127" y="3132972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EDB02AE4-63BD-EB33-65A8-5CA6263BED21}"/>
              </a:ext>
            </a:extLst>
          </p:cNvPr>
          <p:cNvGrpSpPr/>
          <p:nvPr/>
        </p:nvGrpSpPr>
        <p:grpSpPr>
          <a:xfrm>
            <a:off x="1849046" y="2742358"/>
            <a:ext cx="1876670" cy="292015"/>
            <a:chOff x="6600062" y="4580714"/>
            <a:chExt cx="1876670" cy="292015"/>
          </a:xfrm>
        </p:grpSpPr>
        <p:grpSp>
          <p:nvGrpSpPr>
            <p:cNvPr id="150" name="组合 149">
              <a:extLst>
                <a:ext uri="{FF2B5EF4-FFF2-40B4-BE49-F238E27FC236}">
                  <a16:creationId xmlns:a16="http://schemas.microsoft.com/office/drawing/2014/main" id="{C6CC1E44-A179-AB66-45D9-466A43F6B57F}"/>
                </a:ext>
              </a:extLst>
            </p:cNvPr>
            <p:cNvGrpSpPr/>
            <p:nvPr/>
          </p:nvGrpSpPr>
          <p:grpSpPr>
            <a:xfrm>
              <a:off x="6600062" y="4580714"/>
              <a:ext cx="1876670" cy="292015"/>
              <a:chOff x="6628276" y="4583512"/>
              <a:chExt cx="1876670" cy="292015"/>
            </a:xfrm>
          </p:grpSpPr>
          <p:sp>
            <p:nvSpPr>
              <p:cNvPr id="129" name="平行四边形 128">
                <a:extLst>
                  <a:ext uri="{FF2B5EF4-FFF2-40B4-BE49-F238E27FC236}">
                    <a16:creationId xmlns:a16="http://schemas.microsoft.com/office/drawing/2014/main" id="{CD40D933-E7F6-39D9-71E5-A99DC3DCA103}"/>
                  </a:ext>
                </a:extLst>
              </p:cNvPr>
              <p:cNvSpPr/>
              <p:nvPr/>
            </p:nvSpPr>
            <p:spPr>
              <a:xfrm>
                <a:off x="6628276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0" name="平行四边形 129">
                <a:extLst>
                  <a:ext uri="{FF2B5EF4-FFF2-40B4-BE49-F238E27FC236}">
                    <a16:creationId xmlns:a16="http://schemas.microsoft.com/office/drawing/2014/main" id="{D10F3CE1-1272-9A86-03B0-C95D7B1A6A80}"/>
                  </a:ext>
                </a:extLst>
              </p:cNvPr>
              <p:cNvSpPr/>
              <p:nvPr/>
            </p:nvSpPr>
            <p:spPr>
              <a:xfrm>
                <a:off x="6699815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1" name="平行四边形 130">
                <a:extLst>
                  <a:ext uri="{FF2B5EF4-FFF2-40B4-BE49-F238E27FC236}">
                    <a16:creationId xmlns:a16="http://schemas.microsoft.com/office/drawing/2014/main" id="{032CAC81-91D2-036F-FF61-EF1A7CD60F1B}"/>
                  </a:ext>
                </a:extLst>
              </p:cNvPr>
              <p:cNvSpPr/>
              <p:nvPr/>
            </p:nvSpPr>
            <p:spPr>
              <a:xfrm>
                <a:off x="6771354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2" name="平行四边形 131">
                <a:extLst>
                  <a:ext uri="{FF2B5EF4-FFF2-40B4-BE49-F238E27FC236}">
                    <a16:creationId xmlns:a16="http://schemas.microsoft.com/office/drawing/2014/main" id="{87E8F4A8-BAC4-25C8-AC31-67ACE796B858}"/>
                  </a:ext>
                </a:extLst>
              </p:cNvPr>
              <p:cNvSpPr/>
              <p:nvPr/>
            </p:nvSpPr>
            <p:spPr>
              <a:xfrm>
                <a:off x="6842893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3" name="平行四边形 132">
                <a:extLst>
                  <a:ext uri="{FF2B5EF4-FFF2-40B4-BE49-F238E27FC236}">
                    <a16:creationId xmlns:a16="http://schemas.microsoft.com/office/drawing/2014/main" id="{3D83FFD8-7831-39D6-C2E3-579C76755CE9}"/>
                  </a:ext>
                </a:extLst>
              </p:cNvPr>
              <p:cNvSpPr/>
              <p:nvPr/>
            </p:nvSpPr>
            <p:spPr>
              <a:xfrm>
                <a:off x="6914432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7" name="平行四边形 136">
                <a:extLst>
                  <a:ext uri="{FF2B5EF4-FFF2-40B4-BE49-F238E27FC236}">
                    <a16:creationId xmlns:a16="http://schemas.microsoft.com/office/drawing/2014/main" id="{DB045D34-2169-6000-743D-549D890031DB}"/>
                  </a:ext>
                </a:extLst>
              </p:cNvPr>
              <p:cNvSpPr/>
              <p:nvPr/>
            </p:nvSpPr>
            <p:spPr>
              <a:xfrm>
                <a:off x="6985971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8" name="平行四边形 137">
                <a:extLst>
                  <a:ext uri="{FF2B5EF4-FFF2-40B4-BE49-F238E27FC236}">
                    <a16:creationId xmlns:a16="http://schemas.microsoft.com/office/drawing/2014/main" id="{D0323E68-BEA5-5FE0-C8AE-31EFF8E1A0CB}"/>
                  </a:ext>
                </a:extLst>
              </p:cNvPr>
              <p:cNvSpPr/>
              <p:nvPr/>
            </p:nvSpPr>
            <p:spPr>
              <a:xfrm>
                <a:off x="7057510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9" name="平行四边形 138">
                <a:extLst>
                  <a:ext uri="{FF2B5EF4-FFF2-40B4-BE49-F238E27FC236}">
                    <a16:creationId xmlns:a16="http://schemas.microsoft.com/office/drawing/2014/main" id="{704AAEC2-5BF9-B1C8-AB96-BE0B57CE04D0}"/>
                  </a:ext>
                </a:extLst>
              </p:cNvPr>
              <p:cNvSpPr/>
              <p:nvPr/>
            </p:nvSpPr>
            <p:spPr>
              <a:xfrm>
                <a:off x="7129049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0" name="平行四边形 139">
                <a:extLst>
                  <a:ext uri="{FF2B5EF4-FFF2-40B4-BE49-F238E27FC236}">
                    <a16:creationId xmlns:a16="http://schemas.microsoft.com/office/drawing/2014/main" id="{7E9A81A6-3CB6-522F-B14B-4B626C0554D8}"/>
                  </a:ext>
                </a:extLst>
              </p:cNvPr>
              <p:cNvSpPr/>
              <p:nvPr/>
            </p:nvSpPr>
            <p:spPr>
              <a:xfrm>
                <a:off x="7200588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1" name="平行四边形 140">
                <a:extLst>
                  <a:ext uri="{FF2B5EF4-FFF2-40B4-BE49-F238E27FC236}">
                    <a16:creationId xmlns:a16="http://schemas.microsoft.com/office/drawing/2014/main" id="{2602708A-478C-4736-8BF2-CADB9ECBAE7B}"/>
                  </a:ext>
                </a:extLst>
              </p:cNvPr>
              <p:cNvSpPr/>
              <p:nvPr/>
            </p:nvSpPr>
            <p:spPr>
              <a:xfrm>
                <a:off x="7272127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2" name="平行四边形 141">
                <a:extLst>
                  <a:ext uri="{FF2B5EF4-FFF2-40B4-BE49-F238E27FC236}">
                    <a16:creationId xmlns:a16="http://schemas.microsoft.com/office/drawing/2014/main" id="{71E81CFC-6CC1-BED7-8B2A-163243E8DB20}"/>
                  </a:ext>
                </a:extLst>
              </p:cNvPr>
              <p:cNvSpPr/>
              <p:nvPr/>
            </p:nvSpPr>
            <p:spPr>
              <a:xfrm>
                <a:off x="7343666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3" name="平行四边形 142">
                <a:extLst>
                  <a:ext uri="{FF2B5EF4-FFF2-40B4-BE49-F238E27FC236}">
                    <a16:creationId xmlns:a16="http://schemas.microsoft.com/office/drawing/2014/main" id="{BE01474C-341C-0AB4-94DD-FACF5106EB3F}"/>
                  </a:ext>
                </a:extLst>
              </p:cNvPr>
              <p:cNvSpPr/>
              <p:nvPr/>
            </p:nvSpPr>
            <p:spPr>
              <a:xfrm>
                <a:off x="7415205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4" name="平行四边形 143">
                <a:extLst>
                  <a:ext uri="{FF2B5EF4-FFF2-40B4-BE49-F238E27FC236}">
                    <a16:creationId xmlns:a16="http://schemas.microsoft.com/office/drawing/2014/main" id="{710DD7EC-17D7-4372-8FD7-3D15FBF7B0F0}"/>
                  </a:ext>
                </a:extLst>
              </p:cNvPr>
              <p:cNvSpPr/>
              <p:nvPr/>
            </p:nvSpPr>
            <p:spPr>
              <a:xfrm>
                <a:off x="7486744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5" name="平行四边形 144">
                <a:extLst>
                  <a:ext uri="{FF2B5EF4-FFF2-40B4-BE49-F238E27FC236}">
                    <a16:creationId xmlns:a16="http://schemas.microsoft.com/office/drawing/2014/main" id="{D9827C28-0CC4-6F17-6BA4-B78936CCEFA2}"/>
                  </a:ext>
                </a:extLst>
              </p:cNvPr>
              <p:cNvSpPr/>
              <p:nvPr/>
            </p:nvSpPr>
            <p:spPr>
              <a:xfrm>
                <a:off x="7558283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6" name="平行四边形 145">
                <a:extLst>
                  <a:ext uri="{FF2B5EF4-FFF2-40B4-BE49-F238E27FC236}">
                    <a16:creationId xmlns:a16="http://schemas.microsoft.com/office/drawing/2014/main" id="{4F92DD0C-F371-D7D2-9A0C-C0BA52CDCCAA}"/>
                  </a:ext>
                </a:extLst>
              </p:cNvPr>
              <p:cNvSpPr/>
              <p:nvPr/>
            </p:nvSpPr>
            <p:spPr>
              <a:xfrm>
                <a:off x="7629822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7" name="平行四边形 146">
                <a:extLst>
                  <a:ext uri="{FF2B5EF4-FFF2-40B4-BE49-F238E27FC236}">
                    <a16:creationId xmlns:a16="http://schemas.microsoft.com/office/drawing/2014/main" id="{6A8A7DD7-EB32-11B6-AE5E-274028C724DD}"/>
                  </a:ext>
                </a:extLst>
              </p:cNvPr>
              <p:cNvSpPr/>
              <p:nvPr/>
            </p:nvSpPr>
            <p:spPr>
              <a:xfrm>
                <a:off x="7701361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8" name="平行四边形 147">
                <a:extLst>
                  <a:ext uri="{FF2B5EF4-FFF2-40B4-BE49-F238E27FC236}">
                    <a16:creationId xmlns:a16="http://schemas.microsoft.com/office/drawing/2014/main" id="{0A364CB1-D28D-2A2A-6E93-22F4F72D6620}"/>
                  </a:ext>
                </a:extLst>
              </p:cNvPr>
              <p:cNvSpPr/>
              <p:nvPr/>
            </p:nvSpPr>
            <p:spPr>
              <a:xfrm>
                <a:off x="7772900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6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9" name="平行四边形 148">
                <a:extLst>
                  <a:ext uri="{FF2B5EF4-FFF2-40B4-BE49-F238E27FC236}">
                    <a16:creationId xmlns:a16="http://schemas.microsoft.com/office/drawing/2014/main" id="{8A6E48E7-258B-381E-CD8D-D020A93D6BCE}"/>
                  </a:ext>
                </a:extLst>
              </p:cNvPr>
              <p:cNvSpPr/>
              <p:nvPr/>
            </p:nvSpPr>
            <p:spPr>
              <a:xfrm>
                <a:off x="7844439" y="4583512"/>
                <a:ext cx="660507" cy="292015"/>
              </a:xfrm>
              <a:prstGeom prst="parallelogram">
                <a:avLst>
                  <a:gd name="adj" fmla="val 40700"/>
                </a:avLst>
              </a:prstGeom>
              <a:solidFill>
                <a:srgbClr val="2F54EB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156" name="文本框 155">
              <a:extLst>
                <a:ext uri="{FF2B5EF4-FFF2-40B4-BE49-F238E27FC236}">
                  <a16:creationId xmlns:a16="http://schemas.microsoft.com/office/drawing/2014/main" id="{3C1D1F7D-876E-8A64-7695-2519D38F06C9}"/>
                </a:ext>
              </a:extLst>
            </p:cNvPr>
            <p:cNvSpPr txBox="1"/>
            <p:nvPr/>
          </p:nvSpPr>
          <p:spPr>
            <a:xfrm>
              <a:off x="7966291" y="4592866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solidFill>
                    <a:schemeClr val="bg1"/>
                  </a:solidFill>
                  <a:latin typeface="+mn-lt"/>
                </a:rPr>
                <a:t>GO</a:t>
              </a:r>
              <a:endParaRPr lang="zh-CN" altLang="en-US" sz="1200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313851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565703" y="4160372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617232" y="515846"/>
            <a:ext cx="46923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pattFill prst="narHorz">
                  <a:fgClr>
                    <a:schemeClr val="bg1"/>
                  </a:fgClr>
                  <a:bgClr>
                    <a:srgbClr val="2F54EB"/>
                  </a:bgClr>
                </a:pattFill>
                <a:latin typeface="Aa厚底黑" panose="00020600040101010101" pitchFamily="18" charset="-122"/>
                <a:ea typeface="Aa厚底黑" panose="00020600040101010101" pitchFamily="18" charset="-122"/>
              </a:rPr>
              <a:t>CURRICULUM VITAE</a:t>
            </a:r>
            <a:endParaRPr lang="zh-CN" altLang="en-US" sz="3600" i="1" dirty="0">
              <a:pattFill prst="narHorz">
                <a:fgClr>
                  <a:schemeClr val="bg1"/>
                </a:fgClr>
                <a:bgClr>
                  <a:srgbClr val="2F54EB"/>
                </a:bgClr>
              </a:patt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234545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0" name="组合 169">
            <a:extLst>
              <a:ext uri="{FF2B5EF4-FFF2-40B4-BE49-F238E27FC236}">
                <a16:creationId xmlns:a16="http://schemas.microsoft.com/office/drawing/2014/main" id="{04ED31B7-F907-C590-CC75-A76019E6A47A}"/>
              </a:ext>
            </a:extLst>
          </p:cNvPr>
          <p:cNvGrpSpPr/>
          <p:nvPr/>
        </p:nvGrpSpPr>
        <p:grpSpPr>
          <a:xfrm>
            <a:off x="775874" y="3334914"/>
            <a:ext cx="3333734" cy="261084"/>
            <a:chOff x="683158" y="2962006"/>
            <a:chExt cx="3333734" cy="261084"/>
          </a:xfrm>
        </p:grpSpPr>
        <p:sp>
          <p:nvSpPr>
            <p:cNvPr id="166" name="TextBox 6">
              <a:extLst>
                <a:ext uri="{FF2B5EF4-FFF2-40B4-BE49-F238E27FC236}">
                  <a16:creationId xmlns:a16="http://schemas.microsoft.com/office/drawing/2014/main" id="{6C584CBE-A79F-C048-E9B6-E98FBF79A4C2}"/>
                </a:ext>
              </a:extLst>
            </p:cNvPr>
            <p:cNvSpPr txBox="1"/>
            <p:nvPr/>
          </p:nvSpPr>
          <p:spPr>
            <a:xfrm>
              <a:off x="919618" y="2972836"/>
              <a:ext cx="1626775" cy="250254"/>
            </a:xfrm>
            <a:prstGeom prst="rect">
              <a:avLst/>
            </a:prstGeom>
            <a:noFill/>
          </p:spPr>
          <p:txBody>
            <a:bodyPr wrap="none" lIns="64952" tIns="32477" rIns="64952" bIns="32477" rtlCol="0">
              <a:spAutoFit/>
            </a:bodyPr>
            <a:lstStyle/>
            <a:p>
              <a:pPr defTabSz="64960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应聘人：</a:t>
              </a:r>
              <a:r>
                <a:rPr lang="en-US" altLang="zh-CN" sz="1200" dirty="0">
                  <a:solidFill>
                    <a:srgbClr val="393939"/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模板网</a:t>
              </a:r>
            </a:p>
          </p:txBody>
        </p:sp>
        <p:sp>
          <p:nvSpPr>
            <p:cNvPr id="167" name="TextBox 7">
              <a:extLst>
                <a:ext uri="{FF2B5EF4-FFF2-40B4-BE49-F238E27FC236}">
                  <a16:creationId xmlns:a16="http://schemas.microsoft.com/office/drawing/2014/main" id="{0BF9BB24-6D58-7DCA-3856-16B2696A2738}"/>
                </a:ext>
              </a:extLst>
            </p:cNvPr>
            <p:cNvSpPr txBox="1"/>
            <p:nvPr/>
          </p:nvSpPr>
          <p:spPr>
            <a:xfrm>
              <a:off x="2858194" y="2972836"/>
              <a:ext cx="1158698" cy="250254"/>
            </a:xfrm>
            <a:prstGeom prst="rect">
              <a:avLst/>
            </a:prstGeom>
            <a:noFill/>
          </p:spPr>
          <p:txBody>
            <a:bodyPr wrap="none" lIns="64952" tIns="32477" rIns="64952" bIns="32477" rtlCol="0">
              <a:spAutoFit/>
            </a:bodyPr>
            <a:lstStyle/>
            <a:p>
              <a:pPr defTabSz="64960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时间：</a:t>
              </a:r>
              <a:r>
                <a:rPr lang="en-US" altLang="zh-CN" sz="1200" dirty="0">
                  <a:solidFill>
                    <a:srgbClr val="393939"/>
                  </a:solidFill>
                  <a:latin typeface="+mn-ea"/>
                  <a:ea typeface="+mn-ea"/>
                </a:rPr>
                <a:t>2023.05</a:t>
              </a:r>
              <a:endParaRPr lang="zh-CN" altLang="en-US" sz="1200" dirty="0">
                <a:solidFill>
                  <a:srgbClr val="393939"/>
                </a:solidFill>
                <a:latin typeface="+mn-ea"/>
                <a:ea typeface="+mn-ea"/>
              </a:endParaRPr>
            </a:p>
          </p:txBody>
        </p:sp>
        <p:sp>
          <p:nvSpPr>
            <p:cNvPr id="168" name="iconfont-10019-4889788">
              <a:extLst>
                <a:ext uri="{FF2B5EF4-FFF2-40B4-BE49-F238E27FC236}">
                  <a16:creationId xmlns:a16="http://schemas.microsoft.com/office/drawing/2014/main" id="{7E2D22C8-C474-3F71-5F1E-50155318B65D}"/>
                </a:ext>
              </a:extLst>
            </p:cNvPr>
            <p:cNvSpPr/>
            <p:nvPr/>
          </p:nvSpPr>
          <p:spPr>
            <a:xfrm>
              <a:off x="683158" y="2964578"/>
              <a:ext cx="236460" cy="236460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9" name="iconfont-11899-5651509">
              <a:extLst>
                <a:ext uri="{FF2B5EF4-FFF2-40B4-BE49-F238E27FC236}">
                  <a16:creationId xmlns:a16="http://schemas.microsoft.com/office/drawing/2014/main" id="{201A0666-B365-76C8-DBCD-3BD1321BD3D5}"/>
                </a:ext>
              </a:extLst>
            </p:cNvPr>
            <p:cNvSpPr/>
            <p:nvPr/>
          </p:nvSpPr>
          <p:spPr>
            <a:xfrm>
              <a:off x="2609153" y="2962006"/>
              <a:ext cx="236508" cy="236461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B303629B-3552-6889-334A-6131B76C291C}"/>
              </a:ext>
            </a:extLst>
          </p:cNvPr>
          <p:cNvSpPr txBox="1"/>
          <p:nvPr/>
        </p:nvSpPr>
        <p:spPr>
          <a:xfrm>
            <a:off x="674622" y="2113908"/>
            <a:ext cx="3299630" cy="4863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447519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454673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461827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468981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476135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483289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490443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497597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504751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511904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519058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526212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533366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540520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547674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554828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561982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5" name="任意多边形: 形状 194">
            <a:extLst>
              <a:ext uri="{FF2B5EF4-FFF2-40B4-BE49-F238E27FC236}">
                <a16:creationId xmlns:a16="http://schemas.microsoft.com/office/drawing/2014/main" id="{750576F1-78CA-BC8A-E831-7CBCAAAD1EA1}"/>
              </a:ext>
            </a:extLst>
          </p:cNvPr>
          <p:cNvSpPr/>
          <p:nvPr/>
        </p:nvSpPr>
        <p:spPr>
          <a:xfrm>
            <a:off x="5701270" y="4877419"/>
            <a:ext cx="3444318" cy="267669"/>
          </a:xfrm>
          <a:custGeom>
            <a:avLst/>
            <a:gdLst>
              <a:gd name="connsiteX0" fmla="*/ 108941 w 3444318"/>
              <a:gd name="connsiteY0" fmla="*/ 0 h 267669"/>
              <a:gd name="connsiteX1" fmla="*/ 3444318 w 3444318"/>
              <a:gd name="connsiteY1" fmla="*/ 0 h 267669"/>
              <a:gd name="connsiteX2" fmla="*/ 3444318 w 3444318"/>
              <a:gd name="connsiteY2" fmla="*/ 267669 h 267669"/>
              <a:gd name="connsiteX3" fmla="*/ 0 w 3444318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4318" h="267669">
                <a:moveTo>
                  <a:pt x="108941" y="0"/>
                </a:moveTo>
                <a:lnTo>
                  <a:pt x="3444318" y="0"/>
                </a:lnTo>
                <a:lnTo>
                  <a:pt x="3444318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2BA8CE4-4319-BE2B-8078-16C6AACE8547}"/>
              </a:ext>
            </a:extLst>
          </p:cNvPr>
          <p:cNvSpPr txBox="1"/>
          <p:nvPr/>
        </p:nvSpPr>
        <p:spPr>
          <a:xfrm>
            <a:off x="32038" y="-235768"/>
            <a:ext cx="563626" cy="1231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00" dirty="0">
                <a:solidFill>
                  <a:srgbClr val="E7ECF1"/>
                </a:solidFill>
                <a:latin typeface="+mn-ea"/>
                <a:ea typeface="+mn-ea"/>
              </a:rPr>
              <a:t>51PPT模板网，幻灯 片演示模板及素材免费下载！</a:t>
            </a:r>
          </a:p>
          <a:p>
            <a:r>
              <a:rPr lang="zh-CN" altLang="en-US" sz="100" dirty="0">
                <a:solidFill>
                  <a:srgbClr val="E7ECF1"/>
                </a:solidFill>
                <a:latin typeface="+mn-ea"/>
                <a:ea typeface="+mn-ea"/>
              </a:rPr>
              <a:t>51PPT模板网 唯一 访问网址：</a:t>
            </a:r>
            <a:r>
              <a:rPr lang="zh-CN" altLang="en-US" sz="100" dirty="0">
                <a:solidFill>
                  <a:srgbClr val="D87833"/>
                </a:solidFill>
                <a:latin typeface="+mn-ea"/>
                <a:ea typeface="+mn-ea"/>
              </a:rPr>
              <a:t>www.51</a:t>
            </a:r>
            <a:r>
              <a:rPr lang="zh-CN" altLang="en-US" sz="100" dirty="0">
                <a:solidFill>
                  <a:srgbClr val="E7ECF1"/>
                </a:solidFill>
                <a:latin typeface="+mn-ea"/>
                <a:ea typeface="+mn-ea"/>
              </a:rPr>
              <a:t>ppt moban.com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9471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0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02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" name="Right Arrow 29">
            <a:extLst>
              <a:ext uri="{FF2B5EF4-FFF2-40B4-BE49-F238E27FC236}">
                <a16:creationId xmlns:a16="http://schemas.microsoft.com/office/drawing/2014/main" id="{2BB7EFDA-C5C2-01AD-9B3F-4C6A4A76EDC1}"/>
              </a:ext>
            </a:extLst>
          </p:cNvPr>
          <p:cNvSpPr/>
          <p:nvPr/>
        </p:nvSpPr>
        <p:spPr>
          <a:xfrm flipH="1">
            <a:off x="2251990" y="3080934"/>
            <a:ext cx="586284" cy="586284"/>
          </a:xfrm>
          <a:prstGeom prst="rightArrow">
            <a:avLst>
              <a:gd name="adj1" fmla="val 5906"/>
              <a:gd name="adj2" fmla="val 50000"/>
            </a:avLst>
          </a:prstGeom>
          <a:solidFill>
            <a:srgbClr val="2F54E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350" dirty="0">
              <a:cs typeface="+mn-ea"/>
              <a:sym typeface="+mn-lt"/>
            </a:endParaRPr>
          </a:p>
        </p:txBody>
      </p:sp>
      <p:sp>
        <p:nvSpPr>
          <p:cNvPr id="4" name="Right Arrow 30">
            <a:extLst>
              <a:ext uri="{FF2B5EF4-FFF2-40B4-BE49-F238E27FC236}">
                <a16:creationId xmlns:a16="http://schemas.microsoft.com/office/drawing/2014/main" id="{AFA6E368-AE98-FE2A-A418-7D3E361B515F}"/>
              </a:ext>
            </a:extLst>
          </p:cNvPr>
          <p:cNvSpPr/>
          <p:nvPr/>
        </p:nvSpPr>
        <p:spPr>
          <a:xfrm flipH="1">
            <a:off x="2251990" y="1194906"/>
            <a:ext cx="586284" cy="586284"/>
          </a:xfrm>
          <a:prstGeom prst="rightArrow">
            <a:avLst>
              <a:gd name="adj1" fmla="val 5906"/>
              <a:gd name="adj2" fmla="val 50000"/>
            </a:avLst>
          </a:prstGeom>
          <a:solidFill>
            <a:srgbClr val="2F54E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350" dirty="0">
              <a:cs typeface="+mn-ea"/>
              <a:sym typeface="+mn-lt"/>
            </a:endParaRPr>
          </a:p>
        </p:txBody>
      </p:sp>
      <p:sp>
        <p:nvSpPr>
          <p:cNvPr id="5" name="Right Arrow 28">
            <a:extLst>
              <a:ext uri="{FF2B5EF4-FFF2-40B4-BE49-F238E27FC236}">
                <a16:creationId xmlns:a16="http://schemas.microsoft.com/office/drawing/2014/main" id="{E2D17A97-E928-7FDC-1087-3CFACF270E41}"/>
              </a:ext>
            </a:extLst>
          </p:cNvPr>
          <p:cNvSpPr/>
          <p:nvPr/>
        </p:nvSpPr>
        <p:spPr>
          <a:xfrm>
            <a:off x="6305730" y="3025333"/>
            <a:ext cx="586284" cy="586284"/>
          </a:xfrm>
          <a:prstGeom prst="rightArrow">
            <a:avLst>
              <a:gd name="adj1" fmla="val 5906"/>
              <a:gd name="adj2" fmla="val 50000"/>
            </a:avLst>
          </a:prstGeom>
          <a:solidFill>
            <a:srgbClr val="FF921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350" dirty="0">
              <a:cs typeface="+mn-ea"/>
              <a:sym typeface="+mn-lt"/>
            </a:endParaRPr>
          </a:p>
        </p:txBody>
      </p:sp>
      <p:sp>
        <p:nvSpPr>
          <p:cNvPr id="24" name="Freeform 24">
            <a:extLst>
              <a:ext uri="{FF2B5EF4-FFF2-40B4-BE49-F238E27FC236}">
                <a16:creationId xmlns:a16="http://schemas.microsoft.com/office/drawing/2014/main" id="{DBBAC17D-3563-7A01-C40E-F0E73A819EF5}"/>
              </a:ext>
            </a:extLst>
          </p:cNvPr>
          <p:cNvSpPr>
            <a:spLocks/>
          </p:cNvSpPr>
          <p:nvPr/>
        </p:nvSpPr>
        <p:spPr bwMode="auto">
          <a:xfrm>
            <a:off x="4599080" y="3047452"/>
            <a:ext cx="2071773" cy="408602"/>
          </a:xfrm>
          <a:custGeom>
            <a:avLst/>
            <a:gdLst>
              <a:gd name="T0" fmla="*/ 79 w 883"/>
              <a:gd name="T1" fmla="*/ 0 h 174"/>
              <a:gd name="T2" fmla="*/ 271 w 883"/>
              <a:gd name="T3" fmla="*/ 58 h 174"/>
              <a:gd name="T4" fmla="*/ 271 w 883"/>
              <a:gd name="T5" fmla="*/ 58 h 174"/>
              <a:gd name="T6" fmla="*/ 883 w 883"/>
              <a:gd name="T7" fmla="*/ 58 h 174"/>
              <a:gd name="T8" fmla="*/ 883 w 883"/>
              <a:gd name="T9" fmla="*/ 174 h 174"/>
              <a:gd name="T10" fmla="*/ 271 w 883"/>
              <a:gd name="T11" fmla="*/ 174 h 174"/>
              <a:gd name="T12" fmla="*/ 0 w 883"/>
              <a:gd name="T13" fmla="*/ 86 h 174"/>
              <a:gd name="T14" fmla="*/ 79 w 883"/>
              <a:gd name="T15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3" h="174">
                <a:moveTo>
                  <a:pt x="79" y="0"/>
                </a:moveTo>
                <a:cubicBezTo>
                  <a:pt x="134" y="36"/>
                  <a:pt x="200" y="58"/>
                  <a:pt x="271" y="58"/>
                </a:cubicBezTo>
                <a:cubicBezTo>
                  <a:pt x="271" y="58"/>
                  <a:pt x="271" y="58"/>
                  <a:pt x="271" y="58"/>
                </a:cubicBezTo>
                <a:cubicBezTo>
                  <a:pt x="883" y="58"/>
                  <a:pt x="883" y="58"/>
                  <a:pt x="883" y="58"/>
                </a:cubicBezTo>
                <a:cubicBezTo>
                  <a:pt x="883" y="174"/>
                  <a:pt x="883" y="174"/>
                  <a:pt x="883" y="174"/>
                </a:cubicBezTo>
                <a:cubicBezTo>
                  <a:pt x="271" y="174"/>
                  <a:pt x="271" y="174"/>
                  <a:pt x="271" y="174"/>
                </a:cubicBezTo>
                <a:cubicBezTo>
                  <a:pt x="170" y="174"/>
                  <a:pt x="76" y="141"/>
                  <a:pt x="0" y="86"/>
                </a:cubicBezTo>
                <a:lnTo>
                  <a:pt x="79" y="0"/>
                </a:lnTo>
                <a:close/>
              </a:path>
            </a:pathLst>
          </a:cu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F80AA28B-0C33-2F93-ED5C-D1059C89AD1F}"/>
              </a:ext>
            </a:extLst>
          </p:cNvPr>
          <p:cNvSpPr>
            <a:spLocks/>
          </p:cNvSpPr>
          <p:nvPr/>
        </p:nvSpPr>
        <p:spPr bwMode="auto">
          <a:xfrm>
            <a:off x="2541195" y="1349571"/>
            <a:ext cx="2076730" cy="423479"/>
          </a:xfrm>
          <a:custGeom>
            <a:avLst/>
            <a:gdLst>
              <a:gd name="T0" fmla="*/ 811 w 885"/>
              <a:gd name="T1" fmla="*/ 180 h 180"/>
              <a:gd name="T2" fmla="*/ 612 w 885"/>
              <a:gd name="T3" fmla="*/ 116 h 180"/>
              <a:gd name="T4" fmla="*/ 612 w 885"/>
              <a:gd name="T5" fmla="*/ 116 h 180"/>
              <a:gd name="T6" fmla="*/ 0 w 885"/>
              <a:gd name="T7" fmla="*/ 116 h 180"/>
              <a:gd name="T8" fmla="*/ 0 w 885"/>
              <a:gd name="T9" fmla="*/ 0 h 180"/>
              <a:gd name="T10" fmla="*/ 612 w 885"/>
              <a:gd name="T11" fmla="*/ 0 h 180"/>
              <a:gd name="T12" fmla="*/ 885 w 885"/>
              <a:gd name="T13" fmla="*/ 90 h 180"/>
              <a:gd name="T14" fmla="*/ 811 w 885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5" h="180">
                <a:moveTo>
                  <a:pt x="811" y="180"/>
                </a:moveTo>
                <a:cubicBezTo>
                  <a:pt x="755" y="140"/>
                  <a:pt x="686" y="116"/>
                  <a:pt x="612" y="116"/>
                </a:cubicBezTo>
                <a:cubicBezTo>
                  <a:pt x="612" y="116"/>
                  <a:pt x="612" y="116"/>
                  <a:pt x="612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0"/>
                  <a:pt x="0" y="0"/>
                  <a:pt x="0" y="0"/>
                </a:cubicBezTo>
                <a:cubicBezTo>
                  <a:pt x="612" y="0"/>
                  <a:pt x="612" y="0"/>
                  <a:pt x="612" y="0"/>
                </a:cubicBezTo>
                <a:cubicBezTo>
                  <a:pt x="714" y="0"/>
                  <a:pt x="809" y="33"/>
                  <a:pt x="885" y="90"/>
                </a:cubicBezTo>
                <a:lnTo>
                  <a:pt x="811" y="180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D2DD6F7-58C1-3ACA-C4DB-EE31E39034A8}"/>
              </a:ext>
            </a:extLst>
          </p:cNvPr>
          <p:cNvSpPr>
            <a:spLocks/>
          </p:cNvSpPr>
          <p:nvPr/>
        </p:nvSpPr>
        <p:spPr bwMode="auto">
          <a:xfrm>
            <a:off x="2541193" y="1664949"/>
            <a:ext cx="2515085" cy="1847635"/>
          </a:xfrm>
          <a:custGeom>
            <a:avLst/>
            <a:gdLst>
              <a:gd name="T0" fmla="*/ 937 w 1072"/>
              <a:gd name="T1" fmla="*/ 0 h 786"/>
              <a:gd name="T2" fmla="*/ 1072 w 1072"/>
              <a:gd name="T3" fmla="*/ 326 h 786"/>
              <a:gd name="T4" fmla="*/ 612 w 1072"/>
              <a:gd name="T5" fmla="*/ 786 h 786"/>
              <a:gd name="T6" fmla="*/ 0 w 1072"/>
              <a:gd name="T7" fmla="*/ 786 h 786"/>
              <a:gd name="T8" fmla="*/ 0 w 1072"/>
              <a:gd name="T9" fmla="*/ 674 h 786"/>
              <a:gd name="T10" fmla="*/ 612 w 1072"/>
              <a:gd name="T11" fmla="*/ 674 h 786"/>
              <a:gd name="T12" fmla="*/ 612 w 1072"/>
              <a:gd name="T13" fmla="*/ 670 h 786"/>
              <a:gd name="T14" fmla="*/ 956 w 1072"/>
              <a:gd name="T15" fmla="*/ 326 h 786"/>
              <a:gd name="T16" fmla="*/ 858 w 1072"/>
              <a:gd name="T17" fmla="*/ 85 h 786"/>
              <a:gd name="T18" fmla="*/ 937 w 1072"/>
              <a:gd name="T19" fmla="*/ 0 h 7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72" h="786">
                <a:moveTo>
                  <a:pt x="937" y="0"/>
                </a:moveTo>
                <a:cubicBezTo>
                  <a:pt x="1020" y="84"/>
                  <a:pt x="1072" y="199"/>
                  <a:pt x="1072" y="326"/>
                </a:cubicBezTo>
                <a:cubicBezTo>
                  <a:pt x="1072" y="580"/>
                  <a:pt x="866" y="786"/>
                  <a:pt x="612" y="786"/>
                </a:cubicBezTo>
                <a:cubicBezTo>
                  <a:pt x="0" y="786"/>
                  <a:pt x="0" y="786"/>
                  <a:pt x="0" y="786"/>
                </a:cubicBezTo>
                <a:cubicBezTo>
                  <a:pt x="0" y="674"/>
                  <a:pt x="0" y="674"/>
                  <a:pt x="0" y="674"/>
                </a:cubicBezTo>
                <a:cubicBezTo>
                  <a:pt x="612" y="674"/>
                  <a:pt x="612" y="674"/>
                  <a:pt x="612" y="674"/>
                </a:cubicBezTo>
                <a:cubicBezTo>
                  <a:pt x="612" y="670"/>
                  <a:pt x="612" y="670"/>
                  <a:pt x="612" y="670"/>
                </a:cubicBezTo>
                <a:cubicBezTo>
                  <a:pt x="802" y="670"/>
                  <a:pt x="956" y="516"/>
                  <a:pt x="956" y="326"/>
                </a:cubicBezTo>
                <a:cubicBezTo>
                  <a:pt x="956" y="232"/>
                  <a:pt x="919" y="147"/>
                  <a:pt x="858" y="85"/>
                </a:cubicBezTo>
                <a:lnTo>
                  <a:pt x="937" y="0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A4377FC5-12ED-79EF-4728-E384422BD95F}"/>
              </a:ext>
            </a:extLst>
          </p:cNvPr>
          <p:cNvSpPr>
            <a:spLocks/>
          </p:cNvSpPr>
          <p:nvPr/>
        </p:nvSpPr>
        <p:spPr bwMode="auto">
          <a:xfrm>
            <a:off x="4155768" y="1293041"/>
            <a:ext cx="2515085" cy="1805982"/>
          </a:xfrm>
          <a:custGeom>
            <a:avLst/>
            <a:gdLst>
              <a:gd name="T0" fmla="*/ 202 w 1072"/>
              <a:gd name="T1" fmla="*/ 687 h 768"/>
              <a:gd name="T2" fmla="*/ 116 w 1072"/>
              <a:gd name="T3" fmla="*/ 460 h 768"/>
              <a:gd name="T4" fmla="*/ 460 w 1072"/>
              <a:gd name="T5" fmla="*/ 116 h 768"/>
              <a:gd name="T6" fmla="*/ 460 w 1072"/>
              <a:gd name="T7" fmla="*/ 112 h 768"/>
              <a:gd name="T8" fmla="*/ 1072 w 1072"/>
              <a:gd name="T9" fmla="*/ 112 h 768"/>
              <a:gd name="T10" fmla="*/ 1072 w 1072"/>
              <a:gd name="T11" fmla="*/ 0 h 768"/>
              <a:gd name="T12" fmla="*/ 460 w 1072"/>
              <a:gd name="T13" fmla="*/ 0 h 768"/>
              <a:gd name="T14" fmla="*/ 0 w 1072"/>
              <a:gd name="T15" fmla="*/ 460 h 768"/>
              <a:gd name="T16" fmla="*/ 118 w 1072"/>
              <a:gd name="T17" fmla="*/ 768 h 768"/>
              <a:gd name="T18" fmla="*/ 202 w 1072"/>
              <a:gd name="T19" fmla="*/ 687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72" h="768">
                <a:moveTo>
                  <a:pt x="202" y="687"/>
                </a:moveTo>
                <a:cubicBezTo>
                  <a:pt x="148" y="627"/>
                  <a:pt x="116" y="547"/>
                  <a:pt x="116" y="460"/>
                </a:cubicBezTo>
                <a:cubicBezTo>
                  <a:pt x="116" y="270"/>
                  <a:pt x="272" y="116"/>
                  <a:pt x="460" y="116"/>
                </a:cubicBezTo>
                <a:cubicBezTo>
                  <a:pt x="460" y="112"/>
                  <a:pt x="460" y="112"/>
                  <a:pt x="460" y="112"/>
                </a:cubicBezTo>
                <a:cubicBezTo>
                  <a:pt x="1072" y="112"/>
                  <a:pt x="1072" y="112"/>
                  <a:pt x="1072" y="112"/>
                </a:cubicBezTo>
                <a:cubicBezTo>
                  <a:pt x="1072" y="0"/>
                  <a:pt x="1072" y="0"/>
                  <a:pt x="1072" y="0"/>
                </a:cubicBezTo>
                <a:cubicBezTo>
                  <a:pt x="460" y="0"/>
                  <a:pt x="460" y="0"/>
                  <a:pt x="460" y="0"/>
                </a:cubicBezTo>
                <a:cubicBezTo>
                  <a:pt x="206" y="0"/>
                  <a:pt x="0" y="206"/>
                  <a:pt x="0" y="460"/>
                </a:cubicBezTo>
                <a:cubicBezTo>
                  <a:pt x="0" y="578"/>
                  <a:pt x="45" y="686"/>
                  <a:pt x="118" y="768"/>
                </a:cubicBezTo>
                <a:cubicBezTo>
                  <a:pt x="118" y="768"/>
                  <a:pt x="170" y="730"/>
                  <a:pt x="202" y="687"/>
                </a:cubicBezTo>
                <a:close/>
              </a:path>
            </a:pathLst>
          </a:cu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1" name="Right Arrow 11">
            <a:extLst>
              <a:ext uri="{FF2B5EF4-FFF2-40B4-BE49-F238E27FC236}">
                <a16:creationId xmlns:a16="http://schemas.microsoft.com/office/drawing/2014/main" id="{EDC9DC36-241B-EEDB-C856-BAB0C98E6335}"/>
              </a:ext>
            </a:extLst>
          </p:cNvPr>
          <p:cNvSpPr/>
          <p:nvPr/>
        </p:nvSpPr>
        <p:spPr>
          <a:xfrm>
            <a:off x="6305730" y="1131541"/>
            <a:ext cx="586284" cy="586284"/>
          </a:xfrm>
          <a:prstGeom prst="rightArrow">
            <a:avLst>
              <a:gd name="adj1" fmla="val 5906"/>
              <a:gd name="adj2" fmla="val 50000"/>
            </a:avLst>
          </a:prstGeom>
          <a:solidFill>
            <a:srgbClr val="FF921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350" dirty="0">
              <a:cs typeface="+mn-ea"/>
              <a:sym typeface="+mn-lt"/>
            </a:endParaRPr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2487BA90-2F76-1461-83BC-CD1B810EF6C6}"/>
              </a:ext>
            </a:extLst>
          </p:cNvPr>
          <p:cNvGrpSpPr/>
          <p:nvPr/>
        </p:nvGrpSpPr>
        <p:grpSpPr>
          <a:xfrm>
            <a:off x="1438080" y="1717825"/>
            <a:ext cx="2434614" cy="891225"/>
            <a:chOff x="614028" y="1372005"/>
            <a:chExt cx="2434614" cy="891225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E5E74D9-0E6F-8A74-B79B-4DEEE27B0717}"/>
                </a:ext>
              </a:extLst>
            </p:cNvPr>
            <p:cNvSpPr txBox="1"/>
            <p:nvPr/>
          </p:nvSpPr>
          <p:spPr>
            <a:xfrm>
              <a:off x="614028" y="1633186"/>
              <a:ext cx="2434614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模板网，幻灯片演示模板及素材免费下载！</a:t>
              </a:r>
            </a:p>
            <a:p>
              <a:pPr algn="r"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 唯 一访问网址：</a:t>
              </a:r>
              <a:endPara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www.51p ptmoban.com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E5BBB08-8746-29AE-78DD-859D9FA94770}"/>
                </a:ext>
              </a:extLst>
            </p:cNvPr>
            <p:cNvSpPr txBox="1"/>
            <p:nvPr/>
          </p:nvSpPr>
          <p:spPr>
            <a:xfrm>
              <a:off x="155735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D100A85E-6846-13AB-77A2-2ABE75029C2C}"/>
              </a:ext>
            </a:extLst>
          </p:cNvPr>
          <p:cNvGrpSpPr/>
          <p:nvPr/>
        </p:nvGrpSpPr>
        <p:grpSpPr>
          <a:xfrm>
            <a:off x="5289854" y="1717825"/>
            <a:ext cx="2245128" cy="706559"/>
            <a:chOff x="6068496" y="1372005"/>
            <a:chExt cx="2245128" cy="706559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C3B97B4-61A6-6FC9-336E-AF545E2001DE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0F579A21-1601-CDA0-DAAF-9DC5673FF7EA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58052C9A-D180-2AE1-A1D9-4AFFC45E5C03}"/>
              </a:ext>
            </a:extLst>
          </p:cNvPr>
          <p:cNvGrpSpPr/>
          <p:nvPr/>
        </p:nvGrpSpPr>
        <p:grpSpPr>
          <a:xfrm>
            <a:off x="1627566" y="3611617"/>
            <a:ext cx="2245128" cy="706559"/>
            <a:chOff x="803514" y="1372005"/>
            <a:chExt cx="2245128" cy="706559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21D371EE-03B1-65C4-41A1-6B387F079495}"/>
                </a:ext>
              </a:extLst>
            </p:cNvPr>
            <p:cNvSpPr txBox="1"/>
            <p:nvPr/>
          </p:nvSpPr>
          <p:spPr>
            <a:xfrm>
              <a:off x="803514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D698641-9E71-D7FB-C651-DBBD2C805A65}"/>
                </a:ext>
              </a:extLst>
            </p:cNvPr>
            <p:cNvSpPr txBox="1"/>
            <p:nvPr/>
          </p:nvSpPr>
          <p:spPr>
            <a:xfrm>
              <a:off x="155735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D039896-8CA0-EF51-8CB6-369A42C65149}"/>
              </a:ext>
            </a:extLst>
          </p:cNvPr>
          <p:cNvGrpSpPr/>
          <p:nvPr/>
        </p:nvGrpSpPr>
        <p:grpSpPr>
          <a:xfrm>
            <a:off x="5289854" y="3611617"/>
            <a:ext cx="2245128" cy="706559"/>
            <a:chOff x="6068496" y="1372005"/>
            <a:chExt cx="2245128" cy="706559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B12D1305-8306-3A78-420D-16A5FE337034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6A355989-ABD9-56BB-E3F0-41C5B2CCBD29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50193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0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02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8F028577-1E27-1C35-FD5F-EF89D773CCF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44715" y="1209058"/>
            <a:ext cx="2854570" cy="3936030"/>
          </a:xfrm>
          <a:prstGeom prst="rect">
            <a:avLst/>
          </a:prstGeom>
        </p:spPr>
      </p:pic>
      <p:sp>
        <p:nvSpPr>
          <p:cNvPr id="4" name="Oval 29">
            <a:extLst>
              <a:ext uri="{FF2B5EF4-FFF2-40B4-BE49-F238E27FC236}">
                <a16:creationId xmlns:a16="http://schemas.microsoft.com/office/drawing/2014/main" id="{68567729-56BE-FEAA-B2FB-CD1C5C735D60}"/>
              </a:ext>
            </a:extLst>
          </p:cNvPr>
          <p:cNvSpPr>
            <a:spLocks noChangeAspect="1"/>
          </p:cNvSpPr>
          <p:nvPr/>
        </p:nvSpPr>
        <p:spPr>
          <a:xfrm>
            <a:off x="4069735" y="1762549"/>
            <a:ext cx="1056947" cy="1057365"/>
          </a:xfrm>
          <a:prstGeom prst="ellipse">
            <a:avLst/>
          </a:pr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5" name="圆角矩形 71">
            <a:extLst>
              <a:ext uri="{FF2B5EF4-FFF2-40B4-BE49-F238E27FC236}">
                <a16:creationId xmlns:a16="http://schemas.microsoft.com/office/drawing/2014/main" id="{6F1028AA-EAC6-6633-DD0F-8401C9EF0CE4}"/>
              </a:ext>
            </a:extLst>
          </p:cNvPr>
          <p:cNvSpPr/>
          <p:nvPr/>
        </p:nvSpPr>
        <p:spPr>
          <a:xfrm>
            <a:off x="4175045" y="3106583"/>
            <a:ext cx="810020" cy="276301"/>
          </a:xfrm>
          <a:prstGeom prst="roundRect">
            <a:avLst>
              <a:gd name="adj" fmla="val 50000"/>
            </a:avLst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4" name="文本框 9">
            <a:extLst>
              <a:ext uri="{FF2B5EF4-FFF2-40B4-BE49-F238E27FC236}">
                <a16:creationId xmlns:a16="http://schemas.microsoft.com/office/drawing/2014/main" id="{7B88AD25-FA80-DAA9-B16E-AFED5E5FAE57}"/>
              </a:ext>
            </a:extLst>
          </p:cNvPr>
          <p:cNvSpPr txBox="1"/>
          <p:nvPr/>
        </p:nvSpPr>
        <p:spPr>
          <a:xfrm>
            <a:off x="4207348" y="3126395"/>
            <a:ext cx="781719" cy="236676"/>
          </a:xfrm>
          <a:prstGeom prst="rect">
            <a:avLst/>
          </a:prstGeom>
          <a:noFill/>
        </p:spPr>
        <p:txBody>
          <a:bodyPr wrap="square" lIns="51435" tIns="25718" rIns="51435" bIns="25718" rtlCol="0">
            <a:spAutoFit/>
          </a:bodyPr>
          <a:lstStyle/>
          <a:p>
            <a:pPr marL="0" lvl="1" algn="ctr"/>
            <a:r>
              <a:rPr lang="zh-CN" altLang="en-US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张晓敏</a:t>
            </a:r>
          </a:p>
        </p:txBody>
      </p:sp>
      <p:sp>
        <p:nvSpPr>
          <p:cNvPr id="30" name="平行四边形 29">
            <a:extLst>
              <a:ext uri="{FF2B5EF4-FFF2-40B4-BE49-F238E27FC236}">
                <a16:creationId xmlns:a16="http://schemas.microsoft.com/office/drawing/2014/main" id="{57C71F9B-2239-2A32-4DEC-6C50B780F6CE}"/>
              </a:ext>
            </a:extLst>
          </p:cNvPr>
          <p:cNvSpPr/>
          <p:nvPr/>
        </p:nvSpPr>
        <p:spPr>
          <a:xfrm>
            <a:off x="771203" y="1489267"/>
            <a:ext cx="1664757" cy="287426"/>
          </a:xfrm>
          <a:prstGeom prst="parallelogram">
            <a:avLst>
              <a:gd name="adj" fmla="val 40050"/>
            </a:avLst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67AB6430-1840-416F-43C2-7EB0373C228C}"/>
              </a:ext>
            </a:extLst>
          </p:cNvPr>
          <p:cNvGrpSpPr/>
          <p:nvPr/>
        </p:nvGrpSpPr>
        <p:grpSpPr>
          <a:xfrm>
            <a:off x="2368499" y="1489267"/>
            <a:ext cx="702849" cy="287426"/>
            <a:chOff x="1706053" y="1489267"/>
            <a:chExt cx="702849" cy="287426"/>
          </a:xfrm>
        </p:grpSpPr>
        <p:sp>
          <p:nvSpPr>
            <p:cNvPr id="31" name="平行四边形 30">
              <a:extLst>
                <a:ext uri="{FF2B5EF4-FFF2-40B4-BE49-F238E27FC236}">
                  <a16:creationId xmlns:a16="http://schemas.microsoft.com/office/drawing/2014/main" id="{3AE373DC-EAA0-184F-AFC7-02E8EC32D553}"/>
                </a:ext>
              </a:extLst>
            </p:cNvPr>
            <p:cNvSpPr/>
            <p:nvPr/>
          </p:nvSpPr>
          <p:spPr>
            <a:xfrm>
              <a:off x="1706053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2" name="平行四边形 31">
              <a:extLst>
                <a:ext uri="{FF2B5EF4-FFF2-40B4-BE49-F238E27FC236}">
                  <a16:creationId xmlns:a16="http://schemas.microsoft.com/office/drawing/2014/main" id="{0493DB81-47CE-18C7-88A7-B740AE38610A}"/>
                </a:ext>
              </a:extLst>
            </p:cNvPr>
            <p:cNvSpPr/>
            <p:nvPr/>
          </p:nvSpPr>
          <p:spPr>
            <a:xfrm>
              <a:off x="177646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3" name="平行四边形 32">
              <a:extLst>
                <a:ext uri="{FF2B5EF4-FFF2-40B4-BE49-F238E27FC236}">
                  <a16:creationId xmlns:a16="http://schemas.microsoft.com/office/drawing/2014/main" id="{DE338760-2696-59D0-508B-20FBEF5D0C9E}"/>
                </a:ext>
              </a:extLst>
            </p:cNvPr>
            <p:cNvSpPr/>
            <p:nvPr/>
          </p:nvSpPr>
          <p:spPr>
            <a:xfrm>
              <a:off x="184688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5" name="平行四边形 34">
              <a:extLst>
                <a:ext uri="{FF2B5EF4-FFF2-40B4-BE49-F238E27FC236}">
                  <a16:creationId xmlns:a16="http://schemas.microsoft.com/office/drawing/2014/main" id="{44239BE4-7810-1B51-D841-F00AA2FDA75B}"/>
                </a:ext>
              </a:extLst>
            </p:cNvPr>
            <p:cNvSpPr/>
            <p:nvPr/>
          </p:nvSpPr>
          <p:spPr>
            <a:xfrm>
              <a:off x="191729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6" name="平行四边形 35">
              <a:extLst>
                <a:ext uri="{FF2B5EF4-FFF2-40B4-BE49-F238E27FC236}">
                  <a16:creationId xmlns:a16="http://schemas.microsoft.com/office/drawing/2014/main" id="{F42B38AA-FC5B-1820-D4D1-04694635F1EC}"/>
                </a:ext>
              </a:extLst>
            </p:cNvPr>
            <p:cNvSpPr/>
            <p:nvPr/>
          </p:nvSpPr>
          <p:spPr>
            <a:xfrm>
              <a:off x="1987713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7" name="平行四边形 36">
              <a:extLst>
                <a:ext uri="{FF2B5EF4-FFF2-40B4-BE49-F238E27FC236}">
                  <a16:creationId xmlns:a16="http://schemas.microsoft.com/office/drawing/2014/main" id="{1957BFD1-1EB5-B767-0103-04A3E19F2AEA}"/>
                </a:ext>
              </a:extLst>
            </p:cNvPr>
            <p:cNvSpPr/>
            <p:nvPr/>
          </p:nvSpPr>
          <p:spPr>
            <a:xfrm>
              <a:off x="2058127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8" name="平行四边形 37">
              <a:extLst>
                <a:ext uri="{FF2B5EF4-FFF2-40B4-BE49-F238E27FC236}">
                  <a16:creationId xmlns:a16="http://schemas.microsoft.com/office/drawing/2014/main" id="{6A177540-A296-9A74-8994-F2416B6AE3A4}"/>
                </a:ext>
              </a:extLst>
            </p:cNvPr>
            <p:cNvSpPr/>
            <p:nvPr/>
          </p:nvSpPr>
          <p:spPr>
            <a:xfrm>
              <a:off x="212854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39" name="平行四边形 38">
              <a:extLst>
                <a:ext uri="{FF2B5EF4-FFF2-40B4-BE49-F238E27FC236}">
                  <a16:creationId xmlns:a16="http://schemas.microsoft.com/office/drawing/2014/main" id="{7E80ADD3-AA2F-F45D-2EF1-8947D0CF97CE}"/>
                </a:ext>
              </a:extLst>
            </p:cNvPr>
            <p:cNvSpPr/>
            <p:nvPr/>
          </p:nvSpPr>
          <p:spPr>
            <a:xfrm>
              <a:off x="219895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0" name="平行四边形 39">
              <a:extLst>
                <a:ext uri="{FF2B5EF4-FFF2-40B4-BE49-F238E27FC236}">
                  <a16:creationId xmlns:a16="http://schemas.microsoft.com/office/drawing/2014/main" id="{6C00C4BB-039E-85C5-961E-7D1D9AFE6A5A}"/>
                </a:ext>
              </a:extLst>
            </p:cNvPr>
            <p:cNvSpPr/>
            <p:nvPr/>
          </p:nvSpPr>
          <p:spPr>
            <a:xfrm>
              <a:off x="226937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6F21B7DD-0341-AF4A-3BE7-840B7AF69DD9}"/>
              </a:ext>
            </a:extLst>
          </p:cNvPr>
          <p:cNvSpPr txBox="1"/>
          <p:nvPr/>
        </p:nvSpPr>
        <p:spPr>
          <a:xfrm>
            <a:off x="1078786" y="1456236"/>
            <a:ext cx="1162517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>
            <a:defPPr>
              <a:defRPr lang="zh-CN"/>
            </a:defPPr>
            <a:lvl1pPr defTabSz="684530">
              <a:lnSpc>
                <a:spcPts val="2020"/>
              </a:lnSpc>
              <a:defRPr sz="1200" b="1">
                <a:solidFill>
                  <a:srgbClr val="4996B8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43" name="平行四边形 42">
            <a:extLst>
              <a:ext uri="{FF2B5EF4-FFF2-40B4-BE49-F238E27FC236}">
                <a16:creationId xmlns:a16="http://schemas.microsoft.com/office/drawing/2014/main" id="{36CA82EA-34BC-C665-0905-C0329E631FC1}"/>
              </a:ext>
            </a:extLst>
          </p:cNvPr>
          <p:cNvSpPr/>
          <p:nvPr/>
        </p:nvSpPr>
        <p:spPr>
          <a:xfrm>
            <a:off x="6025694" y="1489267"/>
            <a:ext cx="1664757" cy="287426"/>
          </a:xfrm>
          <a:prstGeom prst="parallelogram">
            <a:avLst>
              <a:gd name="adj" fmla="val 40050"/>
            </a:avLst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128A5E90-9A8B-7B11-9C09-5126DD948A85}"/>
              </a:ext>
            </a:extLst>
          </p:cNvPr>
          <p:cNvGrpSpPr/>
          <p:nvPr/>
        </p:nvGrpSpPr>
        <p:grpSpPr>
          <a:xfrm>
            <a:off x="7622990" y="1489267"/>
            <a:ext cx="702849" cy="287426"/>
            <a:chOff x="1706053" y="1489267"/>
            <a:chExt cx="702849" cy="287426"/>
          </a:xfrm>
        </p:grpSpPr>
        <p:sp>
          <p:nvSpPr>
            <p:cNvPr id="45" name="平行四边形 44">
              <a:extLst>
                <a:ext uri="{FF2B5EF4-FFF2-40B4-BE49-F238E27FC236}">
                  <a16:creationId xmlns:a16="http://schemas.microsoft.com/office/drawing/2014/main" id="{917F56D7-9840-FA2E-2126-3689A82E2075}"/>
                </a:ext>
              </a:extLst>
            </p:cNvPr>
            <p:cNvSpPr/>
            <p:nvPr/>
          </p:nvSpPr>
          <p:spPr>
            <a:xfrm>
              <a:off x="1706053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6" name="平行四边形 45">
              <a:extLst>
                <a:ext uri="{FF2B5EF4-FFF2-40B4-BE49-F238E27FC236}">
                  <a16:creationId xmlns:a16="http://schemas.microsoft.com/office/drawing/2014/main" id="{8F07C0D6-9AB1-9185-C505-1D990E10AF03}"/>
                </a:ext>
              </a:extLst>
            </p:cNvPr>
            <p:cNvSpPr/>
            <p:nvPr/>
          </p:nvSpPr>
          <p:spPr>
            <a:xfrm>
              <a:off x="177646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7" name="平行四边形 46">
              <a:extLst>
                <a:ext uri="{FF2B5EF4-FFF2-40B4-BE49-F238E27FC236}">
                  <a16:creationId xmlns:a16="http://schemas.microsoft.com/office/drawing/2014/main" id="{1F81A4D2-1181-4FFF-18F5-B26E3BD53252}"/>
                </a:ext>
              </a:extLst>
            </p:cNvPr>
            <p:cNvSpPr/>
            <p:nvPr/>
          </p:nvSpPr>
          <p:spPr>
            <a:xfrm>
              <a:off x="184688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8" name="平行四边形 47">
              <a:extLst>
                <a:ext uri="{FF2B5EF4-FFF2-40B4-BE49-F238E27FC236}">
                  <a16:creationId xmlns:a16="http://schemas.microsoft.com/office/drawing/2014/main" id="{45641F3A-D6FF-A1E2-6DB5-E435130BA287}"/>
                </a:ext>
              </a:extLst>
            </p:cNvPr>
            <p:cNvSpPr/>
            <p:nvPr/>
          </p:nvSpPr>
          <p:spPr>
            <a:xfrm>
              <a:off x="191729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9" name="平行四边形 48">
              <a:extLst>
                <a:ext uri="{FF2B5EF4-FFF2-40B4-BE49-F238E27FC236}">
                  <a16:creationId xmlns:a16="http://schemas.microsoft.com/office/drawing/2014/main" id="{5271E8CE-2DBE-9109-7275-8E4280BD4D49}"/>
                </a:ext>
              </a:extLst>
            </p:cNvPr>
            <p:cNvSpPr/>
            <p:nvPr/>
          </p:nvSpPr>
          <p:spPr>
            <a:xfrm>
              <a:off x="1987713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0" name="平行四边形 49">
              <a:extLst>
                <a:ext uri="{FF2B5EF4-FFF2-40B4-BE49-F238E27FC236}">
                  <a16:creationId xmlns:a16="http://schemas.microsoft.com/office/drawing/2014/main" id="{A0C7EFBF-1C79-1039-D622-4ED82E560691}"/>
                </a:ext>
              </a:extLst>
            </p:cNvPr>
            <p:cNvSpPr/>
            <p:nvPr/>
          </p:nvSpPr>
          <p:spPr>
            <a:xfrm>
              <a:off x="2058127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1" name="平行四边形 50">
              <a:extLst>
                <a:ext uri="{FF2B5EF4-FFF2-40B4-BE49-F238E27FC236}">
                  <a16:creationId xmlns:a16="http://schemas.microsoft.com/office/drawing/2014/main" id="{7D2DC152-E86C-AEF8-8489-1E083E9D2FD7}"/>
                </a:ext>
              </a:extLst>
            </p:cNvPr>
            <p:cNvSpPr/>
            <p:nvPr/>
          </p:nvSpPr>
          <p:spPr>
            <a:xfrm>
              <a:off x="212854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2" name="平行四边形 51">
              <a:extLst>
                <a:ext uri="{FF2B5EF4-FFF2-40B4-BE49-F238E27FC236}">
                  <a16:creationId xmlns:a16="http://schemas.microsoft.com/office/drawing/2014/main" id="{18B20004-D32B-5EF0-AC1D-982288D95791}"/>
                </a:ext>
              </a:extLst>
            </p:cNvPr>
            <p:cNvSpPr/>
            <p:nvPr/>
          </p:nvSpPr>
          <p:spPr>
            <a:xfrm>
              <a:off x="2198958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3" name="平行四边形 52">
              <a:extLst>
                <a:ext uri="{FF2B5EF4-FFF2-40B4-BE49-F238E27FC236}">
                  <a16:creationId xmlns:a16="http://schemas.microsoft.com/office/drawing/2014/main" id="{9416939A-C51B-96AA-DD03-9CBF8999CC75}"/>
                </a:ext>
              </a:extLst>
            </p:cNvPr>
            <p:cNvSpPr/>
            <p:nvPr/>
          </p:nvSpPr>
          <p:spPr>
            <a:xfrm>
              <a:off x="2269372" y="1489267"/>
              <a:ext cx="139530" cy="287426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54" name="文本框 53">
            <a:extLst>
              <a:ext uri="{FF2B5EF4-FFF2-40B4-BE49-F238E27FC236}">
                <a16:creationId xmlns:a16="http://schemas.microsoft.com/office/drawing/2014/main" id="{52272872-9EAF-FF37-0D1E-440464A0FDB7}"/>
              </a:ext>
            </a:extLst>
          </p:cNvPr>
          <p:cNvSpPr txBox="1"/>
          <p:nvPr/>
        </p:nvSpPr>
        <p:spPr>
          <a:xfrm>
            <a:off x="6333277" y="1456236"/>
            <a:ext cx="1162517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>
            <a:defPPr>
              <a:defRPr lang="zh-CN"/>
            </a:defPPr>
            <a:lvl1pPr defTabSz="684530">
              <a:lnSpc>
                <a:spcPts val="2020"/>
              </a:lnSpc>
              <a:defRPr sz="1200" b="1">
                <a:solidFill>
                  <a:srgbClr val="4996B8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4AF45BEA-A10E-CE76-FB90-52C533901EA0}"/>
              </a:ext>
            </a:extLst>
          </p:cNvPr>
          <p:cNvSpPr txBox="1"/>
          <p:nvPr/>
        </p:nvSpPr>
        <p:spPr>
          <a:xfrm>
            <a:off x="755650" y="1815107"/>
            <a:ext cx="2245128" cy="19186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A98320A3-FBAD-3E25-EAE7-6760AE7A25CF}"/>
              </a:ext>
            </a:extLst>
          </p:cNvPr>
          <p:cNvSpPr txBox="1"/>
          <p:nvPr/>
        </p:nvSpPr>
        <p:spPr>
          <a:xfrm>
            <a:off x="5970233" y="1815107"/>
            <a:ext cx="2245128" cy="19186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257947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0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02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37EA8A6F-A8BE-E39A-97AE-DABFC81ED875}"/>
              </a:ext>
            </a:extLst>
          </p:cNvPr>
          <p:cNvCxnSpPr/>
          <p:nvPr/>
        </p:nvCxnSpPr>
        <p:spPr>
          <a:xfrm>
            <a:off x="1859458" y="1687237"/>
            <a:ext cx="340819" cy="6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6EC10B51-7022-07E6-C105-EEA0F7D65C12}"/>
              </a:ext>
            </a:extLst>
          </p:cNvPr>
          <p:cNvCxnSpPr/>
          <p:nvPr/>
        </p:nvCxnSpPr>
        <p:spPr>
          <a:xfrm>
            <a:off x="2200277" y="1314868"/>
            <a:ext cx="0" cy="74594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椭圆 33">
            <a:extLst>
              <a:ext uri="{FF2B5EF4-FFF2-40B4-BE49-F238E27FC236}">
                <a16:creationId xmlns:a16="http://schemas.microsoft.com/office/drawing/2014/main" id="{46070DAB-D82E-F81B-CD0F-99F161169722}"/>
              </a:ext>
            </a:extLst>
          </p:cNvPr>
          <p:cNvSpPr/>
          <p:nvPr/>
        </p:nvSpPr>
        <p:spPr>
          <a:xfrm rot="5400000">
            <a:off x="1042551" y="1276401"/>
            <a:ext cx="821669" cy="821669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33" name="任意多边形 104">
            <a:extLst>
              <a:ext uri="{FF2B5EF4-FFF2-40B4-BE49-F238E27FC236}">
                <a16:creationId xmlns:a16="http://schemas.microsoft.com/office/drawing/2014/main" id="{8831EE91-0A7C-922D-F476-67813882948B}"/>
              </a:ext>
            </a:extLst>
          </p:cNvPr>
          <p:cNvSpPr/>
          <p:nvPr/>
        </p:nvSpPr>
        <p:spPr>
          <a:xfrm>
            <a:off x="1294481" y="1529077"/>
            <a:ext cx="317810" cy="316317"/>
          </a:xfrm>
          <a:custGeom>
            <a:avLst/>
            <a:gdLst>
              <a:gd name="connsiteX0" fmla="*/ 256117 w 338138"/>
              <a:gd name="connsiteY0" fmla="*/ 200025 h 336550"/>
              <a:gd name="connsiteX1" fmla="*/ 257440 w 338138"/>
              <a:gd name="connsiteY1" fmla="*/ 201324 h 336550"/>
              <a:gd name="connsiteX2" fmla="*/ 258763 w 338138"/>
              <a:gd name="connsiteY2" fmla="*/ 202623 h 336550"/>
              <a:gd name="connsiteX3" fmla="*/ 258763 w 338138"/>
              <a:gd name="connsiteY3" fmla="*/ 203922 h 336550"/>
              <a:gd name="connsiteX4" fmla="*/ 258763 w 338138"/>
              <a:gd name="connsiteY4" fmla="*/ 205221 h 336550"/>
              <a:gd name="connsiteX5" fmla="*/ 258763 w 338138"/>
              <a:gd name="connsiteY5" fmla="*/ 206520 h 336550"/>
              <a:gd name="connsiteX6" fmla="*/ 257440 w 338138"/>
              <a:gd name="connsiteY6" fmla="*/ 207819 h 336550"/>
              <a:gd name="connsiteX7" fmla="*/ 254794 w 338138"/>
              <a:gd name="connsiteY7" fmla="*/ 216911 h 336550"/>
              <a:gd name="connsiteX8" fmla="*/ 246857 w 338138"/>
              <a:gd name="connsiteY8" fmla="*/ 233796 h 336550"/>
              <a:gd name="connsiteX9" fmla="*/ 245534 w 338138"/>
              <a:gd name="connsiteY9" fmla="*/ 240290 h 336550"/>
              <a:gd name="connsiteX10" fmla="*/ 241565 w 338138"/>
              <a:gd name="connsiteY10" fmla="*/ 242888 h 336550"/>
              <a:gd name="connsiteX11" fmla="*/ 237596 w 338138"/>
              <a:gd name="connsiteY11" fmla="*/ 241589 h 336550"/>
              <a:gd name="connsiteX12" fmla="*/ 236273 w 338138"/>
              <a:gd name="connsiteY12" fmla="*/ 238992 h 336550"/>
              <a:gd name="connsiteX13" fmla="*/ 234950 w 338138"/>
              <a:gd name="connsiteY13" fmla="*/ 237693 h 336550"/>
              <a:gd name="connsiteX14" fmla="*/ 236273 w 338138"/>
              <a:gd name="connsiteY14" fmla="*/ 235095 h 336550"/>
              <a:gd name="connsiteX15" fmla="*/ 236273 w 338138"/>
              <a:gd name="connsiteY15" fmla="*/ 233796 h 336550"/>
              <a:gd name="connsiteX16" fmla="*/ 238919 w 338138"/>
              <a:gd name="connsiteY16" fmla="*/ 226003 h 336550"/>
              <a:gd name="connsiteX17" fmla="*/ 238919 w 338138"/>
              <a:gd name="connsiteY17" fmla="*/ 218210 h 336550"/>
              <a:gd name="connsiteX18" fmla="*/ 238919 w 338138"/>
              <a:gd name="connsiteY18" fmla="*/ 216911 h 336550"/>
              <a:gd name="connsiteX19" fmla="*/ 240242 w 338138"/>
              <a:gd name="connsiteY19" fmla="*/ 215612 h 336550"/>
              <a:gd name="connsiteX20" fmla="*/ 240242 w 338138"/>
              <a:gd name="connsiteY20" fmla="*/ 214313 h 336550"/>
              <a:gd name="connsiteX21" fmla="*/ 246857 w 338138"/>
              <a:gd name="connsiteY21" fmla="*/ 210416 h 336550"/>
              <a:gd name="connsiteX22" fmla="*/ 253471 w 338138"/>
              <a:gd name="connsiteY22" fmla="*/ 202623 h 336550"/>
              <a:gd name="connsiteX23" fmla="*/ 253471 w 338138"/>
              <a:gd name="connsiteY23" fmla="*/ 201324 h 336550"/>
              <a:gd name="connsiteX24" fmla="*/ 256117 w 338138"/>
              <a:gd name="connsiteY24" fmla="*/ 200025 h 336550"/>
              <a:gd name="connsiteX25" fmla="*/ 300038 w 338138"/>
              <a:gd name="connsiteY25" fmla="*/ 171450 h 336550"/>
              <a:gd name="connsiteX26" fmla="*/ 301625 w 338138"/>
              <a:gd name="connsiteY26" fmla="*/ 171450 h 336550"/>
              <a:gd name="connsiteX27" fmla="*/ 298450 w 338138"/>
              <a:gd name="connsiteY27" fmla="*/ 176213 h 336550"/>
              <a:gd name="connsiteX28" fmla="*/ 296863 w 338138"/>
              <a:gd name="connsiteY28" fmla="*/ 177800 h 336550"/>
              <a:gd name="connsiteX29" fmla="*/ 295275 w 338138"/>
              <a:gd name="connsiteY29" fmla="*/ 177800 h 336550"/>
              <a:gd name="connsiteX30" fmla="*/ 295275 w 338138"/>
              <a:gd name="connsiteY30" fmla="*/ 176213 h 336550"/>
              <a:gd name="connsiteX31" fmla="*/ 296863 w 338138"/>
              <a:gd name="connsiteY31" fmla="*/ 174625 h 336550"/>
              <a:gd name="connsiteX32" fmla="*/ 298450 w 338138"/>
              <a:gd name="connsiteY32" fmla="*/ 173038 h 336550"/>
              <a:gd name="connsiteX33" fmla="*/ 293688 w 338138"/>
              <a:gd name="connsiteY33" fmla="*/ 171450 h 336550"/>
              <a:gd name="connsiteX34" fmla="*/ 296863 w 338138"/>
              <a:gd name="connsiteY34" fmla="*/ 171450 h 336550"/>
              <a:gd name="connsiteX35" fmla="*/ 293688 w 338138"/>
              <a:gd name="connsiteY35" fmla="*/ 174625 h 336550"/>
              <a:gd name="connsiteX36" fmla="*/ 292100 w 338138"/>
              <a:gd name="connsiteY36" fmla="*/ 174625 h 336550"/>
              <a:gd name="connsiteX37" fmla="*/ 292100 w 338138"/>
              <a:gd name="connsiteY37" fmla="*/ 173038 h 336550"/>
              <a:gd name="connsiteX38" fmla="*/ 303946 w 338138"/>
              <a:gd name="connsiteY38" fmla="*/ 169998 h 336550"/>
              <a:gd name="connsiteX39" fmla="*/ 303457 w 338138"/>
              <a:gd name="connsiteY39" fmla="*/ 173083 h 336550"/>
              <a:gd name="connsiteX40" fmla="*/ 303213 w 338138"/>
              <a:gd name="connsiteY40" fmla="*/ 174625 h 336550"/>
              <a:gd name="connsiteX41" fmla="*/ 303213 w 338138"/>
              <a:gd name="connsiteY41" fmla="*/ 173288 h 336550"/>
              <a:gd name="connsiteX42" fmla="*/ 303213 w 338138"/>
              <a:gd name="connsiteY42" fmla="*/ 171952 h 336550"/>
              <a:gd name="connsiteX43" fmla="*/ 303213 w 338138"/>
              <a:gd name="connsiteY43" fmla="*/ 170615 h 336550"/>
              <a:gd name="connsiteX44" fmla="*/ 288926 w 338138"/>
              <a:gd name="connsiteY44" fmla="*/ 169862 h 336550"/>
              <a:gd name="connsiteX45" fmla="*/ 290513 w 338138"/>
              <a:gd name="connsiteY45" fmla="*/ 169862 h 336550"/>
              <a:gd name="connsiteX46" fmla="*/ 293688 w 338138"/>
              <a:gd name="connsiteY46" fmla="*/ 169862 h 336550"/>
              <a:gd name="connsiteX47" fmla="*/ 293688 w 338138"/>
              <a:gd name="connsiteY47" fmla="*/ 170656 h 336550"/>
              <a:gd name="connsiteX48" fmla="*/ 292101 w 338138"/>
              <a:gd name="connsiteY48" fmla="*/ 171450 h 336550"/>
              <a:gd name="connsiteX49" fmla="*/ 290513 w 338138"/>
              <a:gd name="connsiteY49" fmla="*/ 171450 h 336550"/>
              <a:gd name="connsiteX50" fmla="*/ 288926 w 338138"/>
              <a:gd name="connsiteY50" fmla="*/ 171450 h 336550"/>
              <a:gd name="connsiteX51" fmla="*/ 287338 w 338138"/>
              <a:gd name="connsiteY51" fmla="*/ 170656 h 336550"/>
              <a:gd name="connsiteX52" fmla="*/ 288926 w 338138"/>
              <a:gd name="connsiteY52" fmla="*/ 169862 h 336550"/>
              <a:gd name="connsiteX53" fmla="*/ 304800 w 338138"/>
              <a:gd name="connsiteY53" fmla="*/ 164600 h 336550"/>
              <a:gd name="connsiteX54" fmla="*/ 304800 w 338138"/>
              <a:gd name="connsiteY54" fmla="*/ 165267 h 336550"/>
              <a:gd name="connsiteX55" fmla="*/ 304800 w 338138"/>
              <a:gd name="connsiteY55" fmla="*/ 166604 h 336550"/>
              <a:gd name="connsiteX56" fmla="*/ 304800 w 338138"/>
              <a:gd name="connsiteY56" fmla="*/ 167941 h 336550"/>
              <a:gd name="connsiteX57" fmla="*/ 304800 w 338138"/>
              <a:gd name="connsiteY57" fmla="*/ 169278 h 336550"/>
              <a:gd name="connsiteX58" fmla="*/ 303946 w 338138"/>
              <a:gd name="connsiteY58" fmla="*/ 169998 h 336550"/>
              <a:gd name="connsiteX59" fmla="*/ 301626 w 338138"/>
              <a:gd name="connsiteY59" fmla="*/ 149225 h 336550"/>
              <a:gd name="connsiteX60" fmla="*/ 303213 w 338138"/>
              <a:gd name="connsiteY60" fmla="*/ 149225 h 336550"/>
              <a:gd name="connsiteX61" fmla="*/ 304800 w 338138"/>
              <a:gd name="connsiteY61" fmla="*/ 150562 h 336550"/>
              <a:gd name="connsiteX62" fmla="*/ 304800 w 338138"/>
              <a:gd name="connsiteY62" fmla="*/ 151899 h 336550"/>
              <a:gd name="connsiteX63" fmla="*/ 304800 w 338138"/>
              <a:gd name="connsiteY63" fmla="*/ 154573 h 336550"/>
              <a:gd name="connsiteX64" fmla="*/ 305656 w 338138"/>
              <a:gd name="connsiteY64" fmla="*/ 153133 h 336550"/>
              <a:gd name="connsiteX65" fmla="*/ 306128 w 338138"/>
              <a:gd name="connsiteY65" fmla="*/ 156215 h 336550"/>
              <a:gd name="connsiteX66" fmla="*/ 304800 w 338138"/>
              <a:gd name="connsiteY66" fmla="*/ 164600 h 336550"/>
              <a:gd name="connsiteX67" fmla="*/ 304800 w 338138"/>
              <a:gd name="connsiteY67" fmla="*/ 162594 h 336550"/>
              <a:gd name="connsiteX68" fmla="*/ 304800 w 338138"/>
              <a:gd name="connsiteY68" fmla="*/ 161257 h 336550"/>
              <a:gd name="connsiteX69" fmla="*/ 304800 w 338138"/>
              <a:gd name="connsiteY69" fmla="*/ 159920 h 336550"/>
              <a:gd name="connsiteX70" fmla="*/ 304800 w 338138"/>
              <a:gd name="connsiteY70" fmla="*/ 158583 h 336550"/>
              <a:gd name="connsiteX71" fmla="*/ 303213 w 338138"/>
              <a:gd name="connsiteY71" fmla="*/ 158583 h 336550"/>
              <a:gd name="connsiteX72" fmla="*/ 303213 w 338138"/>
              <a:gd name="connsiteY72" fmla="*/ 157246 h 336550"/>
              <a:gd name="connsiteX73" fmla="*/ 303213 w 338138"/>
              <a:gd name="connsiteY73" fmla="*/ 155909 h 336550"/>
              <a:gd name="connsiteX74" fmla="*/ 303213 w 338138"/>
              <a:gd name="connsiteY74" fmla="*/ 154573 h 336550"/>
              <a:gd name="connsiteX75" fmla="*/ 301625 w 338138"/>
              <a:gd name="connsiteY75" fmla="*/ 154573 h 336550"/>
              <a:gd name="connsiteX76" fmla="*/ 301625 w 338138"/>
              <a:gd name="connsiteY76" fmla="*/ 153236 h 336550"/>
              <a:gd name="connsiteX77" fmla="*/ 301625 w 338138"/>
              <a:gd name="connsiteY77" fmla="*/ 151899 h 336550"/>
              <a:gd name="connsiteX78" fmla="*/ 301625 w 338138"/>
              <a:gd name="connsiteY78" fmla="*/ 150812 h 336550"/>
              <a:gd name="connsiteX79" fmla="*/ 301626 w 338138"/>
              <a:gd name="connsiteY79" fmla="*/ 150813 h 336550"/>
              <a:gd name="connsiteX80" fmla="*/ 301626 w 338138"/>
              <a:gd name="connsiteY80" fmla="*/ 149226 h 336550"/>
              <a:gd name="connsiteX81" fmla="*/ 298450 w 338138"/>
              <a:gd name="connsiteY81" fmla="*/ 147637 h 336550"/>
              <a:gd name="connsiteX82" fmla="*/ 298450 w 338138"/>
              <a:gd name="connsiteY82" fmla="*/ 148907 h 336550"/>
              <a:gd name="connsiteX83" fmla="*/ 298450 w 338138"/>
              <a:gd name="connsiteY83" fmla="*/ 150177 h 336550"/>
              <a:gd name="connsiteX84" fmla="*/ 297180 w 338138"/>
              <a:gd name="connsiteY84" fmla="*/ 150177 h 336550"/>
              <a:gd name="connsiteX85" fmla="*/ 295910 w 338138"/>
              <a:gd name="connsiteY85" fmla="*/ 150177 h 336550"/>
              <a:gd name="connsiteX86" fmla="*/ 294640 w 338138"/>
              <a:gd name="connsiteY86" fmla="*/ 150177 h 336550"/>
              <a:gd name="connsiteX87" fmla="*/ 294640 w 338138"/>
              <a:gd name="connsiteY87" fmla="*/ 152717 h 336550"/>
              <a:gd name="connsiteX88" fmla="*/ 294640 w 338138"/>
              <a:gd name="connsiteY88" fmla="*/ 153987 h 336550"/>
              <a:gd name="connsiteX89" fmla="*/ 295910 w 338138"/>
              <a:gd name="connsiteY89" fmla="*/ 155257 h 336550"/>
              <a:gd name="connsiteX90" fmla="*/ 295910 w 338138"/>
              <a:gd name="connsiteY90" fmla="*/ 153987 h 336550"/>
              <a:gd name="connsiteX91" fmla="*/ 297180 w 338138"/>
              <a:gd name="connsiteY91" fmla="*/ 152717 h 336550"/>
              <a:gd name="connsiteX92" fmla="*/ 297180 w 338138"/>
              <a:gd name="connsiteY92" fmla="*/ 153987 h 336550"/>
              <a:gd name="connsiteX93" fmla="*/ 295910 w 338138"/>
              <a:gd name="connsiteY93" fmla="*/ 156527 h 336550"/>
              <a:gd name="connsiteX94" fmla="*/ 295910 w 338138"/>
              <a:gd name="connsiteY94" fmla="*/ 157797 h 336550"/>
              <a:gd name="connsiteX95" fmla="*/ 297180 w 338138"/>
              <a:gd name="connsiteY95" fmla="*/ 160337 h 336550"/>
              <a:gd name="connsiteX96" fmla="*/ 297180 w 338138"/>
              <a:gd name="connsiteY96" fmla="*/ 162877 h 336550"/>
              <a:gd name="connsiteX97" fmla="*/ 295910 w 338138"/>
              <a:gd name="connsiteY97" fmla="*/ 164147 h 336550"/>
              <a:gd name="connsiteX98" fmla="*/ 294640 w 338138"/>
              <a:gd name="connsiteY98" fmla="*/ 162877 h 336550"/>
              <a:gd name="connsiteX99" fmla="*/ 294640 w 338138"/>
              <a:gd name="connsiteY99" fmla="*/ 165417 h 336550"/>
              <a:gd name="connsiteX100" fmla="*/ 293370 w 338138"/>
              <a:gd name="connsiteY100" fmla="*/ 166687 h 336550"/>
              <a:gd name="connsiteX101" fmla="*/ 293370 w 338138"/>
              <a:gd name="connsiteY101" fmla="*/ 165417 h 336550"/>
              <a:gd name="connsiteX102" fmla="*/ 293370 w 338138"/>
              <a:gd name="connsiteY102" fmla="*/ 162877 h 336550"/>
              <a:gd name="connsiteX103" fmla="*/ 293370 w 338138"/>
              <a:gd name="connsiteY103" fmla="*/ 161607 h 336550"/>
              <a:gd name="connsiteX104" fmla="*/ 292100 w 338138"/>
              <a:gd name="connsiteY104" fmla="*/ 159067 h 336550"/>
              <a:gd name="connsiteX105" fmla="*/ 293370 w 338138"/>
              <a:gd name="connsiteY105" fmla="*/ 157797 h 336550"/>
              <a:gd name="connsiteX106" fmla="*/ 293370 w 338138"/>
              <a:gd name="connsiteY106" fmla="*/ 155257 h 336550"/>
              <a:gd name="connsiteX107" fmla="*/ 293370 w 338138"/>
              <a:gd name="connsiteY107" fmla="*/ 153987 h 336550"/>
              <a:gd name="connsiteX108" fmla="*/ 293370 w 338138"/>
              <a:gd name="connsiteY108" fmla="*/ 151447 h 336550"/>
              <a:gd name="connsiteX109" fmla="*/ 293370 w 338138"/>
              <a:gd name="connsiteY109" fmla="*/ 148907 h 336550"/>
              <a:gd name="connsiteX110" fmla="*/ 294640 w 338138"/>
              <a:gd name="connsiteY110" fmla="*/ 148907 h 336550"/>
              <a:gd name="connsiteX111" fmla="*/ 298450 w 338138"/>
              <a:gd name="connsiteY111" fmla="*/ 147637 h 336550"/>
              <a:gd name="connsiteX112" fmla="*/ 300038 w 338138"/>
              <a:gd name="connsiteY112" fmla="*/ 139700 h 336550"/>
              <a:gd name="connsiteX113" fmla="*/ 301626 w 338138"/>
              <a:gd name="connsiteY113" fmla="*/ 139700 h 336550"/>
              <a:gd name="connsiteX114" fmla="*/ 301626 w 338138"/>
              <a:gd name="connsiteY114" fmla="*/ 141288 h 336550"/>
              <a:gd name="connsiteX115" fmla="*/ 301626 w 338138"/>
              <a:gd name="connsiteY115" fmla="*/ 142875 h 336550"/>
              <a:gd name="connsiteX116" fmla="*/ 301626 w 338138"/>
              <a:gd name="connsiteY116" fmla="*/ 146051 h 336550"/>
              <a:gd name="connsiteX117" fmla="*/ 301626 w 338138"/>
              <a:gd name="connsiteY117" fmla="*/ 147638 h 336550"/>
              <a:gd name="connsiteX118" fmla="*/ 301626 w 338138"/>
              <a:gd name="connsiteY118" fmla="*/ 149225 h 336550"/>
              <a:gd name="connsiteX119" fmla="*/ 301625 w 338138"/>
              <a:gd name="connsiteY119" fmla="*/ 149225 h 336550"/>
              <a:gd name="connsiteX120" fmla="*/ 301625 w 338138"/>
              <a:gd name="connsiteY120" fmla="*/ 150562 h 336550"/>
              <a:gd name="connsiteX121" fmla="*/ 301625 w 338138"/>
              <a:gd name="connsiteY121" fmla="*/ 150812 h 336550"/>
              <a:gd name="connsiteX122" fmla="*/ 300038 w 338138"/>
              <a:gd name="connsiteY122" fmla="*/ 149226 h 336550"/>
              <a:gd name="connsiteX123" fmla="*/ 300038 w 338138"/>
              <a:gd name="connsiteY123" fmla="*/ 147638 h 336550"/>
              <a:gd name="connsiteX124" fmla="*/ 300038 w 338138"/>
              <a:gd name="connsiteY124" fmla="*/ 144463 h 336550"/>
              <a:gd name="connsiteX125" fmla="*/ 300038 w 338138"/>
              <a:gd name="connsiteY125" fmla="*/ 141288 h 336550"/>
              <a:gd name="connsiteX126" fmla="*/ 287338 w 338138"/>
              <a:gd name="connsiteY126" fmla="*/ 131762 h 336550"/>
              <a:gd name="connsiteX127" fmla="*/ 292101 w 338138"/>
              <a:gd name="connsiteY127" fmla="*/ 134484 h 336550"/>
              <a:gd name="connsiteX128" fmla="*/ 292101 w 338138"/>
              <a:gd name="connsiteY128" fmla="*/ 135844 h 336550"/>
              <a:gd name="connsiteX129" fmla="*/ 290513 w 338138"/>
              <a:gd name="connsiteY129" fmla="*/ 138566 h 336550"/>
              <a:gd name="connsiteX130" fmla="*/ 290513 w 338138"/>
              <a:gd name="connsiteY130" fmla="*/ 139927 h 336550"/>
              <a:gd name="connsiteX131" fmla="*/ 290513 w 338138"/>
              <a:gd name="connsiteY131" fmla="*/ 142648 h 336550"/>
              <a:gd name="connsiteX132" fmla="*/ 292101 w 338138"/>
              <a:gd name="connsiteY132" fmla="*/ 144009 h 336550"/>
              <a:gd name="connsiteX133" fmla="*/ 293688 w 338138"/>
              <a:gd name="connsiteY133" fmla="*/ 145369 h 336550"/>
              <a:gd name="connsiteX134" fmla="*/ 292101 w 338138"/>
              <a:gd name="connsiteY134" fmla="*/ 146730 h 336550"/>
              <a:gd name="connsiteX135" fmla="*/ 292101 w 338138"/>
              <a:gd name="connsiteY135" fmla="*/ 148091 h 336550"/>
              <a:gd name="connsiteX136" fmla="*/ 290513 w 338138"/>
              <a:gd name="connsiteY136" fmla="*/ 150812 h 336550"/>
              <a:gd name="connsiteX137" fmla="*/ 290513 w 338138"/>
              <a:gd name="connsiteY137" fmla="*/ 152173 h 336550"/>
              <a:gd name="connsiteX138" fmla="*/ 290513 w 338138"/>
              <a:gd name="connsiteY138" fmla="*/ 153534 h 336550"/>
              <a:gd name="connsiteX139" fmla="*/ 290513 w 338138"/>
              <a:gd name="connsiteY139" fmla="*/ 154894 h 336550"/>
              <a:gd name="connsiteX140" fmla="*/ 290513 w 338138"/>
              <a:gd name="connsiteY140" fmla="*/ 157616 h 336550"/>
              <a:gd name="connsiteX141" fmla="*/ 288925 w 338138"/>
              <a:gd name="connsiteY141" fmla="*/ 160337 h 336550"/>
              <a:gd name="connsiteX142" fmla="*/ 287338 w 338138"/>
              <a:gd name="connsiteY142" fmla="*/ 160337 h 336550"/>
              <a:gd name="connsiteX143" fmla="*/ 285750 w 338138"/>
              <a:gd name="connsiteY143" fmla="*/ 137205 h 336550"/>
              <a:gd name="connsiteX144" fmla="*/ 285750 w 338138"/>
              <a:gd name="connsiteY144" fmla="*/ 135844 h 336550"/>
              <a:gd name="connsiteX145" fmla="*/ 285750 w 338138"/>
              <a:gd name="connsiteY145" fmla="*/ 133123 h 336550"/>
              <a:gd name="connsiteX146" fmla="*/ 287338 w 338138"/>
              <a:gd name="connsiteY146" fmla="*/ 131762 h 336550"/>
              <a:gd name="connsiteX147" fmla="*/ 296863 w 338138"/>
              <a:gd name="connsiteY147" fmla="*/ 123825 h 336550"/>
              <a:gd name="connsiteX148" fmla="*/ 298451 w 338138"/>
              <a:gd name="connsiteY148" fmla="*/ 127000 h 336550"/>
              <a:gd name="connsiteX149" fmla="*/ 300038 w 338138"/>
              <a:gd name="connsiteY149" fmla="*/ 130175 h 336550"/>
              <a:gd name="connsiteX150" fmla="*/ 298451 w 338138"/>
              <a:gd name="connsiteY150" fmla="*/ 130175 h 336550"/>
              <a:gd name="connsiteX151" fmla="*/ 298451 w 338138"/>
              <a:gd name="connsiteY151" fmla="*/ 133350 h 336550"/>
              <a:gd name="connsiteX152" fmla="*/ 296863 w 338138"/>
              <a:gd name="connsiteY152" fmla="*/ 131763 h 336550"/>
              <a:gd name="connsiteX153" fmla="*/ 296863 w 338138"/>
              <a:gd name="connsiteY153" fmla="*/ 130175 h 336550"/>
              <a:gd name="connsiteX154" fmla="*/ 295276 w 338138"/>
              <a:gd name="connsiteY154" fmla="*/ 128588 h 336550"/>
              <a:gd name="connsiteX155" fmla="*/ 293688 w 338138"/>
              <a:gd name="connsiteY155" fmla="*/ 130175 h 336550"/>
              <a:gd name="connsiteX156" fmla="*/ 293688 w 338138"/>
              <a:gd name="connsiteY156" fmla="*/ 128588 h 336550"/>
              <a:gd name="connsiteX157" fmla="*/ 293688 w 338138"/>
              <a:gd name="connsiteY157" fmla="*/ 125413 h 336550"/>
              <a:gd name="connsiteX158" fmla="*/ 296863 w 338138"/>
              <a:gd name="connsiteY158" fmla="*/ 125413 h 336550"/>
              <a:gd name="connsiteX159" fmla="*/ 292100 w 338138"/>
              <a:gd name="connsiteY159" fmla="*/ 117475 h 336550"/>
              <a:gd name="connsiteX160" fmla="*/ 293688 w 338138"/>
              <a:gd name="connsiteY160" fmla="*/ 117475 h 336550"/>
              <a:gd name="connsiteX161" fmla="*/ 293688 w 338138"/>
              <a:gd name="connsiteY161" fmla="*/ 119063 h 336550"/>
              <a:gd name="connsiteX162" fmla="*/ 293688 w 338138"/>
              <a:gd name="connsiteY162" fmla="*/ 120650 h 336550"/>
              <a:gd name="connsiteX163" fmla="*/ 285750 w 338138"/>
              <a:gd name="connsiteY163" fmla="*/ 101600 h 336550"/>
              <a:gd name="connsiteX164" fmla="*/ 287338 w 338138"/>
              <a:gd name="connsiteY164" fmla="*/ 101600 h 336550"/>
              <a:gd name="connsiteX165" fmla="*/ 287338 w 338138"/>
              <a:gd name="connsiteY165" fmla="*/ 104775 h 336550"/>
              <a:gd name="connsiteX166" fmla="*/ 288925 w 338138"/>
              <a:gd name="connsiteY166" fmla="*/ 107950 h 336550"/>
              <a:gd name="connsiteX167" fmla="*/ 290513 w 338138"/>
              <a:gd name="connsiteY167" fmla="*/ 109538 h 336550"/>
              <a:gd name="connsiteX168" fmla="*/ 292101 w 338138"/>
              <a:gd name="connsiteY168" fmla="*/ 111125 h 336550"/>
              <a:gd name="connsiteX169" fmla="*/ 293688 w 338138"/>
              <a:gd name="connsiteY169" fmla="*/ 111125 h 336550"/>
              <a:gd name="connsiteX170" fmla="*/ 293688 w 338138"/>
              <a:gd name="connsiteY170" fmla="*/ 114300 h 336550"/>
              <a:gd name="connsiteX171" fmla="*/ 293688 w 338138"/>
              <a:gd name="connsiteY171" fmla="*/ 115887 h 336550"/>
              <a:gd name="connsiteX172" fmla="*/ 295276 w 338138"/>
              <a:gd name="connsiteY172" fmla="*/ 117475 h 336550"/>
              <a:gd name="connsiteX173" fmla="*/ 295276 w 338138"/>
              <a:gd name="connsiteY173" fmla="*/ 119062 h 336550"/>
              <a:gd name="connsiteX174" fmla="*/ 295276 w 338138"/>
              <a:gd name="connsiteY174" fmla="*/ 120650 h 336550"/>
              <a:gd name="connsiteX175" fmla="*/ 295276 w 338138"/>
              <a:gd name="connsiteY175" fmla="*/ 122237 h 336550"/>
              <a:gd name="connsiteX176" fmla="*/ 293688 w 338138"/>
              <a:gd name="connsiteY176" fmla="*/ 117475 h 336550"/>
              <a:gd name="connsiteX177" fmla="*/ 293688 w 338138"/>
              <a:gd name="connsiteY177" fmla="*/ 115888 h 336550"/>
              <a:gd name="connsiteX178" fmla="*/ 292101 w 338138"/>
              <a:gd name="connsiteY178" fmla="*/ 114300 h 336550"/>
              <a:gd name="connsiteX179" fmla="*/ 290513 w 338138"/>
              <a:gd name="connsiteY179" fmla="*/ 114300 h 336550"/>
              <a:gd name="connsiteX180" fmla="*/ 290513 w 338138"/>
              <a:gd name="connsiteY180" fmla="*/ 115888 h 336550"/>
              <a:gd name="connsiteX181" fmla="*/ 290513 w 338138"/>
              <a:gd name="connsiteY181" fmla="*/ 117475 h 336550"/>
              <a:gd name="connsiteX182" fmla="*/ 288925 w 338138"/>
              <a:gd name="connsiteY182" fmla="*/ 117475 h 336550"/>
              <a:gd name="connsiteX183" fmla="*/ 288925 w 338138"/>
              <a:gd name="connsiteY183" fmla="*/ 115888 h 336550"/>
              <a:gd name="connsiteX184" fmla="*/ 288925 w 338138"/>
              <a:gd name="connsiteY184" fmla="*/ 112713 h 336550"/>
              <a:gd name="connsiteX185" fmla="*/ 287338 w 338138"/>
              <a:gd name="connsiteY185" fmla="*/ 109538 h 336550"/>
              <a:gd name="connsiteX186" fmla="*/ 285750 w 338138"/>
              <a:gd name="connsiteY186" fmla="*/ 107950 h 336550"/>
              <a:gd name="connsiteX187" fmla="*/ 285750 w 338138"/>
              <a:gd name="connsiteY187" fmla="*/ 106363 h 336550"/>
              <a:gd name="connsiteX188" fmla="*/ 285750 w 338138"/>
              <a:gd name="connsiteY188" fmla="*/ 103188 h 336550"/>
              <a:gd name="connsiteX189" fmla="*/ 203200 w 338138"/>
              <a:gd name="connsiteY189" fmla="*/ 85725 h 336550"/>
              <a:gd name="connsiteX190" fmla="*/ 207963 w 338138"/>
              <a:gd name="connsiteY190" fmla="*/ 85725 h 336550"/>
              <a:gd name="connsiteX191" fmla="*/ 204391 w 338138"/>
              <a:gd name="connsiteY191" fmla="*/ 87842 h 336550"/>
              <a:gd name="connsiteX192" fmla="*/ 203200 w 338138"/>
              <a:gd name="connsiteY192" fmla="*/ 87842 h 336550"/>
              <a:gd name="connsiteX193" fmla="*/ 203200 w 338138"/>
              <a:gd name="connsiteY193" fmla="*/ 85725 h 336550"/>
              <a:gd name="connsiteX194" fmla="*/ 188913 w 338138"/>
              <a:gd name="connsiteY194" fmla="*/ 83476 h 336550"/>
              <a:gd name="connsiteX195" fmla="*/ 192088 w 338138"/>
              <a:gd name="connsiteY195" fmla="*/ 84667 h 336550"/>
              <a:gd name="connsiteX196" fmla="*/ 190501 w 338138"/>
              <a:gd name="connsiteY196" fmla="*/ 85725 h 336550"/>
              <a:gd name="connsiteX197" fmla="*/ 185738 w 338138"/>
              <a:gd name="connsiteY197" fmla="*/ 84667 h 336550"/>
              <a:gd name="connsiteX198" fmla="*/ 188913 w 338138"/>
              <a:gd name="connsiteY198" fmla="*/ 83476 h 336550"/>
              <a:gd name="connsiteX199" fmla="*/ 161925 w 338138"/>
              <a:gd name="connsiteY199" fmla="*/ 77787 h 336550"/>
              <a:gd name="connsiteX200" fmla="*/ 163248 w 338138"/>
              <a:gd name="connsiteY200" fmla="*/ 77787 h 336550"/>
              <a:gd name="connsiteX201" fmla="*/ 168540 w 338138"/>
              <a:gd name="connsiteY201" fmla="*/ 82550 h 336550"/>
              <a:gd name="connsiteX202" fmla="*/ 167217 w 338138"/>
              <a:gd name="connsiteY202" fmla="*/ 82550 h 336550"/>
              <a:gd name="connsiteX203" fmla="*/ 167217 w 338138"/>
              <a:gd name="connsiteY203" fmla="*/ 81359 h 336550"/>
              <a:gd name="connsiteX204" fmla="*/ 161925 w 338138"/>
              <a:gd name="connsiteY204" fmla="*/ 78978 h 336550"/>
              <a:gd name="connsiteX205" fmla="*/ 161925 w 338138"/>
              <a:gd name="connsiteY205" fmla="*/ 77787 h 336550"/>
              <a:gd name="connsiteX206" fmla="*/ 158751 w 338138"/>
              <a:gd name="connsiteY206" fmla="*/ 73554 h 336550"/>
              <a:gd name="connsiteX207" fmla="*/ 155575 w 338138"/>
              <a:gd name="connsiteY207" fmla="*/ 77787 h 336550"/>
              <a:gd name="connsiteX208" fmla="*/ 153988 w 338138"/>
              <a:gd name="connsiteY208" fmla="*/ 76729 h 336550"/>
              <a:gd name="connsiteX209" fmla="*/ 158751 w 338138"/>
              <a:gd name="connsiteY209" fmla="*/ 73554 h 336550"/>
              <a:gd name="connsiteX210" fmla="*/ 140098 w 338138"/>
              <a:gd name="connsiteY210" fmla="*/ 48759 h 336550"/>
              <a:gd name="connsiteX211" fmla="*/ 142876 w 338138"/>
              <a:gd name="connsiteY211" fmla="*/ 48759 h 336550"/>
              <a:gd name="connsiteX212" fmla="*/ 131763 w 338138"/>
              <a:gd name="connsiteY212" fmla="*/ 55563 h 336550"/>
              <a:gd name="connsiteX213" fmla="*/ 140098 w 338138"/>
              <a:gd name="connsiteY213" fmla="*/ 48759 h 336550"/>
              <a:gd name="connsiteX214" fmla="*/ 148273 w 338138"/>
              <a:gd name="connsiteY214" fmla="*/ 42598 h 336550"/>
              <a:gd name="connsiteX215" fmla="*/ 150813 w 338138"/>
              <a:gd name="connsiteY215" fmla="*/ 42598 h 336550"/>
              <a:gd name="connsiteX216" fmla="*/ 149543 w 338138"/>
              <a:gd name="connsiteY216" fmla="*/ 43921 h 336550"/>
              <a:gd name="connsiteX217" fmla="*/ 148273 w 338138"/>
              <a:gd name="connsiteY217" fmla="*/ 51859 h 336550"/>
              <a:gd name="connsiteX218" fmla="*/ 150813 w 338138"/>
              <a:gd name="connsiteY218" fmla="*/ 50536 h 336550"/>
              <a:gd name="connsiteX219" fmla="*/ 148273 w 338138"/>
              <a:gd name="connsiteY219" fmla="*/ 53181 h 336550"/>
              <a:gd name="connsiteX220" fmla="*/ 149543 w 338138"/>
              <a:gd name="connsiteY220" fmla="*/ 54504 h 336550"/>
              <a:gd name="connsiteX221" fmla="*/ 141923 w 338138"/>
              <a:gd name="connsiteY221" fmla="*/ 55827 h 336550"/>
              <a:gd name="connsiteX222" fmla="*/ 138113 w 338138"/>
              <a:gd name="connsiteY222" fmla="*/ 57150 h 336550"/>
              <a:gd name="connsiteX223" fmla="*/ 140653 w 338138"/>
              <a:gd name="connsiteY223" fmla="*/ 55827 h 336550"/>
              <a:gd name="connsiteX224" fmla="*/ 141923 w 338138"/>
              <a:gd name="connsiteY224" fmla="*/ 53181 h 336550"/>
              <a:gd name="connsiteX225" fmla="*/ 139383 w 338138"/>
              <a:gd name="connsiteY225" fmla="*/ 53181 h 336550"/>
              <a:gd name="connsiteX226" fmla="*/ 141923 w 338138"/>
              <a:gd name="connsiteY226" fmla="*/ 51859 h 336550"/>
              <a:gd name="connsiteX227" fmla="*/ 145733 w 338138"/>
              <a:gd name="connsiteY227" fmla="*/ 49213 h 336550"/>
              <a:gd name="connsiteX228" fmla="*/ 144463 w 338138"/>
              <a:gd name="connsiteY228" fmla="*/ 47890 h 336550"/>
              <a:gd name="connsiteX229" fmla="*/ 144463 w 338138"/>
              <a:gd name="connsiteY229" fmla="*/ 45244 h 336550"/>
              <a:gd name="connsiteX230" fmla="*/ 143193 w 338138"/>
              <a:gd name="connsiteY230" fmla="*/ 45244 h 336550"/>
              <a:gd name="connsiteX231" fmla="*/ 169336 w 338138"/>
              <a:gd name="connsiteY231" fmla="*/ 30162 h 336550"/>
              <a:gd name="connsiteX232" fmla="*/ 33338 w 338138"/>
              <a:gd name="connsiteY232" fmla="*/ 136706 h 336550"/>
              <a:gd name="connsiteX233" fmla="*/ 33338 w 338138"/>
              <a:gd name="connsiteY233" fmla="*/ 138022 h 336550"/>
              <a:gd name="connsiteX234" fmla="*/ 33338 w 338138"/>
              <a:gd name="connsiteY234" fmla="*/ 139337 h 336550"/>
              <a:gd name="connsiteX235" fmla="*/ 33338 w 338138"/>
              <a:gd name="connsiteY235" fmla="*/ 140652 h 336550"/>
              <a:gd name="connsiteX236" fmla="*/ 34658 w 338138"/>
              <a:gd name="connsiteY236" fmla="*/ 139337 h 336550"/>
              <a:gd name="connsiteX237" fmla="*/ 35979 w 338138"/>
              <a:gd name="connsiteY237" fmla="*/ 139337 h 336550"/>
              <a:gd name="connsiteX238" fmla="*/ 35979 w 338138"/>
              <a:gd name="connsiteY238" fmla="*/ 140652 h 336550"/>
              <a:gd name="connsiteX239" fmla="*/ 43901 w 338138"/>
              <a:gd name="connsiteY239" fmla="*/ 153806 h 336550"/>
              <a:gd name="connsiteX240" fmla="*/ 45221 w 338138"/>
              <a:gd name="connsiteY240" fmla="*/ 169590 h 336550"/>
              <a:gd name="connsiteX241" fmla="*/ 49182 w 338138"/>
              <a:gd name="connsiteY241" fmla="*/ 166959 h 336550"/>
              <a:gd name="connsiteX242" fmla="*/ 50503 w 338138"/>
              <a:gd name="connsiteY242" fmla="*/ 170905 h 336550"/>
              <a:gd name="connsiteX243" fmla="*/ 50503 w 338138"/>
              <a:gd name="connsiteY243" fmla="*/ 168275 h 336550"/>
              <a:gd name="connsiteX244" fmla="*/ 55784 w 338138"/>
              <a:gd name="connsiteY244" fmla="*/ 174852 h 336550"/>
              <a:gd name="connsiteX245" fmla="*/ 57105 w 338138"/>
              <a:gd name="connsiteY245" fmla="*/ 174852 h 336550"/>
              <a:gd name="connsiteX246" fmla="*/ 57105 w 338138"/>
              <a:gd name="connsiteY246" fmla="*/ 173536 h 336550"/>
              <a:gd name="connsiteX247" fmla="*/ 59745 w 338138"/>
              <a:gd name="connsiteY247" fmla="*/ 173536 h 336550"/>
              <a:gd name="connsiteX248" fmla="*/ 61066 w 338138"/>
              <a:gd name="connsiteY248" fmla="*/ 173536 h 336550"/>
              <a:gd name="connsiteX249" fmla="*/ 62386 w 338138"/>
              <a:gd name="connsiteY249" fmla="*/ 173536 h 336550"/>
              <a:gd name="connsiteX250" fmla="*/ 63706 w 338138"/>
              <a:gd name="connsiteY250" fmla="*/ 173536 h 336550"/>
              <a:gd name="connsiteX251" fmla="*/ 65027 w 338138"/>
              <a:gd name="connsiteY251" fmla="*/ 173536 h 336550"/>
              <a:gd name="connsiteX252" fmla="*/ 65027 w 338138"/>
              <a:gd name="connsiteY252" fmla="*/ 174852 h 336550"/>
              <a:gd name="connsiteX253" fmla="*/ 68988 w 338138"/>
              <a:gd name="connsiteY253" fmla="*/ 177482 h 336550"/>
              <a:gd name="connsiteX254" fmla="*/ 72949 w 338138"/>
              <a:gd name="connsiteY254" fmla="*/ 180113 h 336550"/>
              <a:gd name="connsiteX255" fmla="*/ 74269 w 338138"/>
              <a:gd name="connsiteY255" fmla="*/ 182744 h 336550"/>
              <a:gd name="connsiteX256" fmla="*/ 74269 w 338138"/>
              <a:gd name="connsiteY256" fmla="*/ 185374 h 336550"/>
              <a:gd name="connsiteX257" fmla="*/ 74269 w 338138"/>
              <a:gd name="connsiteY257" fmla="*/ 189320 h 336550"/>
              <a:gd name="connsiteX258" fmla="*/ 71629 w 338138"/>
              <a:gd name="connsiteY258" fmla="*/ 194582 h 336550"/>
              <a:gd name="connsiteX259" fmla="*/ 71629 w 338138"/>
              <a:gd name="connsiteY259" fmla="*/ 195897 h 336550"/>
              <a:gd name="connsiteX260" fmla="*/ 63706 w 338138"/>
              <a:gd name="connsiteY260" fmla="*/ 219574 h 336550"/>
              <a:gd name="connsiteX261" fmla="*/ 66347 w 338138"/>
              <a:gd name="connsiteY261" fmla="*/ 236673 h 336550"/>
              <a:gd name="connsiteX262" fmla="*/ 66347 w 338138"/>
              <a:gd name="connsiteY262" fmla="*/ 239304 h 336550"/>
              <a:gd name="connsiteX263" fmla="*/ 65027 w 338138"/>
              <a:gd name="connsiteY263" fmla="*/ 245881 h 336550"/>
              <a:gd name="connsiteX264" fmla="*/ 62386 w 338138"/>
              <a:gd name="connsiteY264" fmla="*/ 244565 h 336550"/>
              <a:gd name="connsiteX265" fmla="*/ 65027 w 338138"/>
              <a:gd name="connsiteY265" fmla="*/ 253773 h 336550"/>
              <a:gd name="connsiteX266" fmla="*/ 62386 w 338138"/>
              <a:gd name="connsiteY266" fmla="*/ 255088 h 336550"/>
              <a:gd name="connsiteX267" fmla="*/ 63706 w 338138"/>
              <a:gd name="connsiteY267" fmla="*/ 257719 h 336550"/>
              <a:gd name="connsiteX268" fmla="*/ 66347 w 338138"/>
              <a:gd name="connsiteY268" fmla="*/ 260350 h 336550"/>
              <a:gd name="connsiteX269" fmla="*/ 66347 w 338138"/>
              <a:gd name="connsiteY269" fmla="*/ 261665 h 336550"/>
              <a:gd name="connsiteX270" fmla="*/ 67668 w 338138"/>
              <a:gd name="connsiteY270" fmla="*/ 261665 h 336550"/>
              <a:gd name="connsiteX271" fmla="*/ 87473 w 338138"/>
              <a:gd name="connsiteY271" fmla="*/ 280080 h 336550"/>
              <a:gd name="connsiteX272" fmla="*/ 88794 w 338138"/>
              <a:gd name="connsiteY272" fmla="*/ 280080 h 336550"/>
              <a:gd name="connsiteX273" fmla="*/ 88794 w 338138"/>
              <a:gd name="connsiteY273" fmla="*/ 281395 h 336550"/>
              <a:gd name="connsiteX274" fmla="*/ 90114 w 338138"/>
              <a:gd name="connsiteY274" fmla="*/ 281395 h 336550"/>
              <a:gd name="connsiteX275" fmla="*/ 169336 w 338138"/>
              <a:gd name="connsiteY275" fmla="*/ 306387 h 336550"/>
              <a:gd name="connsiteX276" fmla="*/ 307976 w 338138"/>
              <a:gd name="connsiteY276" fmla="*/ 168275 h 336550"/>
              <a:gd name="connsiteX277" fmla="*/ 306128 w 338138"/>
              <a:gd name="connsiteY277" fmla="*/ 156215 h 336550"/>
              <a:gd name="connsiteX278" fmla="*/ 306388 w 338138"/>
              <a:gd name="connsiteY278" fmla="*/ 154573 h 336550"/>
              <a:gd name="connsiteX279" fmla="*/ 306388 w 338138"/>
              <a:gd name="connsiteY279" fmla="*/ 151899 h 336550"/>
              <a:gd name="connsiteX280" fmla="*/ 305656 w 338138"/>
              <a:gd name="connsiteY280" fmla="*/ 153133 h 336550"/>
              <a:gd name="connsiteX281" fmla="*/ 301374 w 338138"/>
              <a:gd name="connsiteY281" fmla="*/ 125197 h 336550"/>
              <a:gd name="connsiteX282" fmla="*/ 282889 w 338138"/>
              <a:gd name="connsiteY282" fmla="*/ 88038 h 336550"/>
              <a:gd name="connsiteX283" fmla="*/ 282889 w 338138"/>
              <a:gd name="connsiteY283" fmla="*/ 109084 h 336550"/>
              <a:gd name="connsiteX284" fmla="*/ 281569 w 338138"/>
              <a:gd name="connsiteY284" fmla="*/ 113030 h 336550"/>
              <a:gd name="connsiteX285" fmla="*/ 278928 w 338138"/>
              <a:gd name="connsiteY285" fmla="*/ 115660 h 336550"/>
              <a:gd name="connsiteX286" fmla="*/ 278928 w 338138"/>
              <a:gd name="connsiteY286" fmla="*/ 113030 h 336550"/>
              <a:gd name="connsiteX287" fmla="*/ 277608 w 338138"/>
              <a:gd name="connsiteY287" fmla="*/ 109084 h 336550"/>
              <a:gd name="connsiteX288" fmla="*/ 274967 w 338138"/>
              <a:gd name="connsiteY288" fmla="*/ 106453 h 336550"/>
              <a:gd name="connsiteX289" fmla="*/ 253841 w 338138"/>
              <a:gd name="connsiteY289" fmla="*/ 101192 h 336550"/>
              <a:gd name="connsiteX290" fmla="*/ 249880 w 338138"/>
              <a:gd name="connsiteY290" fmla="*/ 99876 h 336550"/>
              <a:gd name="connsiteX291" fmla="*/ 240637 w 338138"/>
              <a:gd name="connsiteY291" fmla="*/ 97245 h 336550"/>
              <a:gd name="connsiteX292" fmla="*/ 245919 w 338138"/>
              <a:gd name="connsiteY292" fmla="*/ 106453 h 336550"/>
              <a:gd name="connsiteX293" fmla="*/ 247239 w 338138"/>
              <a:gd name="connsiteY293" fmla="*/ 103822 h 336550"/>
              <a:gd name="connsiteX294" fmla="*/ 248559 w 338138"/>
              <a:gd name="connsiteY294" fmla="*/ 106453 h 336550"/>
              <a:gd name="connsiteX295" fmla="*/ 256482 w 338138"/>
              <a:gd name="connsiteY295" fmla="*/ 105138 h 336550"/>
              <a:gd name="connsiteX296" fmla="*/ 268365 w 338138"/>
              <a:gd name="connsiteY296" fmla="*/ 124868 h 336550"/>
              <a:gd name="connsiteX297" fmla="*/ 259122 w 338138"/>
              <a:gd name="connsiteY297" fmla="*/ 132760 h 336550"/>
              <a:gd name="connsiteX298" fmla="*/ 236676 w 338138"/>
              <a:gd name="connsiteY298" fmla="*/ 128814 h 336550"/>
              <a:gd name="connsiteX299" fmla="*/ 235356 w 338138"/>
              <a:gd name="connsiteY299" fmla="*/ 126183 h 336550"/>
              <a:gd name="connsiteX300" fmla="*/ 234035 w 338138"/>
              <a:gd name="connsiteY300" fmla="*/ 123553 h 336550"/>
              <a:gd name="connsiteX301" fmla="*/ 223472 w 338138"/>
              <a:gd name="connsiteY301" fmla="*/ 110399 h 336550"/>
              <a:gd name="connsiteX302" fmla="*/ 220831 w 338138"/>
              <a:gd name="connsiteY302" fmla="*/ 107768 h 336550"/>
              <a:gd name="connsiteX303" fmla="*/ 218191 w 338138"/>
              <a:gd name="connsiteY303" fmla="*/ 105138 h 336550"/>
              <a:gd name="connsiteX304" fmla="*/ 215550 w 338138"/>
              <a:gd name="connsiteY304" fmla="*/ 102507 h 336550"/>
              <a:gd name="connsiteX305" fmla="*/ 210268 w 338138"/>
              <a:gd name="connsiteY305" fmla="*/ 98561 h 336550"/>
              <a:gd name="connsiteX306" fmla="*/ 210268 w 338138"/>
              <a:gd name="connsiteY306" fmla="*/ 99876 h 336550"/>
              <a:gd name="connsiteX307" fmla="*/ 212909 w 338138"/>
              <a:gd name="connsiteY307" fmla="*/ 103822 h 336550"/>
              <a:gd name="connsiteX308" fmla="*/ 215550 w 338138"/>
              <a:gd name="connsiteY308" fmla="*/ 106453 h 336550"/>
              <a:gd name="connsiteX309" fmla="*/ 216870 w 338138"/>
              <a:gd name="connsiteY309" fmla="*/ 109084 h 336550"/>
              <a:gd name="connsiteX310" fmla="*/ 224793 w 338138"/>
              <a:gd name="connsiteY310" fmla="*/ 122237 h 336550"/>
              <a:gd name="connsiteX311" fmla="*/ 231394 w 338138"/>
              <a:gd name="connsiteY311" fmla="*/ 131445 h 336550"/>
              <a:gd name="connsiteX312" fmla="*/ 234035 w 338138"/>
              <a:gd name="connsiteY312" fmla="*/ 134075 h 336550"/>
              <a:gd name="connsiteX313" fmla="*/ 236676 w 338138"/>
              <a:gd name="connsiteY313" fmla="*/ 138022 h 336550"/>
              <a:gd name="connsiteX314" fmla="*/ 240637 w 338138"/>
              <a:gd name="connsiteY314" fmla="*/ 140652 h 336550"/>
              <a:gd name="connsiteX315" fmla="*/ 244598 w 338138"/>
              <a:gd name="connsiteY315" fmla="*/ 143283 h 336550"/>
              <a:gd name="connsiteX316" fmla="*/ 245919 w 338138"/>
              <a:gd name="connsiteY316" fmla="*/ 143283 h 336550"/>
              <a:gd name="connsiteX317" fmla="*/ 248559 w 338138"/>
              <a:gd name="connsiteY317" fmla="*/ 143283 h 336550"/>
              <a:gd name="connsiteX318" fmla="*/ 260443 w 338138"/>
              <a:gd name="connsiteY318" fmla="*/ 140652 h 336550"/>
              <a:gd name="connsiteX319" fmla="*/ 259122 w 338138"/>
              <a:gd name="connsiteY319" fmla="*/ 147229 h 336550"/>
              <a:gd name="connsiteX320" fmla="*/ 257802 w 338138"/>
              <a:gd name="connsiteY320" fmla="*/ 151175 h 336550"/>
              <a:gd name="connsiteX321" fmla="*/ 255161 w 338138"/>
              <a:gd name="connsiteY321" fmla="*/ 159067 h 336550"/>
              <a:gd name="connsiteX322" fmla="*/ 253841 w 338138"/>
              <a:gd name="connsiteY322" fmla="*/ 161698 h 336550"/>
              <a:gd name="connsiteX323" fmla="*/ 232715 w 338138"/>
              <a:gd name="connsiteY323" fmla="*/ 190636 h 336550"/>
              <a:gd name="connsiteX324" fmla="*/ 234035 w 338138"/>
              <a:gd name="connsiteY324" fmla="*/ 191951 h 336550"/>
              <a:gd name="connsiteX325" fmla="*/ 228754 w 338138"/>
              <a:gd name="connsiteY325" fmla="*/ 212997 h 336550"/>
              <a:gd name="connsiteX326" fmla="*/ 227433 w 338138"/>
              <a:gd name="connsiteY326" fmla="*/ 215628 h 336550"/>
              <a:gd name="connsiteX327" fmla="*/ 218191 w 338138"/>
              <a:gd name="connsiteY327" fmla="*/ 235358 h 336550"/>
              <a:gd name="connsiteX328" fmla="*/ 212909 w 338138"/>
              <a:gd name="connsiteY328" fmla="*/ 239304 h 336550"/>
              <a:gd name="connsiteX329" fmla="*/ 211589 w 338138"/>
              <a:gd name="connsiteY329" fmla="*/ 241935 h 336550"/>
              <a:gd name="connsiteX330" fmla="*/ 210268 w 338138"/>
              <a:gd name="connsiteY330" fmla="*/ 245881 h 336550"/>
              <a:gd name="connsiteX331" fmla="*/ 207628 w 338138"/>
              <a:gd name="connsiteY331" fmla="*/ 248512 h 336550"/>
              <a:gd name="connsiteX332" fmla="*/ 203667 w 338138"/>
              <a:gd name="connsiteY332" fmla="*/ 253773 h 336550"/>
              <a:gd name="connsiteX333" fmla="*/ 191783 w 338138"/>
              <a:gd name="connsiteY333" fmla="*/ 259034 h 336550"/>
              <a:gd name="connsiteX334" fmla="*/ 185181 w 338138"/>
              <a:gd name="connsiteY334" fmla="*/ 259034 h 336550"/>
              <a:gd name="connsiteX335" fmla="*/ 183861 w 338138"/>
              <a:gd name="connsiteY335" fmla="*/ 260350 h 336550"/>
              <a:gd name="connsiteX336" fmla="*/ 183861 w 338138"/>
              <a:gd name="connsiteY336" fmla="*/ 261665 h 336550"/>
              <a:gd name="connsiteX337" fmla="*/ 181220 w 338138"/>
              <a:gd name="connsiteY337" fmla="*/ 261665 h 336550"/>
              <a:gd name="connsiteX338" fmla="*/ 178579 w 338138"/>
              <a:gd name="connsiteY338" fmla="*/ 260350 h 336550"/>
              <a:gd name="connsiteX339" fmla="*/ 177259 w 338138"/>
              <a:gd name="connsiteY339" fmla="*/ 259034 h 336550"/>
              <a:gd name="connsiteX340" fmla="*/ 175938 w 338138"/>
              <a:gd name="connsiteY340" fmla="*/ 257719 h 336550"/>
              <a:gd name="connsiteX341" fmla="*/ 175938 w 338138"/>
              <a:gd name="connsiteY341" fmla="*/ 256404 h 336550"/>
              <a:gd name="connsiteX342" fmla="*/ 175938 w 338138"/>
              <a:gd name="connsiteY342" fmla="*/ 255088 h 336550"/>
              <a:gd name="connsiteX343" fmla="*/ 175938 w 338138"/>
              <a:gd name="connsiteY343" fmla="*/ 253773 h 336550"/>
              <a:gd name="connsiteX344" fmla="*/ 174618 w 338138"/>
              <a:gd name="connsiteY344" fmla="*/ 251142 h 336550"/>
              <a:gd name="connsiteX345" fmla="*/ 173298 w 338138"/>
              <a:gd name="connsiteY345" fmla="*/ 248512 h 336550"/>
              <a:gd name="connsiteX346" fmla="*/ 171977 w 338138"/>
              <a:gd name="connsiteY346" fmla="*/ 245881 h 336550"/>
              <a:gd name="connsiteX347" fmla="*/ 170657 w 338138"/>
              <a:gd name="connsiteY347" fmla="*/ 245881 h 336550"/>
              <a:gd name="connsiteX348" fmla="*/ 170657 w 338138"/>
              <a:gd name="connsiteY348" fmla="*/ 244565 h 336550"/>
              <a:gd name="connsiteX349" fmla="*/ 169336 w 338138"/>
              <a:gd name="connsiteY349" fmla="*/ 243250 h 336550"/>
              <a:gd name="connsiteX350" fmla="*/ 169336 w 338138"/>
              <a:gd name="connsiteY350" fmla="*/ 241935 h 336550"/>
              <a:gd name="connsiteX351" fmla="*/ 160094 w 338138"/>
              <a:gd name="connsiteY351" fmla="*/ 219574 h 336550"/>
              <a:gd name="connsiteX352" fmla="*/ 164055 w 338138"/>
              <a:gd name="connsiteY352" fmla="*/ 205105 h 336550"/>
              <a:gd name="connsiteX353" fmla="*/ 165375 w 338138"/>
              <a:gd name="connsiteY353" fmla="*/ 202474 h 336550"/>
              <a:gd name="connsiteX354" fmla="*/ 165375 w 338138"/>
              <a:gd name="connsiteY354" fmla="*/ 198528 h 336550"/>
              <a:gd name="connsiteX355" fmla="*/ 164055 w 338138"/>
              <a:gd name="connsiteY355" fmla="*/ 194582 h 336550"/>
              <a:gd name="connsiteX356" fmla="*/ 160094 w 338138"/>
              <a:gd name="connsiteY356" fmla="*/ 185374 h 336550"/>
              <a:gd name="connsiteX357" fmla="*/ 157453 w 338138"/>
              <a:gd name="connsiteY357" fmla="*/ 182744 h 336550"/>
              <a:gd name="connsiteX358" fmla="*/ 156133 w 338138"/>
              <a:gd name="connsiteY358" fmla="*/ 180113 h 336550"/>
              <a:gd name="connsiteX359" fmla="*/ 152172 w 338138"/>
              <a:gd name="connsiteY359" fmla="*/ 164329 h 336550"/>
              <a:gd name="connsiteX360" fmla="*/ 148210 w 338138"/>
              <a:gd name="connsiteY360" fmla="*/ 160383 h 336550"/>
              <a:gd name="connsiteX361" fmla="*/ 144249 w 338138"/>
              <a:gd name="connsiteY361" fmla="*/ 160383 h 336550"/>
              <a:gd name="connsiteX362" fmla="*/ 142929 w 338138"/>
              <a:gd name="connsiteY362" fmla="*/ 159067 h 336550"/>
              <a:gd name="connsiteX363" fmla="*/ 141609 w 338138"/>
              <a:gd name="connsiteY363" fmla="*/ 157752 h 336550"/>
              <a:gd name="connsiteX364" fmla="*/ 141609 w 338138"/>
              <a:gd name="connsiteY364" fmla="*/ 156437 h 336550"/>
              <a:gd name="connsiteX365" fmla="*/ 136327 w 338138"/>
              <a:gd name="connsiteY365" fmla="*/ 155121 h 336550"/>
              <a:gd name="connsiteX366" fmla="*/ 133686 w 338138"/>
              <a:gd name="connsiteY366" fmla="*/ 156437 h 336550"/>
              <a:gd name="connsiteX367" fmla="*/ 131046 w 338138"/>
              <a:gd name="connsiteY367" fmla="*/ 156437 h 336550"/>
              <a:gd name="connsiteX368" fmla="*/ 92755 w 338138"/>
              <a:gd name="connsiteY368" fmla="*/ 145914 h 336550"/>
              <a:gd name="connsiteX369" fmla="*/ 91434 w 338138"/>
              <a:gd name="connsiteY369" fmla="*/ 143283 h 336550"/>
              <a:gd name="connsiteX370" fmla="*/ 88794 w 338138"/>
              <a:gd name="connsiteY370" fmla="*/ 140652 h 336550"/>
              <a:gd name="connsiteX371" fmla="*/ 88794 w 338138"/>
              <a:gd name="connsiteY371" fmla="*/ 139337 h 336550"/>
              <a:gd name="connsiteX372" fmla="*/ 87473 w 338138"/>
              <a:gd name="connsiteY372" fmla="*/ 139337 h 336550"/>
              <a:gd name="connsiteX373" fmla="*/ 88794 w 338138"/>
              <a:gd name="connsiteY373" fmla="*/ 136706 h 336550"/>
              <a:gd name="connsiteX374" fmla="*/ 88794 w 338138"/>
              <a:gd name="connsiteY374" fmla="*/ 134075 h 336550"/>
              <a:gd name="connsiteX375" fmla="*/ 88794 w 338138"/>
              <a:gd name="connsiteY375" fmla="*/ 132760 h 336550"/>
              <a:gd name="connsiteX376" fmla="*/ 88794 w 338138"/>
              <a:gd name="connsiteY376" fmla="*/ 131445 h 336550"/>
              <a:gd name="connsiteX377" fmla="*/ 101997 w 338138"/>
              <a:gd name="connsiteY377" fmla="*/ 103822 h 336550"/>
              <a:gd name="connsiteX378" fmla="*/ 105958 w 338138"/>
              <a:gd name="connsiteY378" fmla="*/ 101192 h 336550"/>
              <a:gd name="connsiteX379" fmla="*/ 113881 w 338138"/>
              <a:gd name="connsiteY379" fmla="*/ 95930 h 336550"/>
              <a:gd name="connsiteX380" fmla="*/ 115201 w 338138"/>
              <a:gd name="connsiteY380" fmla="*/ 93299 h 336550"/>
              <a:gd name="connsiteX381" fmla="*/ 125764 w 338138"/>
              <a:gd name="connsiteY381" fmla="*/ 84092 h 336550"/>
              <a:gd name="connsiteX382" fmla="*/ 144249 w 338138"/>
              <a:gd name="connsiteY382" fmla="*/ 81461 h 336550"/>
              <a:gd name="connsiteX383" fmla="*/ 148210 w 338138"/>
              <a:gd name="connsiteY383" fmla="*/ 81461 h 336550"/>
              <a:gd name="connsiteX384" fmla="*/ 161414 w 338138"/>
              <a:gd name="connsiteY384" fmla="*/ 82777 h 336550"/>
              <a:gd name="connsiteX385" fmla="*/ 168016 w 338138"/>
              <a:gd name="connsiteY385" fmla="*/ 91984 h 336550"/>
              <a:gd name="connsiteX386" fmla="*/ 170657 w 338138"/>
              <a:gd name="connsiteY386" fmla="*/ 91984 h 336550"/>
              <a:gd name="connsiteX387" fmla="*/ 174618 w 338138"/>
              <a:gd name="connsiteY387" fmla="*/ 93299 h 336550"/>
              <a:gd name="connsiteX388" fmla="*/ 175938 w 338138"/>
              <a:gd name="connsiteY388" fmla="*/ 94615 h 336550"/>
              <a:gd name="connsiteX389" fmla="*/ 179899 w 338138"/>
              <a:gd name="connsiteY389" fmla="*/ 95930 h 336550"/>
              <a:gd name="connsiteX390" fmla="*/ 179899 w 338138"/>
              <a:gd name="connsiteY390" fmla="*/ 94615 h 336550"/>
              <a:gd name="connsiteX391" fmla="*/ 179899 w 338138"/>
              <a:gd name="connsiteY391" fmla="*/ 91984 h 336550"/>
              <a:gd name="connsiteX392" fmla="*/ 181220 w 338138"/>
              <a:gd name="connsiteY392" fmla="*/ 90669 h 336550"/>
              <a:gd name="connsiteX393" fmla="*/ 183861 w 338138"/>
              <a:gd name="connsiteY393" fmla="*/ 90669 h 336550"/>
              <a:gd name="connsiteX394" fmla="*/ 186501 w 338138"/>
              <a:gd name="connsiteY394" fmla="*/ 90669 h 336550"/>
              <a:gd name="connsiteX395" fmla="*/ 198385 w 338138"/>
              <a:gd name="connsiteY395" fmla="*/ 94615 h 336550"/>
              <a:gd name="connsiteX396" fmla="*/ 211589 w 338138"/>
              <a:gd name="connsiteY396" fmla="*/ 84092 h 336550"/>
              <a:gd name="connsiteX397" fmla="*/ 189142 w 338138"/>
              <a:gd name="connsiteY397" fmla="*/ 74884 h 336550"/>
              <a:gd name="connsiteX398" fmla="*/ 187822 w 338138"/>
              <a:gd name="connsiteY398" fmla="*/ 76200 h 336550"/>
              <a:gd name="connsiteX399" fmla="*/ 187822 w 338138"/>
              <a:gd name="connsiteY399" fmla="*/ 78830 h 336550"/>
              <a:gd name="connsiteX400" fmla="*/ 186501 w 338138"/>
              <a:gd name="connsiteY400" fmla="*/ 82777 h 336550"/>
              <a:gd name="connsiteX401" fmla="*/ 183861 w 338138"/>
              <a:gd name="connsiteY401" fmla="*/ 81461 h 336550"/>
              <a:gd name="connsiteX402" fmla="*/ 165375 w 338138"/>
              <a:gd name="connsiteY402" fmla="*/ 65677 h 336550"/>
              <a:gd name="connsiteX403" fmla="*/ 178579 w 338138"/>
              <a:gd name="connsiteY403" fmla="*/ 81461 h 336550"/>
              <a:gd name="connsiteX404" fmla="*/ 173298 w 338138"/>
              <a:gd name="connsiteY404" fmla="*/ 82777 h 336550"/>
              <a:gd name="connsiteX405" fmla="*/ 158773 w 338138"/>
              <a:gd name="connsiteY405" fmla="*/ 68308 h 336550"/>
              <a:gd name="connsiteX406" fmla="*/ 156133 w 338138"/>
              <a:gd name="connsiteY406" fmla="*/ 68308 h 336550"/>
              <a:gd name="connsiteX407" fmla="*/ 152172 w 338138"/>
              <a:gd name="connsiteY407" fmla="*/ 69623 h 336550"/>
              <a:gd name="connsiteX408" fmla="*/ 148210 w 338138"/>
              <a:gd name="connsiteY408" fmla="*/ 70938 h 336550"/>
              <a:gd name="connsiteX409" fmla="*/ 145570 w 338138"/>
              <a:gd name="connsiteY409" fmla="*/ 73569 h 336550"/>
              <a:gd name="connsiteX410" fmla="*/ 142929 w 338138"/>
              <a:gd name="connsiteY410" fmla="*/ 74884 h 336550"/>
              <a:gd name="connsiteX411" fmla="*/ 137647 w 338138"/>
              <a:gd name="connsiteY411" fmla="*/ 78830 h 336550"/>
              <a:gd name="connsiteX412" fmla="*/ 119162 w 338138"/>
              <a:gd name="connsiteY412" fmla="*/ 78830 h 336550"/>
              <a:gd name="connsiteX413" fmla="*/ 119162 w 338138"/>
              <a:gd name="connsiteY413" fmla="*/ 73569 h 336550"/>
              <a:gd name="connsiteX414" fmla="*/ 138968 w 338138"/>
              <a:gd name="connsiteY414" fmla="*/ 66992 h 336550"/>
              <a:gd name="connsiteX415" fmla="*/ 138968 w 338138"/>
              <a:gd name="connsiteY415" fmla="*/ 60415 h 336550"/>
              <a:gd name="connsiteX416" fmla="*/ 142929 w 338138"/>
              <a:gd name="connsiteY416" fmla="*/ 60415 h 336550"/>
              <a:gd name="connsiteX417" fmla="*/ 158773 w 338138"/>
              <a:gd name="connsiteY417" fmla="*/ 52523 h 336550"/>
              <a:gd name="connsiteX418" fmla="*/ 161414 w 338138"/>
              <a:gd name="connsiteY418" fmla="*/ 52523 h 336550"/>
              <a:gd name="connsiteX419" fmla="*/ 164055 w 338138"/>
              <a:gd name="connsiteY419" fmla="*/ 47262 h 336550"/>
              <a:gd name="connsiteX420" fmla="*/ 164055 w 338138"/>
              <a:gd name="connsiteY420" fmla="*/ 49893 h 336550"/>
              <a:gd name="connsiteX421" fmla="*/ 165375 w 338138"/>
              <a:gd name="connsiteY421" fmla="*/ 51208 h 336550"/>
              <a:gd name="connsiteX422" fmla="*/ 164055 w 338138"/>
              <a:gd name="connsiteY422" fmla="*/ 51208 h 336550"/>
              <a:gd name="connsiteX423" fmla="*/ 177259 w 338138"/>
              <a:gd name="connsiteY423" fmla="*/ 45947 h 336550"/>
              <a:gd name="connsiteX424" fmla="*/ 178579 w 338138"/>
              <a:gd name="connsiteY424" fmla="*/ 47262 h 336550"/>
              <a:gd name="connsiteX425" fmla="*/ 179899 w 338138"/>
              <a:gd name="connsiteY425" fmla="*/ 43316 h 336550"/>
              <a:gd name="connsiteX426" fmla="*/ 183861 w 338138"/>
              <a:gd name="connsiteY426" fmla="*/ 42000 h 336550"/>
              <a:gd name="connsiteX427" fmla="*/ 185181 w 338138"/>
              <a:gd name="connsiteY427" fmla="*/ 40685 h 336550"/>
              <a:gd name="connsiteX428" fmla="*/ 181220 w 338138"/>
              <a:gd name="connsiteY428" fmla="*/ 42000 h 336550"/>
              <a:gd name="connsiteX429" fmla="*/ 177259 w 338138"/>
              <a:gd name="connsiteY429" fmla="*/ 43316 h 336550"/>
              <a:gd name="connsiteX430" fmla="*/ 178579 w 338138"/>
              <a:gd name="connsiteY430" fmla="*/ 39370 h 336550"/>
              <a:gd name="connsiteX431" fmla="*/ 174618 w 338138"/>
              <a:gd name="connsiteY431" fmla="*/ 40685 h 336550"/>
              <a:gd name="connsiteX432" fmla="*/ 171977 w 338138"/>
              <a:gd name="connsiteY432" fmla="*/ 43316 h 336550"/>
              <a:gd name="connsiteX433" fmla="*/ 168016 w 338138"/>
              <a:gd name="connsiteY433" fmla="*/ 51208 h 336550"/>
              <a:gd name="connsiteX434" fmla="*/ 165375 w 338138"/>
              <a:gd name="connsiteY434" fmla="*/ 48577 h 336550"/>
              <a:gd name="connsiteX435" fmla="*/ 164055 w 338138"/>
              <a:gd name="connsiteY435" fmla="*/ 47262 h 336550"/>
              <a:gd name="connsiteX436" fmla="*/ 160094 w 338138"/>
              <a:gd name="connsiteY436" fmla="*/ 45947 h 336550"/>
              <a:gd name="connsiteX437" fmla="*/ 165375 w 338138"/>
              <a:gd name="connsiteY437" fmla="*/ 40685 h 336550"/>
              <a:gd name="connsiteX438" fmla="*/ 168016 w 338138"/>
              <a:gd name="connsiteY438" fmla="*/ 39370 h 336550"/>
              <a:gd name="connsiteX439" fmla="*/ 170657 w 338138"/>
              <a:gd name="connsiteY439" fmla="*/ 38054 h 336550"/>
              <a:gd name="connsiteX440" fmla="*/ 187822 w 338138"/>
              <a:gd name="connsiteY440" fmla="*/ 35424 h 336550"/>
              <a:gd name="connsiteX441" fmla="*/ 183861 w 338138"/>
              <a:gd name="connsiteY441" fmla="*/ 36739 h 336550"/>
              <a:gd name="connsiteX442" fmla="*/ 187822 w 338138"/>
              <a:gd name="connsiteY442" fmla="*/ 36739 h 336550"/>
              <a:gd name="connsiteX443" fmla="*/ 190463 w 338138"/>
              <a:gd name="connsiteY443" fmla="*/ 34108 h 336550"/>
              <a:gd name="connsiteX444" fmla="*/ 187822 w 338138"/>
              <a:gd name="connsiteY444" fmla="*/ 34108 h 336550"/>
              <a:gd name="connsiteX445" fmla="*/ 190463 w 338138"/>
              <a:gd name="connsiteY445" fmla="*/ 32793 h 336550"/>
              <a:gd name="connsiteX446" fmla="*/ 187822 w 338138"/>
              <a:gd name="connsiteY446" fmla="*/ 32793 h 336550"/>
              <a:gd name="connsiteX447" fmla="*/ 189915 w 338138"/>
              <a:gd name="connsiteY447" fmla="*/ 31750 h 336550"/>
              <a:gd name="connsiteX448" fmla="*/ 190463 w 338138"/>
              <a:gd name="connsiteY448" fmla="*/ 31477 h 336550"/>
              <a:gd name="connsiteX449" fmla="*/ 169336 w 338138"/>
              <a:gd name="connsiteY449" fmla="*/ 30162 h 336550"/>
              <a:gd name="connsiteX450" fmla="*/ 169069 w 338138"/>
              <a:gd name="connsiteY450" fmla="*/ 0 h 336550"/>
              <a:gd name="connsiteX451" fmla="*/ 338138 w 338138"/>
              <a:gd name="connsiteY451" fmla="*/ 168275 h 336550"/>
              <a:gd name="connsiteX452" fmla="*/ 169069 w 338138"/>
              <a:gd name="connsiteY452" fmla="*/ 336550 h 336550"/>
              <a:gd name="connsiteX453" fmla="*/ 0 w 338138"/>
              <a:gd name="connsiteY453" fmla="*/ 168275 h 336550"/>
              <a:gd name="connsiteX454" fmla="*/ 169069 w 338138"/>
              <a:gd name="connsiteY454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</a:cxnLst>
            <a:rect l="l" t="t" r="r" b="b"/>
            <a:pathLst>
              <a:path w="338138" h="336550">
                <a:moveTo>
                  <a:pt x="256117" y="200025"/>
                </a:moveTo>
                <a:cubicBezTo>
                  <a:pt x="256117" y="200025"/>
                  <a:pt x="256117" y="200025"/>
                  <a:pt x="257440" y="201324"/>
                </a:cubicBezTo>
                <a:cubicBezTo>
                  <a:pt x="257440" y="201324"/>
                  <a:pt x="257440" y="201324"/>
                  <a:pt x="258763" y="202623"/>
                </a:cubicBezTo>
                <a:cubicBezTo>
                  <a:pt x="258763" y="203922"/>
                  <a:pt x="258763" y="203922"/>
                  <a:pt x="258763" y="203922"/>
                </a:cubicBezTo>
                <a:lnTo>
                  <a:pt x="258763" y="205221"/>
                </a:lnTo>
                <a:cubicBezTo>
                  <a:pt x="258763" y="205221"/>
                  <a:pt x="258763" y="205221"/>
                  <a:pt x="258763" y="206520"/>
                </a:cubicBezTo>
                <a:cubicBezTo>
                  <a:pt x="258763" y="206520"/>
                  <a:pt x="258763" y="206520"/>
                  <a:pt x="257440" y="207819"/>
                </a:cubicBezTo>
                <a:cubicBezTo>
                  <a:pt x="257440" y="207819"/>
                  <a:pt x="257440" y="207819"/>
                  <a:pt x="254794" y="216911"/>
                </a:cubicBezTo>
                <a:cubicBezTo>
                  <a:pt x="254794" y="216911"/>
                  <a:pt x="254794" y="216911"/>
                  <a:pt x="246857" y="233796"/>
                </a:cubicBezTo>
                <a:cubicBezTo>
                  <a:pt x="246857" y="233796"/>
                  <a:pt x="246857" y="233796"/>
                  <a:pt x="245534" y="240290"/>
                </a:cubicBezTo>
                <a:cubicBezTo>
                  <a:pt x="245534" y="240290"/>
                  <a:pt x="245534" y="240290"/>
                  <a:pt x="241565" y="242888"/>
                </a:cubicBezTo>
                <a:cubicBezTo>
                  <a:pt x="241565" y="242888"/>
                  <a:pt x="241565" y="242888"/>
                  <a:pt x="237596" y="241589"/>
                </a:cubicBezTo>
                <a:cubicBezTo>
                  <a:pt x="237596" y="241589"/>
                  <a:pt x="237596" y="241589"/>
                  <a:pt x="236273" y="238992"/>
                </a:cubicBezTo>
                <a:cubicBezTo>
                  <a:pt x="236273" y="238992"/>
                  <a:pt x="236273" y="238992"/>
                  <a:pt x="234950" y="237693"/>
                </a:cubicBezTo>
                <a:cubicBezTo>
                  <a:pt x="234950" y="237693"/>
                  <a:pt x="234950" y="237693"/>
                  <a:pt x="236273" y="235095"/>
                </a:cubicBezTo>
                <a:cubicBezTo>
                  <a:pt x="236273" y="235095"/>
                  <a:pt x="236273" y="235095"/>
                  <a:pt x="236273" y="233796"/>
                </a:cubicBezTo>
                <a:cubicBezTo>
                  <a:pt x="236273" y="233796"/>
                  <a:pt x="236273" y="233796"/>
                  <a:pt x="238919" y="226003"/>
                </a:cubicBezTo>
                <a:cubicBezTo>
                  <a:pt x="238919" y="226003"/>
                  <a:pt x="238919" y="226003"/>
                  <a:pt x="238919" y="218210"/>
                </a:cubicBezTo>
                <a:cubicBezTo>
                  <a:pt x="238919" y="218210"/>
                  <a:pt x="238919" y="218210"/>
                  <a:pt x="238919" y="216911"/>
                </a:cubicBezTo>
                <a:cubicBezTo>
                  <a:pt x="238919" y="216911"/>
                  <a:pt x="238919" y="216911"/>
                  <a:pt x="240242" y="215612"/>
                </a:cubicBezTo>
                <a:cubicBezTo>
                  <a:pt x="240242" y="215612"/>
                  <a:pt x="240242" y="215612"/>
                  <a:pt x="240242" y="214313"/>
                </a:cubicBezTo>
                <a:cubicBezTo>
                  <a:pt x="240242" y="214313"/>
                  <a:pt x="240242" y="214313"/>
                  <a:pt x="246857" y="210416"/>
                </a:cubicBezTo>
                <a:cubicBezTo>
                  <a:pt x="246857" y="210416"/>
                  <a:pt x="246857" y="210416"/>
                  <a:pt x="253471" y="202623"/>
                </a:cubicBezTo>
                <a:cubicBezTo>
                  <a:pt x="253471" y="202623"/>
                  <a:pt x="253471" y="202623"/>
                  <a:pt x="253471" y="201324"/>
                </a:cubicBezTo>
                <a:cubicBezTo>
                  <a:pt x="253471" y="201324"/>
                  <a:pt x="253471" y="201324"/>
                  <a:pt x="256117" y="200025"/>
                </a:cubicBezTo>
                <a:close/>
                <a:moveTo>
                  <a:pt x="300038" y="171450"/>
                </a:moveTo>
                <a:lnTo>
                  <a:pt x="301625" y="171450"/>
                </a:lnTo>
                <a:lnTo>
                  <a:pt x="298450" y="176213"/>
                </a:lnTo>
                <a:lnTo>
                  <a:pt x="296863" y="177800"/>
                </a:lnTo>
                <a:lnTo>
                  <a:pt x="295275" y="177800"/>
                </a:lnTo>
                <a:lnTo>
                  <a:pt x="295275" y="176213"/>
                </a:lnTo>
                <a:lnTo>
                  <a:pt x="296863" y="174625"/>
                </a:lnTo>
                <a:lnTo>
                  <a:pt x="298450" y="173038"/>
                </a:lnTo>
                <a:close/>
                <a:moveTo>
                  <a:pt x="293688" y="171450"/>
                </a:moveTo>
                <a:lnTo>
                  <a:pt x="296863" y="171450"/>
                </a:lnTo>
                <a:lnTo>
                  <a:pt x="293688" y="174625"/>
                </a:lnTo>
                <a:lnTo>
                  <a:pt x="292100" y="174625"/>
                </a:lnTo>
                <a:lnTo>
                  <a:pt x="292100" y="173038"/>
                </a:lnTo>
                <a:close/>
                <a:moveTo>
                  <a:pt x="303946" y="169998"/>
                </a:moveTo>
                <a:lnTo>
                  <a:pt x="303457" y="173083"/>
                </a:lnTo>
                <a:lnTo>
                  <a:pt x="303213" y="174625"/>
                </a:lnTo>
                <a:cubicBezTo>
                  <a:pt x="303213" y="174625"/>
                  <a:pt x="303213" y="174625"/>
                  <a:pt x="303213" y="173288"/>
                </a:cubicBezTo>
                <a:cubicBezTo>
                  <a:pt x="303213" y="173288"/>
                  <a:pt x="303213" y="173288"/>
                  <a:pt x="303213" y="171952"/>
                </a:cubicBezTo>
                <a:cubicBezTo>
                  <a:pt x="303213" y="171952"/>
                  <a:pt x="303213" y="171952"/>
                  <a:pt x="303213" y="170615"/>
                </a:cubicBezTo>
                <a:close/>
                <a:moveTo>
                  <a:pt x="288926" y="169862"/>
                </a:moveTo>
                <a:cubicBezTo>
                  <a:pt x="288926" y="169862"/>
                  <a:pt x="288926" y="169862"/>
                  <a:pt x="290513" y="169862"/>
                </a:cubicBezTo>
                <a:cubicBezTo>
                  <a:pt x="290513" y="169862"/>
                  <a:pt x="290513" y="169862"/>
                  <a:pt x="293688" y="169862"/>
                </a:cubicBezTo>
                <a:cubicBezTo>
                  <a:pt x="293688" y="169862"/>
                  <a:pt x="293688" y="169862"/>
                  <a:pt x="293688" y="170656"/>
                </a:cubicBezTo>
                <a:cubicBezTo>
                  <a:pt x="293688" y="170656"/>
                  <a:pt x="293688" y="170656"/>
                  <a:pt x="292101" y="171450"/>
                </a:cubicBezTo>
                <a:cubicBezTo>
                  <a:pt x="292101" y="171450"/>
                  <a:pt x="292101" y="171450"/>
                  <a:pt x="290513" y="171450"/>
                </a:cubicBezTo>
                <a:cubicBezTo>
                  <a:pt x="290513" y="171450"/>
                  <a:pt x="290513" y="171450"/>
                  <a:pt x="288926" y="171450"/>
                </a:cubicBezTo>
                <a:cubicBezTo>
                  <a:pt x="288926" y="171450"/>
                  <a:pt x="288926" y="171450"/>
                  <a:pt x="287338" y="170656"/>
                </a:cubicBezTo>
                <a:cubicBezTo>
                  <a:pt x="287338" y="170656"/>
                  <a:pt x="287338" y="170656"/>
                  <a:pt x="288926" y="169862"/>
                </a:cubicBezTo>
                <a:close/>
                <a:moveTo>
                  <a:pt x="304800" y="164600"/>
                </a:moveTo>
                <a:lnTo>
                  <a:pt x="304800" y="165267"/>
                </a:lnTo>
                <a:cubicBezTo>
                  <a:pt x="304800" y="166604"/>
                  <a:pt x="304800" y="166604"/>
                  <a:pt x="304800" y="166604"/>
                </a:cubicBezTo>
                <a:cubicBezTo>
                  <a:pt x="304800" y="167941"/>
                  <a:pt x="304800" y="167941"/>
                  <a:pt x="304800" y="167941"/>
                </a:cubicBezTo>
                <a:cubicBezTo>
                  <a:pt x="304800" y="169278"/>
                  <a:pt x="304800" y="169278"/>
                  <a:pt x="304800" y="169278"/>
                </a:cubicBezTo>
                <a:lnTo>
                  <a:pt x="303946" y="169998"/>
                </a:lnTo>
                <a:close/>
                <a:moveTo>
                  <a:pt x="301626" y="149225"/>
                </a:moveTo>
                <a:lnTo>
                  <a:pt x="303213" y="149225"/>
                </a:lnTo>
                <a:cubicBezTo>
                  <a:pt x="303213" y="149225"/>
                  <a:pt x="303213" y="149225"/>
                  <a:pt x="304800" y="150562"/>
                </a:cubicBezTo>
                <a:cubicBezTo>
                  <a:pt x="304800" y="150562"/>
                  <a:pt x="304800" y="150562"/>
                  <a:pt x="304800" y="151899"/>
                </a:cubicBezTo>
                <a:cubicBezTo>
                  <a:pt x="304800" y="151899"/>
                  <a:pt x="304800" y="151899"/>
                  <a:pt x="304800" y="154573"/>
                </a:cubicBezTo>
                <a:lnTo>
                  <a:pt x="305656" y="153133"/>
                </a:lnTo>
                <a:lnTo>
                  <a:pt x="306128" y="156215"/>
                </a:lnTo>
                <a:lnTo>
                  <a:pt x="304800" y="164600"/>
                </a:lnTo>
                <a:lnTo>
                  <a:pt x="304800" y="162594"/>
                </a:lnTo>
                <a:cubicBezTo>
                  <a:pt x="304800" y="162594"/>
                  <a:pt x="304800" y="162594"/>
                  <a:pt x="304800" y="161257"/>
                </a:cubicBezTo>
                <a:cubicBezTo>
                  <a:pt x="304800" y="161257"/>
                  <a:pt x="304800" y="161257"/>
                  <a:pt x="304800" y="159920"/>
                </a:cubicBezTo>
                <a:cubicBezTo>
                  <a:pt x="304800" y="159920"/>
                  <a:pt x="304800" y="159920"/>
                  <a:pt x="304800" y="158583"/>
                </a:cubicBezTo>
                <a:cubicBezTo>
                  <a:pt x="304800" y="158583"/>
                  <a:pt x="304800" y="158583"/>
                  <a:pt x="303213" y="158583"/>
                </a:cubicBezTo>
                <a:cubicBezTo>
                  <a:pt x="303213" y="158583"/>
                  <a:pt x="303213" y="158583"/>
                  <a:pt x="303213" y="157246"/>
                </a:cubicBezTo>
                <a:cubicBezTo>
                  <a:pt x="303213" y="157246"/>
                  <a:pt x="303213" y="157246"/>
                  <a:pt x="303213" y="155909"/>
                </a:cubicBezTo>
                <a:cubicBezTo>
                  <a:pt x="303213" y="155909"/>
                  <a:pt x="303213" y="155909"/>
                  <a:pt x="303213" y="154573"/>
                </a:cubicBezTo>
                <a:cubicBezTo>
                  <a:pt x="303213" y="154573"/>
                  <a:pt x="303213" y="154573"/>
                  <a:pt x="301625" y="154573"/>
                </a:cubicBezTo>
                <a:cubicBezTo>
                  <a:pt x="301625" y="154573"/>
                  <a:pt x="301625" y="154573"/>
                  <a:pt x="301625" y="153236"/>
                </a:cubicBezTo>
                <a:cubicBezTo>
                  <a:pt x="301625" y="153236"/>
                  <a:pt x="301625" y="153236"/>
                  <a:pt x="301625" y="151899"/>
                </a:cubicBezTo>
                <a:lnTo>
                  <a:pt x="301625" y="150812"/>
                </a:lnTo>
                <a:lnTo>
                  <a:pt x="301626" y="150813"/>
                </a:lnTo>
                <a:lnTo>
                  <a:pt x="301626" y="149226"/>
                </a:lnTo>
                <a:close/>
                <a:moveTo>
                  <a:pt x="298450" y="147637"/>
                </a:moveTo>
                <a:cubicBezTo>
                  <a:pt x="298450" y="147637"/>
                  <a:pt x="298450" y="147637"/>
                  <a:pt x="298450" y="148907"/>
                </a:cubicBezTo>
                <a:cubicBezTo>
                  <a:pt x="298450" y="148907"/>
                  <a:pt x="298450" y="148907"/>
                  <a:pt x="298450" y="150177"/>
                </a:cubicBezTo>
                <a:cubicBezTo>
                  <a:pt x="298450" y="150177"/>
                  <a:pt x="298450" y="150177"/>
                  <a:pt x="297180" y="150177"/>
                </a:cubicBezTo>
                <a:cubicBezTo>
                  <a:pt x="297180" y="150177"/>
                  <a:pt x="297180" y="150177"/>
                  <a:pt x="295910" y="150177"/>
                </a:cubicBezTo>
                <a:lnTo>
                  <a:pt x="294640" y="150177"/>
                </a:lnTo>
                <a:cubicBezTo>
                  <a:pt x="294640" y="150177"/>
                  <a:pt x="294640" y="150177"/>
                  <a:pt x="294640" y="152717"/>
                </a:cubicBezTo>
                <a:cubicBezTo>
                  <a:pt x="294640" y="152717"/>
                  <a:pt x="294640" y="152717"/>
                  <a:pt x="294640" y="153987"/>
                </a:cubicBezTo>
                <a:cubicBezTo>
                  <a:pt x="294640" y="153987"/>
                  <a:pt x="294640" y="153987"/>
                  <a:pt x="295910" y="155257"/>
                </a:cubicBezTo>
                <a:cubicBezTo>
                  <a:pt x="295910" y="155257"/>
                  <a:pt x="295910" y="155257"/>
                  <a:pt x="295910" y="153987"/>
                </a:cubicBezTo>
                <a:cubicBezTo>
                  <a:pt x="295910" y="153987"/>
                  <a:pt x="295910" y="153987"/>
                  <a:pt x="297180" y="152717"/>
                </a:cubicBezTo>
                <a:cubicBezTo>
                  <a:pt x="297180" y="152717"/>
                  <a:pt x="297180" y="152717"/>
                  <a:pt x="297180" y="153987"/>
                </a:cubicBezTo>
                <a:cubicBezTo>
                  <a:pt x="297180" y="153987"/>
                  <a:pt x="297180" y="153987"/>
                  <a:pt x="295910" y="156527"/>
                </a:cubicBezTo>
                <a:cubicBezTo>
                  <a:pt x="295910" y="156527"/>
                  <a:pt x="295910" y="156527"/>
                  <a:pt x="295910" y="157797"/>
                </a:cubicBezTo>
                <a:cubicBezTo>
                  <a:pt x="295910" y="157797"/>
                  <a:pt x="295910" y="157797"/>
                  <a:pt x="297180" y="160337"/>
                </a:cubicBezTo>
                <a:cubicBezTo>
                  <a:pt x="297180" y="160337"/>
                  <a:pt x="297180" y="160337"/>
                  <a:pt x="297180" y="162877"/>
                </a:cubicBezTo>
                <a:cubicBezTo>
                  <a:pt x="297180" y="162877"/>
                  <a:pt x="297180" y="162877"/>
                  <a:pt x="295910" y="164147"/>
                </a:cubicBezTo>
                <a:cubicBezTo>
                  <a:pt x="295910" y="164147"/>
                  <a:pt x="295910" y="164147"/>
                  <a:pt x="294640" y="162877"/>
                </a:cubicBezTo>
                <a:lnTo>
                  <a:pt x="294640" y="165417"/>
                </a:lnTo>
                <a:cubicBezTo>
                  <a:pt x="294640" y="165417"/>
                  <a:pt x="294640" y="165417"/>
                  <a:pt x="293370" y="166687"/>
                </a:cubicBezTo>
                <a:cubicBezTo>
                  <a:pt x="293370" y="166687"/>
                  <a:pt x="293370" y="166687"/>
                  <a:pt x="293370" y="165417"/>
                </a:cubicBezTo>
                <a:cubicBezTo>
                  <a:pt x="293370" y="165417"/>
                  <a:pt x="293370" y="165417"/>
                  <a:pt x="293370" y="162877"/>
                </a:cubicBezTo>
                <a:cubicBezTo>
                  <a:pt x="293370" y="162877"/>
                  <a:pt x="293370" y="162877"/>
                  <a:pt x="293370" y="161607"/>
                </a:cubicBezTo>
                <a:cubicBezTo>
                  <a:pt x="293370" y="161607"/>
                  <a:pt x="293370" y="161607"/>
                  <a:pt x="292100" y="159067"/>
                </a:cubicBezTo>
                <a:cubicBezTo>
                  <a:pt x="292100" y="159067"/>
                  <a:pt x="292100" y="159067"/>
                  <a:pt x="293370" y="157797"/>
                </a:cubicBezTo>
                <a:cubicBezTo>
                  <a:pt x="293370" y="157797"/>
                  <a:pt x="293370" y="157797"/>
                  <a:pt x="293370" y="155257"/>
                </a:cubicBezTo>
                <a:cubicBezTo>
                  <a:pt x="293370" y="155257"/>
                  <a:pt x="293370" y="155257"/>
                  <a:pt x="293370" y="153987"/>
                </a:cubicBezTo>
                <a:cubicBezTo>
                  <a:pt x="293370" y="153987"/>
                  <a:pt x="293370" y="153987"/>
                  <a:pt x="293370" y="151447"/>
                </a:cubicBezTo>
                <a:cubicBezTo>
                  <a:pt x="293370" y="151447"/>
                  <a:pt x="293370" y="151447"/>
                  <a:pt x="293370" y="148907"/>
                </a:cubicBezTo>
                <a:cubicBezTo>
                  <a:pt x="293370" y="148907"/>
                  <a:pt x="293370" y="148907"/>
                  <a:pt x="294640" y="148907"/>
                </a:cubicBezTo>
                <a:cubicBezTo>
                  <a:pt x="295910" y="147637"/>
                  <a:pt x="297180" y="147637"/>
                  <a:pt x="298450" y="147637"/>
                </a:cubicBezTo>
                <a:close/>
                <a:moveTo>
                  <a:pt x="300038" y="139700"/>
                </a:moveTo>
                <a:lnTo>
                  <a:pt x="301626" y="139700"/>
                </a:lnTo>
                <a:lnTo>
                  <a:pt x="301626" y="141288"/>
                </a:lnTo>
                <a:lnTo>
                  <a:pt x="301626" y="142875"/>
                </a:lnTo>
                <a:lnTo>
                  <a:pt x="301626" y="146051"/>
                </a:lnTo>
                <a:lnTo>
                  <a:pt x="301626" y="147638"/>
                </a:lnTo>
                <a:lnTo>
                  <a:pt x="301626" y="149225"/>
                </a:lnTo>
                <a:lnTo>
                  <a:pt x="301625" y="149225"/>
                </a:lnTo>
                <a:cubicBezTo>
                  <a:pt x="301625" y="150562"/>
                  <a:pt x="301625" y="150562"/>
                  <a:pt x="301625" y="150562"/>
                </a:cubicBezTo>
                <a:lnTo>
                  <a:pt x="301625" y="150812"/>
                </a:lnTo>
                <a:lnTo>
                  <a:pt x="300038" y="149226"/>
                </a:lnTo>
                <a:lnTo>
                  <a:pt x="300038" y="147638"/>
                </a:lnTo>
                <a:lnTo>
                  <a:pt x="300038" y="144463"/>
                </a:lnTo>
                <a:lnTo>
                  <a:pt x="300038" y="141288"/>
                </a:lnTo>
                <a:close/>
                <a:moveTo>
                  <a:pt x="287338" y="131762"/>
                </a:moveTo>
                <a:cubicBezTo>
                  <a:pt x="287338" y="131762"/>
                  <a:pt x="287338" y="131762"/>
                  <a:pt x="292101" y="134484"/>
                </a:cubicBezTo>
                <a:cubicBezTo>
                  <a:pt x="292101" y="134484"/>
                  <a:pt x="292101" y="134484"/>
                  <a:pt x="292101" y="135844"/>
                </a:cubicBezTo>
                <a:cubicBezTo>
                  <a:pt x="292101" y="135844"/>
                  <a:pt x="292101" y="135844"/>
                  <a:pt x="290513" y="138566"/>
                </a:cubicBezTo>
                <a:cubicBezTo>
                  <a:pt x="290513" y="138566"/>
                  <a:pt x="290513" y="138566"/>
                  <a:pt x="290513" y="139927"/>
                </a:cubicBezTo>
                <a:cubicBezTo>
                  <a:pt x="290513" y="139927"/>
                  <a:pt x="290513" y="139927"/>
                  <a:pt x="290513" y="142648"/>
                </a:cubicBezTo>
                <a:cubicBezTo>
                  <a:pt x="290513" y="142648"/>
                  <a:pt x="290513" y="142648"/>
                  <a:pt x="292101" y="144009"/>
                </a:cubicBezTo>
                <a:cubicBezTo>
                  <a:pt x="292101" y="144009"/>
                  <a:pt x="292101" y="144009"/>
                  <a:pt x="293688" y="145369"/>
                </a:cubicBezTo>
                <a:cubicBezTo>
                  <a:pt x="293688" y="145369"/>
                  <a:pt x="293688" y="145369"/>
                  <a:pt x="292101" y="146730"/>
                </a:cubicBezTo>
                <a:cubicBezTo>
                  <a:pt x="292101" y="146730"/>
                  <a:pt x="292101" y="146730"/>
                  <a:pt x="292101" y="148091"/>
                </a:cubicBezTo>
                <a:cubicBezTo>
                  <a:pt x="292101" y="148091"/>
                  <a:pt x="292101" y="148091"/>
                  <a:pt x="290513" y="150812"/>
                </a:cubicBezTo>
                <a:cubicBezTo>
                  <a:pt x="290513" y="150812"/>
                  <a:pt x="290513" y="150812"/>
                  <a:pt x="290513" y="152173"/>
                </a:cubicBezTo>
                <a:cubicBezTo>
                  <a:pt x="290513" y="152173"/>
                  <a:pt x="290513" y="152173"/>
                  <a:pt x="290513" y="153534"/>
                </a:cubicBezTo>
                <a:cubicBezTo>
                  <a:pt x="290513" y="153534"/>
                  <a:pt x="290513" y="153534"/>
                  <a:pt x="290513" y="154894"/>
                </a:cubicBezTo>
                <a:cubicBezTo>
                  <a:pt x="290513" y="154894"/>
                  <a:pt x="290513" y="156255"/>
                  <a:pt x="290513" y="157616"/>
                </a:cubicBezTo>
                <a:cubicBezTo>
                  <a:pt x="290513" y="157616"/>
                  <a:pt x="290513" y="157616"/>
                  <a:pt x="288925" y="160337"/>
                </a:cubicBezTo>
                <a:cubicBezTo>
                  <a:pt x="288925" y="160337"/>
                  <a:pt x="288925" y="160337"/>
                  <a:pt x="287338" y="160337"/>
                </a:cubicBezTo>
                <a:cubicBezTo>
                  <a:pt x="287338" y="152173"/>
                  <a:pt x="285750" y="144009"/>
                  <a:pt x="285750" y="137205"/>
                </a:cubicBezTo>
                <a:cubicBezTo>
                  <a:pt x="285750" y="137205"/>
                  <a:pt x="285750" y="137205"/>
                  <a:pt x="285750" y="135844"/>
                </a:cubicBezTo>
                <a:cubicBezTo>
                  <a:pt x="285750" y="135844"/>
                  <a:pt x="285750" y="135844"/>
                  <a:pt x="285750" y="133123"/>
                </a:cubicBezTo>
                <a:cubicBezTo>
                  <a:pt x="285750" y="133123"/>
                  <a:pt x="285750" y="133123"/>
                  <a:pt x="287338" y="131762"/>
                </a:cubicBezTo>
                <a:close/>
                <a:moveTo>
                  <a:pt x="296863" y="123825"/>
                </a:moveTo>
                <a:lnTo>
                  <a:pt x="298451" y="127000"/>
                </a:lnTo>
                <a:lnTo>
                  <a:pt x="300038" y="130175"/>
                </a:lnTo>
                <a:lnTo>
                  <a:pt x="298451" y="130175"/>
                </a:lnTo>
                <a:lnTo>
                  <a:pt x="298451" y="133350"/>
                </a:lnTo>
                <a:lnTo>
                  <a:pt x="296863" y="131763"/>
                </a:lnTo>
                <a:lnTo>
                  <a:pt x="296863" y="130175"/>
                </a:lnTo>
                <a:lnTo>
                  <a:pt x="295276" y="128588"/>
                </a:lnTo>
                <a:lnTo>
                  <a:pt x="293688" y="130175"/>
                </a:lnTo>
                <a:lnTo>
                  <a:pt x="293688" y="128588"/>
                </a:lnTo>
                <a:lnTo>
                  <a:pt x="293688" y="125413"/>
                </a:lnTo>
                <a:lnTo>
                  <a:pt x="296863" y="125413"/>
                </a:lnTo>
                <a:close/>
                <a:moveTo>
                  <a:pt x="292100" y="117475"/>
                </a:moveTo>
                <a:lnTo>
                  <a:pt x="293688" y="117475"/>
                </a:lnTo>
                <a:lnTo>
                  <a:pt x="293688" y="119063"/>
                </a:lnTo>
                <a:lnTo>
                  <a:pt x="293688" y="120650"/>
                </a:lnTo>
                <a:close/>
                <a:moveTo>
                  <a:pt x="285750" y="101600"/>
                </a:moveTo>
                <a:lnTo>
                  <a:pt x="287338" y="101600"/>
                </a:lnTo>
                <a:lnTo>
                  <a:pt x="287338" y="104775"/>
                </a:lnTo>
                <a:lnTo>
                  <a:pt x="288925" y="107950"/>
                </a:lnTo>
                <a:lnTo>
                  <a:pt x="290513" y="109538"/>
                </a:lnTo>
                <a:lnTo>
                  <a:pt x="292101" y="111125"/>
                </a:lnTo>
                <a:lnTo>
                  <a:pt x="293688" y="111125"/>
                </a:lnTo>
                <a:lnTo>
                  <a:pt x="293688" y="114300"/>
                </a:lnTo>
                <a:lnTo>
                  <a:pt x="293688" y="115887"/>
                </a:lnTo>
                <a:lnTo>
                  <a:pt x="295276" y="117475"/>
                </a:lnTo>
                <a:lnTo>
                  <a:pt x="295276" y="119062"/>
                </a:lnTo>
                <a:lnTo>
                  <a:pt x="295276" y="120650"/>
                </a:lnTo>
                <a:lnTo>
                  <a:pt x="295276" y="122237"/>
                </a:lnTo>
                <a:lnTo>
                  <a:pt x="293688" y="117475"/>
                </a:lnTo>
                <a:lnTo>
                  <a:pt x="293688" y="115888"/>
                </a:lnTo>
                <a:lnTo>
                  <a:pt x="292101" y="114300"/>
                </a:lnTo>
                <a:lnTo>
                  <a:pt x="290513" y="114300"/>
                </a:lnTo>
                <a:lnTo>
                  <a:pt x="290513" y="115888"/>
                </a:lnTo>
                <a:lnTo>
                  <a:pt x="290513" y="117475"/>
                </a:lnTo>
                <a:lnTo>
                  <a:pt x="288925" y="117475"/>
                </a:lnTo>
                <a:lnTo>
                  <a:pt x="288925" y="115888"/>
                </a:lnTo>
                <a:lnTo>
                  <a:pt x="288925" y="112713"/>
                </a:lnTo>
                <a:lnTo>
                  <a:pt x="287338" y="109538"/>
                </a:lnTo>
                <a:lnTo>
                  <a:pt x="285750" y="107950"/>
                </a:lnTo>
                <a:lnTo>
                  <a:pt x="285750" y="106363"/>
                </a:lnTo>
                <a:lnTo>
                  <a:pt x="285750" y="103188"/>
                </a:lnTo>
                <a:close/>
                <a:moveTo>
                  <a:pt x="203200" y="85725"/>
                </a:moveTo>
                <a:cubicBezTo>
                  <a:pt x="204391" y="85725"/>
                  <a:pt x="205582" y="85725"/>
                  <a:pt x="207963" y="85725"/>
                </a:cubicBezTo>
                <a:cubicBezTo>
                  <a:pt x="206772" y="88900"/>
                  <a:pt x="205582" y="86784"/>
                  <a:pt x="204391" y="87842"/>
                </a:cubicBezTo>
                <a:cubicBezTo>
                  <a:pt x="204391" y="87842"/>
                  <a:pt x="204391" y="87842"/>
                  <a:pt x="203200" y="87842"/>
                </a:cubicBezTo>
                <a:cubicBezTo>
                  <a:pt x="203200" y="86784"/>
                  <a:pt x="203200" y="85725"/>
                  <a:pt x="203200" y="85725"/>
                </a:cubicBezTo>
                <a:close/>
                <a:moveTo>
                  <a:pt x="188913" y="83476"/>
                </a:moveTo>
                <a:cubicBezTo>
                  <a:pt x="190501" y="83609"/>
                  <a:pt x="192088" y="84138"/>
                  <a:pt x="192088" y="84667"/>
                </a:cubicBezTo>
                <a:cubicBezTo>
                  <a:pt x="192088" y="84667"/>
                  <a:pt x="192088" y="84667"/>
                  <a:pt x="190501" y="85725"/>
                </a:cubicBezTo>
                <a:cubicBezTo>
                  <a:pt x="187326" y="84667"/>
                  <a:pt x="185738" y="84667"/>
                  <a:pt x="185738" y="84667"/>
                </a:cubicBezTo>
                <a:cubicBezTo>
                  <a:pt x="185738" y="83609"/>
                  <a:pt x="187326" y="83344"/>
                  <a:pt x="188913" y="83476"/>
                </a:cubicBezTo>
                <a:close/>
                <a:moveTo>
                  <a:pt x="161925" y="77787"/>
                </a:moveTo>
                <a:cubicBezTo>
                  <a:pt x="161925" y="77787"/>
                  <a:pt x="161925" y="77787"/>
                  <a:pt x="163248" y="77787"/>
                </a:cubicBezTo>
                <a:cubicBezTo>
                  <a:pt x="165894" y="77787"/>
                  <a:pt x="169863" y="77787"/>
                  <a:pt x="168540" y="82550"/>
                </a:cubicBezTo>
                <a:cubicBezTo>
                  <a:pt x="168540" y="82550"/>
                  <a:pt x="168540" y="82550"/>
                  <a:pt x="167217" y="82550"/>
                </a:cubicBezTo>
                <a:cubicBezTo>
                  <a:pt x="167217" y="82550"/>
                  <a:pt x="167217" y="82550"/>
                  <a:pt x="167217" y="81359"/>
                </a:cubicBezTo>
                <a:lnTo>
                  <a:pt x="161925" y="78978"/>
                </a:lnTo>
                <a:cubicBezTo>
                  <a:pt x="161925" y="78978"/>
                  <a:pt x="161925" y="78978"/>
                  <a:pt x="161925" y="77787"/>
                </a:cubicBezTo>
                <a:close/>
                <a:moveTo>
                  <a:pt x="158751" y="73554"/>
                </a:moveTo>
                <a:cubicBezTo>
                  <a:pt x="161926" y="74612"/>
                  <a:pt x="158751" y="76729"/>
                  <a:pt x="155575" y="77787"/>
                </a:cubicBezTo>
                <a:cubicBezTo>
                  <a:pt x="155575" y="77787"/>
                  <a:pt x="155575" y="77787"/>
                  <a:pt x="153988" y="76729"/>
                </a:cubicBezTo>
                <a:cubicBezTo>
                  <a:pt x="155575" y="74612"/>
                  <a:pt x="155575" y="71437"/>
                  <a:pt x="158751" y="73554"/>
                </a:cubicBezTo>
                <a:close/>
                <a:moveTo>
                  <a:pt x="140098" y="48759"/>
                </a:moveTo>
                <a:cubicBezTo>
                  <a:pt x="141487" y="47625"/>
                  <a:pt x="141487" y="51027"/>
                  <a:pt x="142876" y="48759"/>
                </a:cubicBezTo>
                <a:cubicBezTo>
                  <a:pt x="140098" y="52161"/>
                  <a:pt x="137319" y="55563"/>
                  <a:pt x="131763" y="55563"/>
                </a:cubicBezTo>
                <a:cubicBezTo>
                  <a:pt x="131763" y="52161"/>
                  <a:pt x="137319" y="51027"/>
                  <a:pt x="140098" y="48759"/>
                </a:cubicBezTo>
                <a:close/>
                <a:moveTo>
                  <a:pt x="148273" y="42598"/>
                </a:moveTo>
                <a:lnTo>
                  <a:pt x="150813" y="42598"/>
                </a:lnTo>
                <a:cubicBezTo>
                  <a:pt x="150813" y="42598"/>
                  <a:pt x="150813" y="42598"/>
                  <a:pt x="149543" y="43921"/>
                </a:cubicBezTo>
                <a:cubicBezTo>
                  <a:pt x="147003" y="45244"/>
                  <a:pt x="150813" y="49213"/>
                  <a:pt x="148273" y="51859"/>
                </a:cubicBezTo>
                <a:cubicBezTo>
                  <a:pt x="149543" y="51859"/>
                  <a:pt x="149543" y="50536"/>
                  <a:pt x="150813" y="50536"/>
                </a:cubicBezTo>
                <a:cubicBezTo>
                  <a:pt x="150813" y="51859"/>
                  <a:pt x="149543" y="53181"/>
                  <a:pt x="148273" y="53181"/>
                </a:cubicBezTo>
                <a:cubicBezTo>
                  <a:pt x="148273" y="53181"/>
                  <a:pt x="148273" y="54504"/>
                  <a:pt x="149543" y="54504"/>
                </a:cubicBezTo>
                <a:cubicBezTo>
                  <a:pt x="147003" y="55827"/>
                  <a:pt x="144463" y="55827"/>
                  <a:pt x="141923" y="55827"/>
                </a:cubicBezTo>
                <a:cubicBezTo>
                  <a:pt x="140653" y="57150"/>
                  <a:pt x="139383" y="57150"/>
                  <a:pt x="138113" y="57150"/>
                </a:cubicBezTo>
                <a:cubicBezTo>
                  <a:pt x="138113" y="55827"/>
                  <a:pt x="139383" y="55827"/>
                  <a:pt x="140653" y="55827"/>
                </a:cubicBezTo>
                <a:cubicBezTo>
                  <a:pt x="140653" y="54504"/>
                  <a:pt x="141923" y="54504"/>
                  <a:pt x="141923" y="53181"/>
                </a:cubicBezTo>
                <a:cubicBezTo>
                  <a:pt x="141923" y="53181"/>
                  <a:pt x="141923" y="53181"/>
                  <a:pt x="139383" y="53181"/>
                </a:cubicBezTo>
                <a:cubicBezTo>
                  <a:pt x="140653" y="53181"/>
                  <a:pt x="141923" y="53181"/>
                  <a:pt x="141923" y="51859"/>
                </a:cubicBezTo>
                <a:cubicBezTo>
                  <a:pt x="141923" y="49213"/>
                  <a:pt x="145733" y="51859"/>
                  <a:pt x="145733" y="49213"/>
                </a:cubicBezTo>
                <a:cubicBezTo>
                  <a:pt x="145733" y="47890"/>
                  <a:pt x="144463" y="47890"/>
                  <a:pt x="144463" y="47890"/>
                </a:cubicBezTo>
                <a:cubicBezTo>
                  <a:pt x="144463" y="47890"/>
                  <a:pt x="144463" y="46567"/>
                  <a:pt x="144463" y="45244"/>
                </a:cubicBezTo>
                <a:cubicBezTo>
                  <a:pt x="144463" y="45244"/>
                  <a:pt x="144463" y="46567"/>
                  <a:pt x="143193" y="45244"/>
                </a:cubicBezTo>
                <a:close/>
                <a:moveTo>
                  <a:pt x="169336" y="30162"/>
                </a:moveTo>
                <a:cubicBezTo>
                  <a:pt x="103318" y="30162"/>
                  <a:pt x="47862" y="76200"/>
                  <a:pt x="33338" y="136706"/>
                </a:cubicBezTo>
                <a:cubicBezTo>
                  <a:pt x="33338" y="136706"/>
                  <a:pt x="33338" y="138022"/>
                  <a:pt x="33338" y="138022"/>
                </a:cubicBezTo>
                <a:cubicBezTo>
                  <a:pt x="33338" y="138022"/>
                  <a:pt x="33338" y="139337"/>
                  <a:pt x="33338" y="139337"/>
                </a:cubicBezTo>
                <a:cubicBezTo>
                  <a:pt x="33338" y="139337"/>
                  <a:pt x="33338" y="140652"/>
                  <a:pt x="33338" y="140652"/>
                </a:cubicBezTo>
                <a:cubicBezTo>
                  <a:pt x="33338" y="140652"/>
                  <a:pt x="34658" y="139337"/>
                  <a:pt x="34658" y="139337"/>
                </a:cubicBezTo>
                <a:cubicBezTo>
                  <a:pt x="34658" y="139337"/>
                  <a:pt x="35979" y="139337"/>
                  <a:pt x="35979" y="139337"/>
                </a:cubicBezTo>
                <a:cubicBezTo>
                  <a:pt x="35979" y="139337"/>
                  <a:pt x="35979" y="139337"/>
                  <a:pt x="35979" y="140652"/>
                </a:cubicBezTo>
                <a:cubicBezTo>
                  <a:pt x="35979" y="147229"/>
                  <a:pt x="42580" y="148544"/>
                  <a:pt x="43901" y="153806"/>
                </a:cubicBezTo>
                <a:cubicBezTo>
                  <a:pt x="47862" y="159067"/>
                  <a:pt x="47862" y="164329"/>
                  <a:pt x="45221" y="169590"/>
                </a:cubicBezTo>
                <a:cubicBezTo>
                  <a:pt x="47862" y="169590"/>
                  <a:pt x="46542" y="165644"/>
                  <a:pt x="49182" y="166959"/>
                </a:cubicBezTo>
                <a:cubicBezTo>
                  <a:pt x="50503" y="166959"/>
                  <a:pt x="47862" y="169590"/>
                  <a:pt x="50503" y="170905"/>
                </a:cubicBezTo>
                <a:cubicBezTo>
                  <a:pt x="50503" y="170905"/>
                  <a:pt x="50503" y="170905"/>
                  <a:pt x="50503" y="168275"/>
                </a:cubicBezTo>
                <a:cubicBezTo>
                  <a:pt x="53143" y="166959"/>
                  <a:pt x="55784" y="170905"/>
                  <a:pt x="55784" y="174852"/>
                </a:cubicBezTo>
                <a:cubicBezTo>
                  <a:pt x="55784" y="174852"/>
                  <a:pt x="57105" y="174852"/>
                  <a:pt x="57105" y="174852"/>
                </a:cubicBezTo>
                <a:cubicBezTo>
                  <a:pt x="57105" y="174852"/>
                  <a:pt x="57105" y="173536"/>
                  <a:pt x="57105" y="173536"/>
                </a:cubicBezTo>
                <a:cubicBezTo>
                  <a:pt x="57105" y="173536"/>
                  <a:pt x="58425" y="173536"/>
                  <a:pt x="59745" y="173536"/>
                </a:cubicBezTo>
                <a:cubicBezTo>
                  <a:pt x="61066" y="173536"/>
                  <a:pt x="61066" y="173536"/>
                  <a:pt x="61066" y="173536"/>
                </a:cubicBezTo>
                <a:cubicBezTo>
                  <a:pt x="61066" y="173536"/>
                  <a:pt x="62386" y="173536"/>
                  <a:pt x="62386" y="173536"/>
                </a:cubicBezTo>
                <a:cubicBezTo>
                  <a:pt x="63706" y="173536"/>
                  <a:pt x="63706" y="173536"/>
                  <a:pt x="63706" y="173536"/>
                </a:cubicBezTo>
                <a:cubicBezTo>
                  <a:pt x="63706" y="173536"/>
                  <a:pt x="63706" y="173536"/>
                  <a:pt x="65027" y="173536"/>
                </a:cubicBezTo>
                <a:cubicBezTo>
                  <a:pt x="65027" y="174852"/>
                  <a:pt x="65027" y="174852"/>
                  <a:pt x="65027" y="174852"/>
                </a:cubicBezTo>
                <a:cubicBezTo>
                  <a:pt x="65027" y="174852"/>
                  <a:pt x="66347" y="176167"/>
                  <a:pt x="68988" y="177482"/>
                </a:cubicBezTo>
                <a:cubicBezTo>
                  <a:pt x="70308" y="178798"/>
                  <a:pt x="72949" y="180113"/>
                  <a:pt x="72949" y="180113"/>
                </a:cubicBezTo>
                <a:cubicBezTo>
                  <a:pt x="72949" y="181428"/>
                  <a:pt x="74269" y="181428"/>
                  <a:pt x="74269" y="182744"/>
                </a:cubicBezTo>
                <a:cubicBezTo>
                  <a:pt x="74269" y="182744"/>
                  <a:pt x="74269" y="184059"/>
                  <a:pt x="74269" y="185374"/>
                </a:cubicBezTo>
                <a:cubicBezTo>
                  <a:pt x="74269" y="186690"/>
                  <a:pt x="74269" y="188005"/>
                  <a:pt x="74269" y="189320"/>
                </a:cubicBezTo>
                <a:cubicBezTo>
                  <a:pt x="74269" y="190636"/>
                  <a:pt x="72949" y="191951"/>
                  <a:pt x="71629" y="194582"/>
                </a:cubicBezTo>
                <a:cubicBezTo>
                  <a:pt x="71629" y="194582"/>
                  <a:pt x="71629" y="195897"/>
                  <a:pt x="71629" y="195897"/>
                </a:cubicBezTo>
                <a:cubicBezTo>
                  <a:pt x="68988" y="205105"/>
                  <a:pt x="65027" y="211682"/>
                  <a:pt x="63706" y="219574"/>
                </a:cubicBezTo>
                <a:cubicBezTo>
                  <a:pt x="62386" y="224835"/>
                  <a:pt x="66347" y="230097"/>
                  <a:pt x="66347" y="236673"/>
                </a:cubicBezTo>
                <a:cubicBezTo>
                  <a:pt x="66347" y="236673"/>
                  <a:pt x="66347" y="237989"/>
                  <a:pt x="66347" y="239304"/>
                </a:cubicBezTo>
                <a:cubicBezTo>
                  <a:pt x="66347" y="240619"/>
                  <a:pt x="66347" y="243250"/>
                  <a:pt x="65027" y="245881"/>
                </a:cubicBezTo>
                <a:cubicBezTo>
                  <a:pt x="63706" y="244565"/>
                  <a:pt x="63706" y="244565"/>
                  <a:pt x="62386" y="244565"/>
                </a:cubicBezTo>
                <a:cubicBezTo>
                  <a:pt x="63706" y="247196"/>
                  <a:pt x="66347" y="249827"/>
                  <a:pt x="65027" y="253773"/>
                </a:cubicBezTo>
                <a:cubicBezTo>
                  <a:pt x="65027" y="255088"/>
                  <a:pt x="63706" y="255088"/>
                  <a:pt x="62386" y="255088"/>
                </a:cubicBezTo>
                <a:cubicBezTo>
                  <a:pt x="63706" y="256404"/>
                  <a:pt x="63706" y="256404"/>
                  <a:pt x="63706" y="257719"/>
                </a:cubicBezTo>
                <a:cubicBezTo>
                  <a:pt x="63706" y="259034"/>
                  <a:pt x="65027" y="259034"/>
                  <a:pt x="66347" y="260350"/>
                </a:cubicBezTo>
                <a:cubicBezTo>
                  <a:pt x="66347" y="260350"/>
                  <a:pt x="66347" y="261665"/>
                  <a:pt x="66347" y="261665"/>
                </a:cubicBezTo>
                <a:cubicBezTo>
                  <a:pt x="66347" y="261665"/>
                  <a:pt x="66347" y="261665"/>
                  <a:pt x="67668" y="261665"/>
                </a:cubicBezTo>
                <a:cubicBezTo>
                  <a:pt x="72949" y="268242"/>
                  <a:pt x="79551" y="274819"/>
                  <a:pt x="87473" y="280080"/>
                </a:cubicBezTo>
                <a:cubicBezTo>
                  <a:pt x="87473" y="280080"/>
                  <a:pt x="88794" y="280080"/>
                  <a:pt x="88794" y="280080"/>
                </a:cubicBezTo>
                <a:cubicBezTo>
                  <a:pt x="88794" y="280080"/>
                  <a:pt x="88794" y="280080"/>
                  <a:pt x="88794" y="281395"/>
                </a:cubicBezTo>
                <a:cubicBezTo>
                  <a:pt x="88794" y="281395"/>
                  <a:pt x="90114" y="281395"/>
                  <a:pt x="90114" y="281395"/>
                </a:cubicBezTo>
                <a:cubicBezTo>
                  <a:pt x="112560" y="297180"/>
                  <a:pt x="140288" y="306387"/>
                  <a:pt x="169336" y="306387"/>
                </a:cubicBezTo>
                <a:cubicBezTo>
                  <a:pt x="245919" y="306387"/>
                  <a:pt x="307976" y="244565"/>
                  <a:pt x="307976" y="168275"/>
                </a:cubicBezTo>
                <a:lnTo>
                  <a:pt x="306128" y="156215"/>
                </a:lnTo>
                <a:lnTo>
                  <a:pt x="306388" y="154573"/>
                </a:lnTo>
                <a:lnTo>
                  <a:pt x="306388" y="151899"/>
                </a:lnTo>
                <a:lnTo>
                  <a:pt x="305656" y="153133"/>
                </a:lnTo>
                <a:lnTo>
                  <a:pt x="301374" y="125197"/>
                </a:lnTo>
                <a:cubicBezTo>
                  <a:pt x="297083" y="111715"/>
                  <a:pt x="290811" y="99219"/>
                  <a:pt x="282889" y="88038"/>
                </a:cubicBezTo>
                <a:cubicBezTo>
                  <a:pt x="284209" y="94615"/>
                  <a:pt x="284209" y="102507"/>
                  <a:pt x="282889" y="109084"/>
                </a:cubicBezTo>
                <a:cubicBezTo>
                  <a:pt x="281569" y="110399"/>
                  <a:pt x="281569" y="111714"/>
                  <a:pt x="281569" y="113030"/>
                </a:cubicBezTo>
                <a:cubicBezTo>
                  <a:pt x="280248" y="113030"/>
                  <a:pt x="280248" y="114345"/>
                  <a:pt x="278928" y="115660"/>
                </a:cubicBezTo>
                <a:cubicBezTo>
                  <a:pt x="278928" y="114345"/>
                  <a:pt x="278928" y="113030"/>
                  <a:pt x="278928" y="113030"/>
                </a:cubicBezTo>
                <a:cubicBezTo>
                  <a:pt x="278928" y="111714"/>
                  <a:pt x="278928" y="110399"/>
                  <a:pt x="277608" y="109084"/>
                </a:cubicBezTo>
                <a:cubicBezTo>
                  <a:pt x="277608" y="107768"/>
                  <a:pt x="276287" y="106453"/>
                  <a:pt x="274967" y="106453"/>
                </a:cubicBezTo>
                <a:cubicBezTo>
                  <a:pt x="267045" y="107768"/>
                  <a:pt x="260443" y="105138"/>
                  <a:pt x="253841" y="101192"/>
                </a:cubicBezTo>
                <a:cubicBezTo>
                  <a:pt x="252520" y="101192"/>
                  <a:pt x="251200" y="101192"/>
                  <a:pt x="249880" y="99876"/>
                </a:cubicBezTo>
                <a:cubicBezTo>
                  <a:pt x="245919" y="98561"/>
                  <a:pt x="243278" y="97245"/>
                  <a:pt x="240637" y="97245"/>
                </a:cubicBezTo>
                <a:cubicBezTo>
                  <a:pt x="243278" y="99876"/>
                  <a:pt x="244598" y="102507"/>
                  <a:pt x="245919" y="106453"/>
                </a:cubicBezTo>
                <a:cubicBezTo>
                  <a:pt x="245919" y="105138"/>
                  <a:pt x="247239" y="105138"/>
                  <a:pt x="247239" y="103822"/>
                </a:cubicBezTo>
                <a:cubicBezTo>
                  <a:pt x="247239" y="105138"/>
                  <a:pt x="248559" y="105138"/>
                  <a:pt x="248559" y="106453"/>
                </a:cubicBezTo>
                <a:cubicBezTo>
                  <a:pt x="249880" y="110399"/>
                  <a:pt x="256482" y="110399"/>
                  <a:pt x="256482" y="105138"/>
                </a:cubicBezTo>
                <a:cubicBezTo>
                  <a:pt x="263083" y="110399"/>
                  <a:pt x="269685" y="115660"/>
                  <a:pt x="268365" y="124868"/>
                </a:cubicBezTo>
                <a:cubicBezTo>
                  <a:pt x="267045" y="128814"/>
                  <a:pt x="263083" y="131445"/>
                  <a:pt x="259122" y="132760"/>
                </a:cubicBezTo>
                <a:cubicBezTo>
                  <a:pt x="251200" y="135391"/>
                  <a:pt x="237996" y="140652"/>
                  <a:pt x="236676" y="128814"/>
                </a:cubicBezTo>
                <a:cubicBezTo>
                  <a:pt x="236676" y="128814"/>
                  <a:pt x="235356" y="127499"/>
                  <a:pt x="235356" y="126183"/>
                </a:cubicBezTo>
                <a:cubicBezTo>
                  <a:pt x="234035" y="124868"/>
                  <a:pt x="234035" y="124868"/>
                  <a:pt x="234035" y="123553"/>
                </a:cubicBezTo>
                <a:cubicBezTo>
                  <a:pt x="230074" y="119607"/>
                  <a:pt x="226113" y="115660"/>
                  <a:pt x="223472" y="110399"/>
                </a:cubicBezTo>
                <a:cubicBezTo>
                  <a:pt x="222152" y="109084"/>
                  <a:pt x="220831" y="109084"/>
                  <a:pt x="220831" y="107768"/>
                </a:cubicBezTo>
                <a:cubicBezTo>
                  <a:pt x="219511" y="106453"/>
                  <a:pt x="219511" y="106453"/>
                  <a:pt x="218191" y="105138"/>
                </a:cubicBezTo>
                <a:cubicBezTo>
                  <a:pt x="218191" y="103822"/>
                  <a:pt x="216870" y="103822"/>
                  <a:pt x="215550" y="102507"/>
                </a:cubicBezTo>
                <a:cubicBezTo>
                  <a:pt x="212909" y="103822"/>
                  <a:pt x="214230" y="97245"/>
                  <a:pt x="210268" y="98561"/>
                </a:cubicBezTo>
                <a:cubicBezTo>
                  <a:pt x="208948" y="99876"/>
                  <a:pt x="208948" y="99876"/>
                  <a:pt x="210268" y="99876"/>
                </a:cubicBezTo>
                <a:cubicBezTo>
                  <a:pt x="211589" y="102507"/>
                  <a:pt x="211589" y="102507"/>
                  <a:pt x="212909" y="103822"/>
                </a:cubicBezTo>
                <a:cubicBezTo>
                  <a:pt x="214230" y="105138"/>
                  <a:pt x="214230" y="105138"/>
                  <a:pt x="215550" y="106453"/>
                </a:cubicBezTo>
                <a:cubicBezTo>
                  <a:pt x="215550" y="107768"/>
                  <a:pt x="216870" y="107768"/>
                  <a:pt x="216870" y="109084"/>
                </a:cubicBezTo>
                <a:cubicBezTo>
                  <a:pt x="219511" y="113030"/>
                  <a:pt x="223472" y="116976"/>
                  <a:pt x="224793" y="122237"/>
                </a:cubicBezTo>
                <a:cubicBezTo>
                  <a:pt x="227433" y="124868"/>
                  <a:pt x="230074" y="128814"/>
                  <a:pt x="231394" y="131445"/>
                </a:cubicBezTo>
                <a:cubicBezTo>
                  <a:pt x="232715" y="132760"/>
                  <a:pt x="234035" y="134075"/>
                  <a:pt x="234035" y="134075"/>
                </a:cubicBezTo>
                <a:cubicBezTo>
                  <a:pt x="235356" y="135391"/>
                  <a:pt x="236676" y="138022"/>
                  <a:pt x="236676" y="138022"/>
                </a:cubicBezTo>
                <a:cubicBezTo>
                  <a:pt x="237996" y="139337"/>
                  <a:pt x="237996" y="139337"/>
                  <a:pt x="240637" y="140652"/>
                </a:cubicBezTo>
                <a:cubicBezTo>
                  <a:pt x="241957" y="141968"/>
                  <a:pt x="244598" y="143283"/>
                  <a:pt x="244598" y="143283"/>
                </a:cubicBezTo>
                <a:cubicBezTo>
                  <a:pt x="244598" y="143283"/>
                  <a:pt x="245919" y="143283"/>
                  <a:pt x="245919" y="143283"/>
                </a:cubicBezTo>
                <a:cubicBezTo>
                  <a:pt x="247239" y="143283"/>
                  <a:pt x="247239" y="143283"/>
                  <a:pt x="248559" y="143283"/>
                </a:cubicBezTo>
                <a:cubicBezTo>
                  <a:pt x="252520" y="143283"/>
                  <a:pt x="256482" y="143283"/>
                  <a:pt x="260443" y="140652"/>
                </a:cubicBezTo>
                <a:cubicBezTo>
                  <a:pt x="260443" y="143283"/>
                  <a:pt x="260443" y="145914"/>
                  <a:pt x="259122" y="147229"/>
                </a:cubicBezTo>
                <a:cubicBezTo>
                  <a:pt x="259122" y="148544"/>
                  <a:pt x="259122" y="149860"/>
                  <a:pt x="257802" y="151175"/>
                </a:cubicBezTo>
                <a:cubicBezTo>
                  <a:pt x="257802" y="153806"/>
                  <a:pt x="256482" y="156437"/>
                  <a:pt x="255161" y="159067"/>
                </a:cubicBezTo>
                <a:cubicBezTo>
                  <a:pt x="255161" y="160383"/>
                  <a:pt x="253841" y="160383"/>
                  <a:pt x="253841" y="161698"/>
                </a:cubicBezTo>
                <a:cubicBezTo>
                  <a:pt x="240637" y="168275"/>
                  <a:pt x="228754" y="176167"/>
                  <a:pt x="232715" y="190636"/>
                </a:cubicBezTo>
                <a:cubicBezTo>
                  <a:pt x="232715" y="190636"/>
                  <a:pt x="234035" y="191951"/>
                  <a:pt x="234035" y="191951"/>
                </a:cubicBezTo>
                <a:cubicBezTo>
                  <a:pt x="234035" y="199843"/>
                  <a:pt x="232715" y="206420"/>
                  <a:pt x="228754" y="212997"/>
                </a:cubicBezTo>
                <a:cubicBezTo>
                  <a:pt x="228754" y="214312"/>
                  <a:pt x="227433" y="215628"/>
                  <a:pt x="227433" y="215628"/>
                </a:cubicBezTo>
                <a:cubicBezTo>
                  <a:pt x="222152" y="222204"/>
                  <a:pt x="219511" y="228781"/>
                  <a:pt x="218191" y="235358"/>
                </a:cubicBezTo>
                <a:cubicBezTo>
                  <a:pt x="218191" y="236673"/>
                  <a:pt x="214230" y="236673"/>
                  <a:pt x="212909" y="239304"/>
                </a:cubicBezTo>
                <a:cubicBezTo>
                  <a:pt x="212909" y="239304"/>
                  <a:pt x="212909" y="240619"/>
                  <a:pt x="211589" y="241935"/>
                </a:cubicBezTo>
                <a:cubicBezTo>
                  <a:pt x="211589" y="243250"/>
                  <a:pt x="210268" y="245881"/>
                  <a:pt x="210268" y="245881"/>
                </a:cubicBezTo>
                <a:cubicBezTo>
                  <a:pt x="208948" y="247196"/>
                  <a:pt x="207628" y="248512"/>
                  <a:pt x="207628" y="248512"/>
                </a:cubicBezTo>
                <a:cubicBezTo>
                  <a:pt x="206307" y="249827"/>
                  <a:pt x="204987" y="251142"/>
                  <a:pt x="203667" y="253773"/>
                </a:cubicBezTo>
                <a:cubicBezTo>
                  <a:pt x="199705" y="255088"/>
                  <a:pt x="195744" y="256404"/>
                  <a:pt x="191783" y="259034"/>
                </a:cubicBezTo>
                <a:cubicBezTo>
                  <a:pt x="189142" y="259034"/>
                  <a:pt x="185181" y="259034"/>
                  <a:pt x="185181" y="259034"/>
                </a:cubicBezTo>
                <a:cubicBezTo>
                  <a:pt x="185181" y="260350"/>
                  <a:pt x="185181" y="260350"/>
                  <a:pt x="183861" y="260350"/>
                </a:cubicBezTo>
                <a:cubicBezTo>
                  <a:pt x="183861" y="260350"/>
                  <a:pt x="183861" y="260350"/>
                  <a:pt x="183861" y="261665"/>
                </a:cubicBezTo>
                <a:cubicBezTo>
                  <a:pt x="182540" y="261665"/>
                  <a:pt x="182540" y="261665"/>
                  <a:pt x="181220" y="261665"/>
                </a:cubicBezTo>
                <a:cubicBezTo>
                  <a:pt x="179899" y="261665"/>
                  <a:pt x="178579" y="260350"/>
                  <a:pt x="178579" y="260350"/>
                </a:cubicBezTo>
                <a:cubicBezTo>
                  <a:pt x="178579" y="260350"/>
                  <a:pt x="177259" y="260350"/>
                  <a:pt x="177259" y="259034"/>
                </a:cubicBezTo>
                <a:cubicBezTo>
                  <a:pt x="177259" y="259034"/>
                  <a:pt x="175938" y="257719"/>
                  <a:pt x="175938" y="257719"/>
                </a:cubicBezTo>
                <a:cubicBezTo>
                  <a:pt x="175938" y="257719"/>
                  <a:pt x="175938" y="256404"/>
                  <a:pt x="175938" y="256404"/>
                </a:cubicBezTo>
                <a:cubicBezTo>
                  <a:pt x="175938" y="256404"/>
                  <a:pt x="175938" y="256404"/>
                  <a:pt x="175938" y="255088"/>
                </a:cubicBezTo>
                <a:cubicBezTo>
                  <a:pt x="175938" y="255088"/>
                  <a:pt x="175938" y="255088"/>
                  <a:pt x="175938" y="253773"/>
                </a:cubicBezTo>
                <a:cubicBezTo>
                  <a:pt x="175938" y="252458"/>
                  <a:pt x="175938" y="251142"/>
                  <a:pt x="174618" y="251142"/>
                </a:cubicBezTo>
                <a:cubicBezTo>
                  <a:pt x="174618" y="249827"/>
                  <a:pt x="173298" y="248512"/>
                  <a:pt x="173298" y="248512"/>
                </a:cubicBezTo>
                <a:cubicBezTo>
                  <a:pt x="171977" y="247196"/>
                  <a:pt x="171977" y="245881"/>
                  <a:pt x="171977" y="245881"/>
                </a:cubicBezTo>
                <a:cubicBezTo>
                  <a:pt x="171977" y="245881"/>
                  <a:pt x="171977" y="245881"/>
                  <a:pt x="170657" y="245881"/>
                </a:cubicBezTo>
                <a:cubicBezTo>
                  <a:pt x="170657" y="245881"/>
                  <a:pt x="170657" y="244565"/>
                  <a:pt x="170657" y="244565"/>
                </a:cubicBezTo>
                <a:cubicBezTo>
                  <a:pt x="170657" y="244565"/>
                  <a:pt x="169336" y="243250"/>
                  <a:pt x="169336" y="243250"/>
                </a:cubicBezTo>
                <a:cubicBezTo>
                  <a:pt x="169336" y="243250"/>
                  <a:pt x="169336" y="243250"/>
                  <a:pt x="169336" y="241935"/>
                </a:cubicBezTo>
                <a:cubicBezTo>
                  <a:pt x="168016" y="234043"/>
                  <a:pt x="162735" y="226150"/>
                  <a:pt x="160094" y="219574"/>
                </a:cubicBezTo>
                <a:cubicBezTo>
                  <a:pt x="158773" y="214312"/>
                  <a:pt x="161414" y="209051"/>
                  <a:pt x="164055" y="205105"/>
                </a:cubicBezTo>
                <a:cubicBezTo>
                  <a:pt x="165375" y="203789"/>
                  <a:pt x="165375" y="203789"/>
                  <a:pt x="165375" y="202474"/>
                </a:cubicBezTo>
                <a:cubicBezTo>
                  <a:pt x="165375" y="201159"/>
                  <a:pt x="165375" y="199843"/>
                  <a:pt x="165375" y="198528"/>
                </a:cubicBezTo>
                <a:cubicBezTo>
                  <a:pt x="164055" y="198528"/>
                  <a:pt x="164055" y="195897"/>
                  <a:pt x="164055" y="194582"/>
                </a:cubicBezTo>
                <a:cubicBezTo>
                  <a:pt x="162735" y="191951"/>
                  <a:pt x="161414" y="188005"/>
                  <a:pt x="160094" y="185374"/>
                </a:cubicBezTo>
                <a:cubicBezTo>
                  <a:pt x="160094" y="185374"/>
                  <a:pt x="158773" y="184059"/>
                  <a:pt x="157453" y="182744"/>
                </a:cubicBezTo>
                <a:cubicBezTo>
                  <a:pt x="157453" y="181428"/>
                  <a:pt x="156133" y="181428"/>
                  <a:pt x="156133" y="180113"/>
                </a:cubicBezTo>
                <a:cubicBezTo>
                  <a:pt x="150851" y="176167"/>
                  <a:pt x="154812" y="169590"/>
                  <a:pt x="152172" y="164329"/>
                </a:cubicBezTo>
                <a:cubicBezTo>
                  <a:pt x="150851" y="161698"/>
                  <a:pt x="149531" y="160383"/>
                  <a:pt x="148210" y="160383"/>
                </a:cubicBezTo>
                <a:cubicBezTo>
                  <a:pt x="145570" y="160383"/>
                  <a:pt x="144249" y="160383"/>
                  <a:pt x="144249" y="160383"/>
                </a:cubicBezTo>
                <a:cubicBezTo>
                  <a:pt x="142929" y="160383"/>
                  <a:pt x="142929" y="159067"/>
                  <a:pt x="142929" y="159067"/>
                </a:cubicBezTo>
                <a:cubicBezTo>
                  <a:pt x="142929" y="159067"/>
                  <a:pt x="142929" y="157752"/>
                  <a:pt x="141609" y="157752"/>
                </a:cubicBezTo>
                <a:cubicBezTo>
                  <a:pt x="141609" y="157752"/>
                  <a:pt x="141609" y="156437"/>
                  <a:pt x="141609" y="156437"/>
                </a:cubicBezTo>
                <a:cubicBezTo>
                  <a:pt x="141609" y="156437"/>
                  <a:pt x="138968" y="156437"/>
                  <a:pt x="136327" y="155121"/>
                </a:cubicBezTo>
                <a:cubicBezTo>
                  <a:pt x="136327" y="156437"/>
                  <a:pt x="135007" y="156437"/>
                  <a:pt x="133686" y="156437"/>
                </a:cubicBezTo>
                <a:cubicBezTo>
                  <a:pt x="132366" y="156437"/>
                  <a:pt x="132366" y="156437"/>
                  <a:pt x="131046" y="156437"/>
                </a:cubicBezTo>
                <a:cubicBezTo>
                  <a:pt x="117842" y="163013"/>
                  <a:pt x="98036" y="164329"/>
                  <a:pt x="92755" y="145914"/>
                </a:cubicBezTo>
                <a:cubicBezTo>
                  <a:pt x="92755" y="145914"/>
                  <a:pt x="91434" y="144598"/>
                  <a:pt x="91434" y="143283"/>
                </a:cubicBezTo>
                <a:cubicBezTo>
                  <a:pt x="90114" y="141968"/>
                  <a:pt x="90114" y="140652"/>
                  <a:pt x="88794" y="140652"/>
                </a:cubicBezTo>
                <a:cubicBezTo>
                  <a:pt x="88794" y="140652"/>
                  <a:pt x="88794" y="140652"/>
                  <a:pt x="88794" y="139337"/>
                </a:cubicBezTo>
                <a:cubicBezTo>
                  <a:pt x="87473" y="139337"/>
                  <a:pt x="87473" y="139337"/>
                  <a:pt x="87473" y="139337"/>
                </a:cubicBezTo>
                <a:cubicBezTo>
                  <a:pt x="87473" y="138022"/>
                  <a:pt x="87473" y="138022"/>
                  <a:pt x="88794" y="136706"/>
                </a:cubicBezTo>
                <a:cubicBezTo>
                  <a:pt x="88794" y="136706"/>
                  <a:pt x="88794" y="135391"/>
                  <a:pt x="88794" y="134075"/>
                </a:cubicBezTo>
                <a:cubicBezTo>
                  <a:pt x="88794" y="134075"/>
                  <a:pt x="88794" y="132760"/>
                  <a:pt x="88794" y="132760"/>
                </a:cubicBezTo>
                <a:cubicBezTo>
                  <a:pt x="88794" y="132760"/>
                  <a:pt x="88794" y="131445"/>
                  <a:pt x="88794" y="131445"/>
                </a:cubicBezTo>
                <a:cubicBezTo>
                  <a:pt x="91434" y="120922"/>
                  <a:pt x="94075" y="110399"/>
                  <a:pt x="101997" y="103822"/>
                </a:cubicBezTo>
                <a:cubicBezTo>
                  <a:pt x="103318" y="102507"/>
                  <a:pt x="104638" y="102507"/>
                  <a:pt x="105958" y="101192"/>
                </a:cubicBezTo>
                <a:cubicBezTo>
                  <a:pt x="108599" y="99876"/>
                  <a:pt x="111240" y="98561"/>
                  <a:pt x="113881" y="95930"/>
                </a:cubicBezTo>
                <a:cubicBezTo>
                  <a:pt x="115201" y="94615"/>
                  <a:pt x="115201" y="94615"/>
                  <a:pt x="115201" y="93299"/>
                </a:cubicBezTo>
                <a:cubicBezTo>
                  <a:pt x="117842" y="89353"/>
                  <a:pt x="120483" y="84092"/>
                  <a:pt x="125764" y="84092"/>
                </a:cubicBezTo>
                <a:cubicBezTo>
                  <a:pt x="132366" y="84092"/>
                  <a:pt x="137647" y="84092"/>
                  <a:pt x="144249" y="81461"/>
                </a:cubicBezTo>
                <a:cubicBezTo>
                  <a:pt x="145570" y="81461"/>
                  <a:pt x="146890" y="81461"/>
                  <a:pt x="148210" y="81461"/>
                </a:cubicBezTo>
                <a:cubicBezTo>
                  <a:pt x="152172" y="80146"/>
                  <a:pt x="157453" y="81461"/>
                  <a:pt x="161414" y="82777"/>
                </a:cubicBezTo>
                <a:cubicBezTo>
                  <a:pt x="158773" y="88038"/>
                  <a:pt x="164055" y="91984"/>
                  <a:pt x="168016" y="91984"/>
                </a:cubicBezTo>
                <a:cubicBezTo>
                  <a:pt x="169336" y="91984"/>
                  <a:pt x="170657" y="91984"/>
                  <a:pt x="170657" y="91984"/>
                </a:cubicBezTo>
                <a:cubicBezTo>
                  <a:pt x="171977" y="93299"/>
                  <a:pt x="173298" y="93299"/>
                  <a:pt x="174618" y="93299"/>
                </a:cubicBezTo>
                <a:cubicBezTo>
                  <a:pt x="174618" y="93299"/>
                  <a:pt x="175938" y="94615"/>
                  <a:pt x="175938" y="94615"/>
                </a:cubicBezTo>
                <a:cubicBezTo>
                  <a:pt x="177259" y="95930"/>
                  <a:pt x="178579" y="95930"/>
                  <a:pt x="179899" y="95930"/>
                </a:cubicBezTo>
                <a:cubicBezTo>
                  <a:pt x="179899" y="94615"/>
                  <a:pt x="179899" y="94615"/>
                  <a:pt x="179899" y="94615"/>
                </a:cubicBezTo>
                <a:cubicBezTo>
                  <a:pt x="179899" y="93299"/>
                  <a:pt x="179899" y="93299"/>
                  <a:pt x="179899" y="91984"/>
                </a:cubicBezTo>
                <a:cubicBezTo>
                  <a:pt x="181220" y="91984"/>
                  <a:pt x="181220" y="90669"/>
                  <a:pt x="181220" y="90669"/>
                </a:cubicBezTo>
                <a:cubicBezTo>
                  <a:pt x="182540" y="90669"/>
                  <a:pt x="183861" y="90669"/>
                  <a:pt x="183861" y="90669"/>
                </a:cubicBezTo>
                <a:cubicBezTo>
                  <a:pt x="185181" y="90669"/>
                  <a:pt x="186501" y="90669"/>
                  <a:pt x="186501" y="90669"/>
                </a:cubicBezTo>
                <a:cubicBezTo>
                  <a:pt x="190463" y="91984"/>
                  <a:pt x="194424" y="93299"/>
                  <a:pt x="198385" y="94615"/>
                </a:cubicBezTo>
                <a:cubicBezTo>
                  <a:pt x="206307" y="95930"/>
                  <a:pt x="218191" y="89353"/>
                  <a:pt x="211589" y="84092"/>
                </a:cubicBezTo>
                <a:cubicBezTo>
                  <a:pt x="206307" y="80146"/>
                  <a:pt x="193104" y="85407"/>
                  <a:pt x="189142" y="74884"/>
                </a:cubicBezTo>
                <a:cubicBezTo>
                  <a:pt x="189142" y="74884"/>
                  <a:pt x="187822" y="73569"/>
                  <a:pt x="187822" y="76200"/>
                </a:cubicBezTo>
                <a:cubicBezTo>
                  <a:pt x="186501" y="77515"/>
                  <a:pt x="187822" y="77515"/>
                  <a:pt x="187822" y="78830"/>
                </a:cubicBezTo>
                <a:cubicBezTo>
                  <a:pt x="189142" y="80146"/>
                  <a:pt x="189142" y="80146"/>
                  <a:pt x="186501" y="82777"/>
                </a:cubicBezTo>
                <a:cubicBezTo>
                  <a:pt x="185181" y="82777"/>
                  <a:pt x="183861" y="82777"/>
                  <a:pt x="183861" y="81461"/>
                </a:cubicBezTo>
                <a:cubicBezTo>
                  <a:pt x="178579" y="73569"/>
                  <a:pt x="171977" y="70938"/>
                  <a:pt x="165375" y="65677"/>
                </a:cubicBezTo>
                <a:cubicBezTo>
                  <a:pt x="165375" y="72254"/>
                  <a:pt x="175938" y="76200"/>
                  <a:pt x="178579" y="81461"/>
                </a:cubicBezTo>
                <a:cubicBezTo>
                  <a:pt x="175938" y="78830"/>
                  <a:pt x="173298" y="81461"/>
                  <a:pt x="173298" y="82777"/>
                </a:cubicBezTo>
                <a:cubicBezTo>
                  <a:pt x="170657" y="77515"/>
                  <a:pt x="164055" y="72254"/>
                  <a:pt x="158773" y="68308"/>
                </a:cubicBezTo>
                <a:cubicBezTo>
                  <a:pt x="157453" y="68308"/>
                  <a:pt x="157453" y="68308"/>
                  <a:pt x="156133" y="68308"/>
                </a:cubicBezTo>
                <a:cubicBezTo>
                  <a:pt x="154812" y="68308"/>
                  <a:pt x="153492" y="68308"/>
                  <a:pt x="152172" y="69623"/>
                </a:cubicBezTo>
                <a:cubicBezTo>
                  <a:pt x="150851" y="69623"/>
                  <a:pt x="149531" y="69623"/>
                  <a:pt x="148210" y="70938"/>
                </a:cubicBezTo>
                <a:cubicBezTo>
                  <a:pt x="146890" y="72254"/>
                  <a:pt x="146890" y="72254"/>
                  <a:pt x="145570" y="73569"/>
                </a:cubicBezTo>
                <a:cubicBezTo>
                  <a:pt x="144249" y="73569"/>
                  <a:pt x="144249" y="74884"/>
                  <a:pt x="142929" y="74884"/>
                </a:cubicBezTo>
                <a:cubicBezTo>
                  <a:pt x="140288" y="76200"/>
                  <a:pt x="138968" y="78830"/>
                  <a:pt x="137647" y="78830"/>
                </a:cubicBezTo>
                <a:cubicBezTo>
                  <a:pt x="131046" y="82777"/>
                  <a:pt x="124444" y="82777"/>
                  <a:pt x="119162" y="78830"/>
                </a:cubicBezTo>
                <a:cubicBezTo>
                  <a:pt x="117842" y="77515"/>
                  <a:pt x="119162" y="74884"/>
                  <a:pt x="119162" y="73569"/>
                </a:cubicBezTo>
                <a:cubicBezTo>
                  <a:pt x="120483" y="63046"/>
                  <a:pt x="131046" y="65677"/>
                  <a:pt x="138968" y="66992"/>
                </a:cubicBezTo>
                <a:cubicBezTo>
                  <a:pt x="141609" y="68308"/>
                  <a:pt x="141609" y="63046"/>
                  <a:pt x="138968" y="60415"/>
                </a:cubicBezTo>
                <a:cubicBezTo>
                  <a:pt x="140288" y="60415"/>
                  <a:pt x="141609" y="60415"/>
                  <a:pt x="142929" y="60415"/>
                </a:cubicBezTo>
                <a:cubicBezTo>
                  <a:pt x="148210" y="57785"/>
                  <a:pt x="153492" y="55154"/>
                  <a:pt x="158773" y="52523"/>
                </a:cubicBezTo>
                <a:cubicBezTo>
                  <a:pt x="158773" y="52523"/>
                  <a:pt x="160094" y="52523"/>
                  <a:pt x="161414" y="52523"/>
                </a:cubicBezTo>
                <a:cubicBezTo>
                  <a:pt x="161414" y="51208"/>
                  <a:pt x="161414" y="47262"/>
                  <a:pt x="164055" y="47262"/>
                </a:cubicBezTo>
                <a:cubicBezTo>
                  <a:pt x="164055" y="47262"/>
                  <a:pt x="164055" y="47262"/>
                  <a:pt x="164055" y="49893"/>
                </a:cubicBezTo>
                <a:cubicBezTo>
                  <a:pt x="165375" y="49893"/>
                  <a:pt x="165375" y="49893"/>
                  <a:pt x="165375" y="51208"/>
                </a:cubicBezTo>
                <a:cubicBezTo>
                  <a:pt x="165375" y="52523"/>
                  <a:pt x="164055" y="51208"/>
                  <a:pt x="164055" y="51208"/>
                </a:cubicBezTo>
                <a:cubicBezTo>
                  <a:pt x="168016" y="53839"/>
                  <a:pt x="175938" y="52523"/>
                  <a:pt x="177259" y="45947"/>
                </a:cubicBezTo>
                <a:cubicBezTo>
                  <a:pt x="177259" y="45947"/>
                  <a:pt x="178579" y="45947"/>
                  <a:pt x="178579" y="47262"/>
                </a:cubicBezTo>
                <a:cubicBezTo>
                  <a:pt x="178579" y="45947"/>
                  <a:pt x="178579" y="43316"/>
                  <a:pt x="179899" y="43316"/>
                </a:cubicBezTo>
                <a:cubicBezTo>
                  <a:pt x="181220" y="43316"/>
                  <a:pt x="182540" y="43316"/>
                  <a:pt x="183861" y="42000"/>
                </a:cubicBezTo>
                <a:cubicBezTo>
                  <a:pt x="183861" y="42000"/>
                  <a:pt x="185181" y="42000"/>
                  <a:pt x="185181" y="40685"/>
                </a:cubicBezTo>
                <a:cubicBezTo>
                  <a:pt x="183861" y="40685"/>
                  <a:pt x="182540" y="42000"/>
                  <a:pt x="181220" y="42000"/>
                </a:cubicBezTo>
                <a:cubicBezTo>
                  <a:pt x="179899" y="43316"/>
                  <a:pt x="178579" y="43316"/>
                  <a:pt x="177259" y="43316"/>
                </a:cubicBezTo>
                <a:cubicBezTo>
                  <a:pt x="175938" y="42000"/>
                  <a:pt x="175938" y="39370"/>
                  <a:pt x="178579" y="39370"/>
                </a:cubicBezTo>
                <a:cubicBezTo>
                  <a:pt x="177259" y="39370"/>
                  <a:pt x="175938" y="39370"/>
                  <a:pt x="174618" y="40685"/>
                </a:cubicBezTo>
                <a:cubicBezTo>
                  <a:pt x="173298" y="42000"/>
                  <a:pt x="173298" y="43316"/>
                  <a:pt x="171977" y="43316"/>
                </a:cubicBezTo>
                <a:cubicBezTo>
                  <a:pt x="174618" y="45947"/>
                  <a:pt x="171977" y="51208"/>
                  <a:pt x="168016" y="51208"/>
                </a:cubicBezTo>
                <a:cubicBezTo>
                  <a:pt x="166696" y="49893"/>
                  <a:pt x="166696" y="49893"/>
                  <a:pt x="165375" y="48577"/>
                </a:cubicBezTo>
                <a:cubicBezTo>
                  <a:pt x="165375" y="48577"/>
                  <a:pt x="164055" y="47262"/>
                  <a:pt x="164055" y="47262"/>
                </a:cubicBezTo>
                <a:cubicBezTo>
                  <a:pt x="162735" y="47262"/>
                  <a:pt x="161414" y="45947"/>
                  <a:pt x="160094" y="45947"/>
                </a:cubicBezTo>
                <a:cubicBezTo>
                  <a:pt x="158773" y="44631"/>
                  <a:pt x="162735" y="42000"/>
                  <a:pt x="165375" y="40685"/>
                </a:cubicBezTo>
                <a:cubicBezTo>
                  <a:pt x="166696" y="40685"/>
                  <a:pt x="166696" y="39370"/>
                  <a:pt x="168016" y="39370"/>
                </a:cubicBezTo>
                <a:cubicBezTo>
                  <a:pt x="169336" y="39370"/>
                  <a:pt x="169336" y="38054"/>
                  <a:pt x="170657" y="38054"/>
                </a:cubicBezTo>
                <a:cubicBezTo>
                  <a:pt x="177259" y="36739"/>
                  <a:pt x="181220" y="35424"/>
                  <a:pt x="187822" y="35424"/>
                </a:cubicBezTo>
                <a:cubicBezTo>
                  <a:pt x="186501" y="36739"/>
                  <a:pt x="185181" y="35424"/>
                  <a:pt x="183861" y="36739"/>
                </a:cubicBezTo>
                <a:lnTo>
                  <a:pt x="187822" y="36739"/>
                </a:lnTo>
                <a:cubicBezTo>
                  <a:pt x="187822" y="36739"/>
                  <a:pt x="187822" y="36739"/>
                  <a:pt x="190463" y="34108"/>
                </a:cubicBezTo>
                <a:cubicBezTo>
                  <a:pt x="190463" y="34108"/>
                  <a:pt x="190463" y="34108"/>
                  <a:pt x="187822" y="34108"/>
                </a:cubicBezTo>
                <a:cubicBezTo>
                  <a:pt x="189142" y="34108"/>
                  <a:pt x="190463" y="32793"/>
                  <a:pt x="190463" y="32793"/>
                </a:cubicBezTo>
                <a:cubicBezTo>
                  <a:pt x="189142" y="32793"/>
                  <a:pt x="189142" y="32793"/>
                  <a:pt x="187822" y="32793"/>
                </a:cubicBezTo>
                <a:lnTo>
                  <a:pt x="189915" y="31750"/>
                </a:lnTo>
                <a:lnTo>
                  <a:pt x="190463" y="31477"/>
                </a:lnTo>
                <a:cubicBezTo>
                  <a:pt x="183861" y="30162"/>
                  <a:pt x="177259" y="30162"/>
                  <a:pt x="169336" y="30162"/>
                </a:cubicBezTo>
                <a:close/>
                <a:moveTo>
                  <a:pt x="169069" y="0"/>
                </a:moveTo>
                <a:cubicBezTo>
                  <a:pt x="262443" y="0"/>
                  <a:pt x="338138" y="75339"/>
                  <a:pt x="338138" y="168275"/>
                </a:cubicBezTo>
                <a:cubicBezTo>
                  <a:pt x="338138" y="261211"/>
                  <a:pt x="262443" y="336550"/>
                  <a:pt x="169069" y="336550"/>
                </a:cubicBezTo>
                <a:cubicBezTo>
                  <a:pt x="75695" y="336550"/>
                  <a:pt x="0" y="261211"/>
                  <a:pt x="0" y="168275"/>
                </a:cubicBezTo>
                <a:cubicBezTo>
                  <a:pt x="0" y="75339"/>
                  <a:pt x="75695" y="0"/>
                  <a:pt x="169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013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D090772D-8B1C-1AC6-8932-703AD9D2516A}"/>
              </a:ext>
            </a:extLst>
          </p:cNvPr>
          <p:cNvCxnSpPr/>
          <p:nvPr/>
        </p:nvCxnSpPr>
        <p:spPr>
          <a:xfrm>
            <a:off x="1859458" y="3216667"/>
            <a:ext cx="340819" cy="6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id="{0F7E04A0-8910-7AF5-4D21-348F8635B27A}"/>
              </a:ext>
            </a:extLst>
          </p:cNvPr>
          <p:cNvCxnSpPr/>
          <p:nvPr/>
        </p:nvCxnSpPr>
        <p:spPr>
          <a:xfrm>
            <a:off x="2200277" y="2844298"/>
            <a:ext cx="0" cy="74594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椭圆 42">
            <a:extLst>
              <a:ext uri="{FF2B5EF4-FFF2-40B4-BE49-F238E27FC236}">
                <a16:creationId xmlns:a16="http://schemas.microsoft.com/office/drawing/2014/main" id="{B356676B-360A-BFC8-F5E9-865FF24A01E8}"/>
              </a:ext>
            </a:extLst>
          </p:cNvPr>
          <p:cNvSpPr/>
          <p:nvPr/>
        </p:nvSpPr>
        <p:spPr>
          <a:xfrm rot="5400000">
            <a:off x="1042551" y="2805831"/>
            <a:ext cx="821669" cy="821669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76" name="任意多边形 113">
            <a:extLst>
              <a:ext uri="{FF2B5EF4-FFF2-40B4-BE49-F238E27FC236}">
                <a16:creationId xmlns:a16="http://schemas.microsoft.com/office/drawing/2014/main" id="{D7557BC8-881F-4346-1E7B-C710E9A9641F}"/>
              </a:ext>
            </a:extLst>
          </p:cNvPr>
          <p:cNvSpPr/>
          <p:nvPr/>
        </p:nvSpPr>
        <p:spPr>
          <a:xfrm>
            <a:off x="1294481" y="3057983"/>
            <a:ext cx="317810" cy="317366"/>
          </a:xfrm>
          <a:custGeom>
            <a:avLst/>
            <a:gdLst>
              <a:gd name="T0" fmla="*/ 2979 w 5790"/>
              <a:gd name="T1" fmla="*/ 2 h 5790"/>
              <a:gd name="T2" fmla="*/ 2803 w 5790"/>
              <a:gd name="T3" fmla="*/ 2 h 5790"/>
              <a:gd name="T4" fmla="*/ 0 w 5790"/>
              <a:gd name="T5" fmla="*/ 2895 h 5790"/>
              <a:gd name="T6" fmla="*/ 2775 w 5790"/>
              <a:gd name="T7" fmla="*/ 5790 h 5790"/>
              <a:gd name="T8" fmla="*/ 2895 w 5790"/>
              <a:gd name="T9" fmla="*/ 5790 h 5790"/>
              <a:gd name="T10" fmla="*/ 3003 w 5790"/>
              <a:gd name="T11" fmla="*/ 5790 h 5790"/>
              <a:gd name="T12" fmla="*/ 5790 w 5790"/>
              <a:gd name="T13" fmla="*/ 2895 h 5790"/>
              <a:gd name="T14" fmla="*/ 4506 w 5790"/>
              <a:gd name="T15" fmla="*/ 1336 h 5790"/>
              <a:gd name="T16" fmla="*/ 3620 w 5790"/>
              <a:gd name="T17" fmla="*/ 773 h 5790"/>
              <a:gd name="T18" fmla="*/ 3782 w 5790"/>
              <a:gd name="T19" fmla="*/ 3220 h 5790"/>
              <a:gd name="T20" fmla="*/ 2891 w 5790"/>
              <a:gd name="T21" fmla="*/ 3656 h 5790"/>
              <a:gd name="T22" fmla="*/ 1996 w 5790"/>
              <a:gd name="T23" fmla="*/ 3220 h 5790"/>
              <a:gd name="T24" fmla="*/ 1997 w 5790"/>
              <a:gd name="T25" fmla="*/ 2570 h 5790"/>
              <a:gd name="T26" fmla="*/ 2891 w 5790"/>
              <a:gd name="T27" fmla="*/ 2124 h 5790"/>
              <a:gd name="T28" fmla="*/ 3651 w 5790"/>
              <a:gd name="T29" fmla="*/ 2109 h 5790"/>
              <a:gd name="T30" fmla="*/ 1997 w 5790"/>
              <a:gd name="T31" fmla="*/ 2570 h 5790"/>
              <a:gd name="T32" fmla="*/ 3318 w 5790"/>
              <a:gd name="T33" fmla="*/ 1471 h 5790"/>
              <a:gd name="T34" fmla="*/ 2467 w 5790"/>
              <a:gd name="T35" fmla="*/ 1461 h 5790"/>
              <a:gd name="T36" fmla="*/ 2154 w 5790"/>
              <a:gd name="T37" fmla="*/ 779 h 5790"/>
              <a:gd name="T38" fmla="*/ 1298 w 5790"/>
              <a:gd name="T39" fmla="*/ 1321 h 5790"/>
              <a:gd name="T40" fmla="*/ 896 w 5790"/>
              <a:gd name="T41" fmla="*/ 1879 h 5790"/>
              <a:gd name="T42" fmla="*/ 1340 w 5790"/>
              <a:gd name="T43" fmla="*/ 2570 h 5790"/>
              <a:gd name="T44" fmla="*/ 896 w 5790"/>
              <a:gd name="T45" fmla="*/ 1879 h 5790"/>
              <a:gd name="T46" fmla="*/ 1340 w 5790"/>
              <a:gd name="T47" fmla="*/ 3220 h 5790"/>
              <a:gd name="T48" fmla="*/ 892 w 5790"/>
              <a:gd name="T49" fmla="*/ 3902 h 5790"/>
              <a:gd name="T50" fmla="*/ 1290 w 5790"/>
              <a:gd name="T51" fmla="*/ 4461 h 5790"/>
              <a:gd name="T52" fmla="*/ 2154 w 5790"/>
              <a:gd name="T53" fmla="*/ 5011 h 5790"/>
              <a:gd name="T54" fmla="*/ 2889 w 5790"/>
              <a:gd name="T55" fmla="*/ 4881 h 5790"/>
              <a:gd name="T56" fmla="*/ 2899 w 5790"/>
              <a:gd name="T57" fmla="*/ 4306 h 5790"/>
              <a:gd name="T58" fmla="*/ 2889 w 5790"/>
              <a:gd name="T59" fmla="*/ 4881 h 5790"/>
              <a:gd name="T60" fmla="*/ 4050 w 5790"/>
              <a:gd name="T61" fmla="*/ 4359 h 5790"/>
              <a:gd name="T62" fmla="*/ 3620 w 5790"/>
              <a:gd name="T63" fmla="*/ 5017 h 5790"/>
              <a:gd name="T64" fmla="*/ 4319 w 5790"/>
              <a:gd name="T65" fmla="*/ 3740 h 5790"/>
              <a:gd name="T66" fmla="*/ 5113 w 5790"/>
              <a:gd name="T67" fmla="*/ 3220 h 5790"/>
              <a:gd name="T68" fmla="*/ 5113 w 5790"/>
              <a:gd name="T69" fmla="*/ 2570 h 5790"/>
              <a:gd name="T70" fmla="*/ 4316 w 5790"/>
              <a:gd name="T71" fmla="*/ 2040 h 5790"/>
              <a:gd name="T72" fmla="*/ 5113 w 5790"/>
              <a:gd name="T73" fmla="*/ 2570 h 5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790" h="5790">
                <a:moveTo>
                  <a:pt x="3043" y="4"/>
                </a:moveTo>
                <a:cubicBezTo>
                  <a:pt x="3022" y="1"/>
                  <a:pt x="3000" y="1"/>
                  <a:pt x="2979" y="2"/>
                </a:cubicBezTo>
                <a:cubicBezTo>
                  <a:pt x="2951" y="2"/>
                  <a:pt x="2923" y="0"/>
                  <a:pt x="2895" y="0"/>
                </a:cubicBezTo>
                <a:cubicBezTo>
                  <a:pt x="2864" y="0"/>
                  <a:pt x="2833" y="2"/>
                  <a:pt x="2803" y="2"/>
                </a:cubicBezTo>
                <a:cubicBezTo>
                  <a:pt x="2777" y="0"/>
                  <a:pt x="2752" y="2"/>
                  <a:pt x="2727" y="5"/>
                </a:cubicBezTo>
                <a:cubicBezTo>
                  <a:pt x="1209" y="93"/>
                  <a:pt x="0" y="1355"/>
                  <a:pt x="0" y="2895"/>
                </a:cubicBezTo>
                <a:cubicBezTo>
                  <a:pt x="0" y="4432"/>
                  <a:pt x="1204" y="5692"/>
                  <a:pt x="2719" y="5784"/>
                </a:cubicBezTo>
                <a:cubicBezTo>
                  <a:pt x="2737" y="5787"/>
                  <a:pt x="2756" y="5790"/>
                  <a:pt x="2775" y="5790"/>
                </a:cubicBezTo>
                <a:cubicBezTo>
                  <a:pt x="2784" y="5790"/>
                  <a:pt x="2793" y="5788"/>
                  <a:pt x="2802" y="5787"/>
                </a:cubicBezTo>
                <a:cubicBezTo>
                  <a:pt x="2833" y="5788"/>
                  <a:pt x="2864" y="5790"/>
                  <a:pt x="2895" y="5790"/>
                </a:cubicBezTo>
                <a:cubicBezTo>
                  <a:pt x="2923" y="5790"/>
                  <a:pt x="2951" y="5788"/>
                  <a:pt x="2979" y="5787"/>
                </a:cubicBezTo>
                <a:cubicBezTo>
                  <a:pt x="2987" y="5788"/>
                  <a:pt x="2995" y="5790"/>
                  <a:pt x="3003" y="5790"/>
                </a:cubicBezTo>
                <a:cubicBezTo>
                  <a:pt x="3015" y="5790"/>
                  <a:pt x="3027" y="5787"/>
                  <a:pt x="3038" y="5786"/>
                </a:cubicBezTo>
                <a:cubicBezTo>
                  <a:pt x="4568" y="5711"/>
                  <a:pt x="5790" y="4443"/>
                  <a:pt x="5790" y="2895"/>
                </a:cubicBezTo>
                <a:cubicBezTo>
                  <a:pt x="5790" y="1348"/>
                  <a:pt x="4571" y="81"/>
                  <a:pt x="3043" y="4"/>
                </a:cubicBezTo>
                <a:close/>
                <a:moveTo>
                  <a:pt x="4506" y="1336"/>
                </a:moveTo>
                <a:cubicBezTo>
                  <a:pt x="4394" y="1366"/>
                  <a:pt x="4243" y="1396"/>
                  <a:pt x="4045" y="1421"/>
                </a:cubicBezTo>
                <a:cubicBezTo>
                  <a:pt x="3913" y="1179"/>
                  <a:pt x="3764" y="960"/>
                  <a:pt x="3620" y="773"/>
                </a:cubicBezTo>
                <a:cubicBezTo>
                  <a:pt x="3959" y="889"/>
                  <a:pt x="4262" y="1084"/>
                  <a:pt x="4506" y="1336"/>
                </a:cubicBezTo>
                <a:close/>
                <a:moveTo>
                  <a:pt x="3782" y="3220"/>
                </a:moveTo>
                <a:cubicBezTo>
                  <a:pt x="3755" y="3374"/>
                  <a:pt x="3711" y="3525"/>
                  <a:pt x="3655" y="3671"/>
                </a:cubicBezTo>
                <a:cubicBezTo>
                  <a:pt x="3431" y="3658"/>
                  <a:pt x="3178" y="3652"/>
                  <a:pt x="2891" y="3656"/>
                </a:cubicBezTo>
                <a:cubicBezTo>
                  <a:pt x="2604" y="3659"/>
                  <a:pt x="2352" y="3670"/>
                  <a:pt x="2129" y="3686"/>
                </a:cubicBezTo>
                <a:cubicBezTo>
                  <a:pt x="2071" y="3536"/>
                  <a:pt x="2024" y="3380"/>
                  <a:pt x="1996" y="3220"/>
                </a:cubicBezTo>
                <a:lnTo>
                  <a:pt x="3782" y="3220"/>
                </a:lnTo>
                <a:close/>
                <a:moveTo>
                  <a:pt x="1997" y="2570"/>
                </a:moveTo>
                <a:cubicBezTo>
                  <a:pt x="2025" y="2407"/>
                  <a:pt x="2073" y="2247"/>
                  <a:pt x="2134" y="2094"/>
                </a:cubicBezTo>
                <a:cubicBezTo>
                  <a:pt x="2355" y="2110"/>
                  <a:pt x="2606" y="2120"/>
                  <a:pt x="2891" y="2124"/>
                </a:cubicBezTo>
                <a:cubicBezTo>
                  <a:pt x="2947" y="2124"/>
                  <a:pt x="3001" y="2125"/>
                  <a:pt x="3054" y="2125"/>
                </a:cubicBezTo>
                <a:cubicBezTo>
                  <a:pt x="3274" y="2125"/>
                  <a:pt x="3471" y="2119"/>
                  <a:pt x="3651" y="2109"/>
                </a:cubicBezTo>
                <a:cubicBezTo>
                  <a:pt x="3709" y="2258"/>
                  <a:pt x="3755" y="2412"/>
                  <a:pt x="3782" y="2570"/>
                </a:cubicBezTo>
                <a:cubicBezTo>
                  <a:pt x="3782" y="2570"/>
                  <a:pt x="1997" y="2570"/>
                  <a:pt x="1997" y="2570"/>
                </a:cubicBezTo>
                <a:close/>
                <a:moveTo>
                  <a:pt x="2889" y="909"/>
                </a:moveTo>
                <a:cubicBezTo>
                  <a:pt x="3020" y="1059"/>
                  <a:pt x="3174" y="1250"/>
                  <a:pt x="3318" y="1471"/>
                </a:cubicBezTo>
                <a:cubicBezTo>
                  <a:pt x="3189" y="1474"/>
                  <a:pt x="3050" y="1475"/>
                  <a:pt x="2899" y="1473"/>
                </a:cubicBezTo>
                <a:cubicBezTo>
                  <a:pt x="2743" y="1472"/>
                  <a:pt x="2600" y="1467"/>
                  <a:pt x="2467" y="1461"/>
                </a:cubicBezTo>
                <a:cubicBezTo>
                  <a:pt x="2609" y="1245"/>
                  <a:pt x="2760" y="1056"/>
                  <a:pt x="2889" y="909"/>
                </a:cubicBezTo>
                <a:close/>
                <a:moveTo>
                  <a:pt x="2154" y="779"/>
                </a:moveTo>
                <a:cubicBezTo>
                  <a:pt x="2016" y="959"/>
                  <a:pt x="1873" y="1169"/>
                  <a:pt x="1745" y="1401"/>
                </a:cubicBezTo>
                <a:cubicBezTo>
                  <a:pt x="1555" y="1376"/>
                  <a:pt x="1409" y="1348"/>
                  <a:pt x="1298" y="1321"/>
                </a:cubicBezTo>
                <a:cubicBezTo>
                  <a:pt x="1535" y="1079"/>
                  <a:pt x="1828" y="893"/>
                  <a:pt x="2154" y="779"/>
                </a:cubicBezTo>
                <a:close/>
                <a:moveTo>
                  <a:pt x="896" y="1879"/>
                </a:moveTo>
                <a:cubicBezTo>
                  <a:pt x="1035" y="1929"/>
                  <a:pt x="1221" y="1977"/>
                  <a:pt x="1470" y="2018"/>
                </a:cubicBezTo>
                <a:cubicBezTo>
                  <a:pt x="1410" y="2196"/>
                  <a:pt x="1365" y="2380"/>
                  <a:pt x="1340" y="2570"/>
                </a:cubicBezTo>
                <a:lnTo>
                  <a:pt x="677" y="2570"/>
                </a:lnTo>
                <a:cubicBezTo>
                  <a:pt x="712" y="2324"/>
                  <a:pt x="787" y="2092"/>
                  <a:pt x="896" y="1879"/>
                </a:cubicBezTo>
                <a:close/>
                <a:moveTo>
                  <a:pt x="677" y="3220"/>
                </a:moveTo>
                <a:lnTo>
                  <a:pt x="1340" y="3220"/>
                </a:lnTo>
                <a:cubicBezTo>
                  <a:pt x="1364" y="3406"/>
                  <a:pt x="1408" y="3587"/>
                  <a:pt x="1467" y="3762"/>
                </a:cubicBezTo>
                <a:cubicBezTo>
                  <a:pt x="1217" y="3803"/>
                  <a:pt x="1031" y="3852"/>
                  <a:pt x="892" y="3902"/>
                </a:cubicBezTo>
                <a:cubicBezTo>
                  <a:pt x="785" y="3691"/>
                  <a:pt x="712" y="3462"/>
                  <a:pt x="677" y="3220"/>
                </a:cubicBezTo>
                <a:close/>
                <a:moveTo>
                  <a:pt x="1290" y="4461"/>
                </a:moveTo>
                <a:cubicBezTo>
                  <a:pt x="1401" y="4433"/>
                  <a:pt x="1548" y="4404"/>
                  <a:pt x="1739" y="4379"/>
                </a:cubicBezTo>
                <a:cubicBezTo>
                  <a:pt x="1869" y="4615"/>
                  <a:pt x="2014" y="4828"/>
                  <a:pt x="2154" y="5011"/>
                </a:cubicBezTo>
                <a:cubicBezTo>
                  <a:pt x="1824" y="4895"/>
                  <a:pt x="1529" y="4706"/>
                  <a:pt x="1290" y="4461"/>
                </a:cubicBezTo>
                <a:close/>
                <a:moveTo>
                  <a:pt x="2889" y="4881"/>
                </a:moveTo>
                <a:cubicBezTo>
                  <a:pt x="2757" y="4732"/>
                  <a:pt x="2604" y="4540"/>
                  <a:pt x="2459" y="4318"/>
                </a:cubicBezTo>
                <a:cubicBezTo>
                  <a:pt x="2594" y="4312"/>
                  <a:pt x="2740" y="4308"/>
                  <a:pt x="2899" y="4306"/>
                </a:cubicBezTo>
                <a:cubicBezTo>
                  <a:pt x="3052" y="4304"/>
                  <a:pt x="3193" y="4305"/>
                  <a:pt x="3324" y="4308"/>
                </a:cubicBezTo>
                <a:cubicBezTo>
                  <a:pt x="3178" y="4534"/>
                  <a:pt x="3022" y="4729"/>
                  <a:pt x="2889" y="4881"/>
                </a:cubicBezTo>
                <a:close/>
                <a:moveTo>
                  <a:pt x="3620" y="5017"/>
                </a:moveTo>
                <a:cubicBezTo>
                  <a:pt x="3766" y="4827"/>
                  <a:pt x="3917" y="4605"/>
                  <a:pt x="4050" y="4359"/>
                </a:cubicBezTo>
                <a:cubicBezTo>
                  <a:pt x="4250" y="4384"/>
                  <a:pt x="4402" y="4415"/>
                  <a:pt x="4514" y="4445"/>
                </a:cubicBezTo>
                <a:cubicBezTo>
                  <a:pt x="4268" y="4702"/>
                  <a:pt x="3963" y="4899"/>
                  <a:pt x="3620" y="5017"/>
                </a:cubicBezTo>
                <a:close/>
                <a:moveTo>
                  <a:pt x="4905" y="3887"/>
                </a:moveTo>
                <a:cubicBezTo>
                  <a:pt x="4763" y="3833"/>
                  <a:pt x="4573" y="3781"/>
                  <a:pt x="4319" y="3740"/>
                </a:cubicBezTo>
                <a:cubicBezTo>
                  <a:pt x="4374" y="3572"/>
                  <a:pt x="4415" y="3399"/>
                  <a:pt x="4439" y="3220"/>
                </a:cubicBezTo>
                <a:lnTo>
                  <a:pt x="5113" y="3220"/>
                </a:lnTo>
                <a:cubicBezTo>
                  <a:pt x="5079" y="3456"/>
                  <a:pt x="5008" y="3680"/>
                  <a:pt x="4905" y="3887"/>
                </a:cubicBezTo>
                <a:close/>
                <a:moveTo>
                  <a:pt x="5113" y="2570"/>
                </a:moveTo>
                <a:lnTo>
                  <a:pt x="4439" y="2570"/>
                </a:lnTo>
                <a:cubicBezTo>
                  <a:pt x="4415" y="2388"/>
                  <a:pt x="4372" y="2211"/>
                  <a:pt x="4316" y="2040"/>
                </a:cubicBezTo>
                <a:cubicBezTo>
                  <a:pt x="4569" y="1999"/>
                  <a:pt x="4758" y="1948"/>
                  <a:pt x="4901" y="1894"/>
                </a:cubicBezTo>
                <a:cubicBezTo>
                  <a:pt x="5006" y="2103"/>
                  <a:pt x="5078" y="2330"/>
                  <a:pt x="5113" y="25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5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99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74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99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24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49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74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99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013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ED7F1948-55BA-D37E-CAFB-CD552CEB0EE8}"/>
              </a:ext>
            </a:extLst>
          </p:cNvPr>
          <p:cNvCxnSpPr/>
          <p:nvPr/>
        </p:nvCxnSpPr>
        <p:spPr>
          <a:xfrm>
            <a:off x="5652788" y="1687236"/>
            <a:ext cx="340819" cy="6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D89F1F95-E6C9-31A7-E100-D287A53DA643}"/>
              </a:ext>
            </a:extLst>
          </p:cNvPr>
          <p:cNvCxnSpPr/>
          <p:nvPr/>
        </p:nvCxnSpPr>
        <p:spPr>
          <a:xfrm>
            <a:off x="5993607" y="1314867"/>
            <a:ext cx="0" cy="74594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>
            <a:extLst>
              <a:ext uri="{FF2B5EF4-FFF2-40B4-BE49-F238E27FC236}">
                <a16:creationId xmlns:a16="http://schemas.microsoft.com/office/drawing/2014/main" id="{4B05A227-0D75-1695-1A0F-AF2BA57FF324}"/>
              </a:ext>
            </a:extLst>
          </p:cNvPr>
          <p:cNvSpPr/>
          <p:nvPr/>
        </p:nvSpPr>
        <p:spPr>
          <a:xfrm rot="5400000">
            <a:off x="4835881" y="1276400"/>
            <a:ext cx="821669" cy="821669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75" name="任意多边形 122">
            <a:extLst>
              <a:ext uri="{FF2B5EF4-FFF2-40B4-BE49-F238E27FC236}">
                <a16:creationId xmlns:a16="http://schemas.microsoft.com/office/drawing/2014/main" id="{1F20FF12-E003-9480-4934-D3A4CFB01376}"/>
              </a:ext>
            </a:extLst>
          </p:cNvPr>
          <p:cNvSpPr/>
          <p:nvPr/>
        </p:nvSpPr>
        <p:spPr>
          <a:xfrm>
            <a:off x="5087811" y="1537557"/>
            <a:ext cx="317810" cy="299356"/>
          </a:xfrm>
          <a:custGeom>
            <a:avLst/>
            <a:gdLst>
              <a:gd name="connsiteX0" fmla="*/ 592879 w 592879"/>
              <a:gd name="connsiteY0" fmla="*/ 201674 h 558453"/>
              <a:gd name="connsiteX1" fmla="*/ 592879 w 592879"/>
              <a:gd name="connsiteY1" fmla="*/ 546023 h 558453"/>
              <a:gd name="connsiteX2" fmla="*/ 580892 w 592879"/>
              <a:gd name="connsiteY2" fmla="*/ 558453 h 558453"/>
              <a:gd name="connsiteX3" fmla="*/ 12448 w 592879"/>
              <a:gd name="connsiteY3" fmla="*/ 558453 h 558453"/>
              <a:gd name="connsiteX4" fmla="*/ 0 w 592879"/>
              <a:gd name="connsiteY4" fmla="*/ 546023 h 558453"/>
              <a:gd name="connsiteX5" fmla="*/ 0 w 592879"/>
              <a:gd name="connsiteY5" fmla="*/ 387199 h 558453"/>
              <a:gd name="connsiteX6" fmla="*/ 98198 w 592879"/>
              <a:gd name="connsiteY6" fmla="*/ 504131 h 558453"/>
              <a:gd name="connsiteX7" fmla="*/ 338854 w 592879"/>
              <a:gd name="connsiteY7" fmla="*/ 287301 h 558453"/>
              <a:gd name="connsiteX8" fmla="*/ 408930 w 592879"/>
              <a:gd name="connsiteY8" fmla="*/ 400089 h 558453"/>
              <a:gd name="connsiteX9" fmla="*/ 12448 w 592879"/>
              <a:gd name="connsiteY9" fmla="*/ 0 h 558453"/>
              <a:gd name="connsiteX10" fmla="*/ 580892 w 592879"/>
              <a:gd name="connsiteY10" fmla="*/ 0 h 558453"/>
              <a:gd name="connsiteX11" fmla="*/ 592879 w 592879"/>
              <a:gd name="connsiteY11" fmla="*/ 11971 h 558453"/>
              <a:gd name="connsiteX12" fmla="*/ 592879 w 592879"/>
              <a:gd name="connsiteY12" fmla="*/ 120169 h 558453"/>
              <a:gd name="connsiteX13" fmla="*/ 417689 w 592879"/>
              <a:gd name="connsiteY13" fmla="*/ 309401 h 558453"/>
              <a:gd name="connsiteX14" fmla="*/ 350841 w 592879"/>
              <a:gd name="connsiteY14" fmla="*/ 202124 h 558453"/>
              <a:gd name="connsiteX15" fmla="*/ 103731 w 592879"/>
              <a:gd name="connsiteY15" fmla="*/ 424966 h 558453"/>
              <a:gd name="connsiteX16" fmla="*/ 0 w 592879"/>
              <a:gd name="connsiteY16" fmla="*/ 301574 h 558453"/>
              <a:gd name="connsiteX17" fmla="*/ 0 w 592879"/>
              <a:gd name="connsiteY17" fmla="*/ 11971 h 558453"/>
              <a:gd name="connsiteX18" fmla="*/ 12448 w 592879"/>
              <a:gd name="connsiteY18" fmla="*/ 0 h 55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92879" h="558453">
                <a:moveTo>
                  <a:pt x="592879" y="201674"/>
                </a:moveTo>
                <a:lnTo>
                  <a:pt x="592879" y="546023"/>
                </a:lnTo>
                <a:cubicBezTo>
                  <a:pt x="592879" y="552929"/>
                  <a:pt x="587347" y="558453"/>
                  <a:pt x="580892" y="558453"/>
                </a:cubicBezTo>
                <a:lnTo>
                  <a:pt x="12448" y="558453"/>
                </a:lnTo>
                <a:cubicBezTo>
                  <a:pt x="5532" y="558453"/>
                  <a:pt x="0" y="552929"/>
                  <a:pt x="0" y="546023"/>
                </a:cubicBezTo>
                <a:lnTo>
                  <a:pt x="0" y="387199"/>
                </a:lnTo>
                <a:lnTo>
                  <a:pt x="98198" y="504131"/>
                </a:lnTo>
                <a:lnTo>
                  <a:pt x="338854" y="287301"/>
                </a:lnTo>
                <a:lnTo>
                  <a:pt x="408930" y="400089"/>
                </a:lnTo>
                <a:close/>
                <a:moveTo>
                  <a:pt x="12448" y="0"/>
                </a:moveTo>
                <a:lnTo>
                  <a:pt x="580892" y="0"/>
                </a:lnTo>
                <a:cubicBezTo>
                  <a:pt x="587347" y="0"/>
                  <a:pt x="592879" y="5065"/>
                  <a:pt x="592879" y="11971"/>
                </a:cubicBezTo>
                <a:lnTo>
                  <a:pt x="592879" y="120169"/>
                </a:lnTo>
                <a:lnTo>
                  <a:pt x="417689" y="309401"/>
                </a:lnTo>
                <a:lnTo>
                  <a:pt x="350841" y="202124"/>
                </a:lnTo>
                <a:lnTo>
                  <a:pt x="103731" y="424966"/>
                </a:lnTo>
                <a:lnTo>
                  <a:pt x="0" y="301574"/>
                </a:lnTo>
                <a:lnTo>
                  <a:pt x="0" y="11971"/>
                </a:lnTo>
                <a:cubicBezTo>
                  <a:pt x="0" y="5065"/>
                  <a:pt x="5532" y="0"/>
                  <a:pt x="124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5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99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74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99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24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49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74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99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013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59715198-4F3E-8F6C-02C9-50682FAA24AE}"/>
              </a:ext>
            </a:extLst>
          </p:cNvPr>
          <p:cNvCxnSpPr/>
          <p:nvPr/>
        </p:nvCxnSpPr>
        <p:spPr>
          <a:xfrm>
            <a:off x="5652788" y="3216666"/>
            <a:ext cx="340819" cy="6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064234FA-EEB8-FDB1-5A76-F8179154C70B}"/>
              </a:ext>
            </a:extLst>
          </p:cNvPr>
          <p:cNvCxnSpPr/>
          <p:nvPr/>
        </p:nvCxnSpPr>
        <p:spPr>
          <a:xfrm>
            <a:off x="5993607" y="2844297"/>
            <a:ext cx="0" cy="74594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>
            <a:extLst>
              <a:ext uri="{FF2B5EF4-FFF2-40B4-BE49-F238E27FC236}">
                <a16:creationId xmlns:a16="http://schemas.microsoft.com/office/drawing/2014/main" id="{B2010036-8258-B7C6-1CF3-3448FD0BCA8C}"/>
              </a:ext>
            </a:extLst>
          </p:cNvPr>
          <p:cNvSpPr/>
          <p:nvPr/>
        </p:nvSpPr>
        <p:spPr>
          <a:xfrm rot="5400000">
            <a:off x="4835881" y="2805830"/>
            <a:ext cx="821669" cy="821669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77" name="任意多边形 131">
            <a:extLst>
              <a:ext uri="{FF2B5EF4-FFF2-40B4-BE49-F238E27FC236}">
                <a16:creationId xmlns:a16="http://schemas.microsoft.com/office/drawing/2014/main" id="{9A502987-3099-0AD9-BF52-FFB8F3B3D1BB}"/>
              </a:ext>
            </a:extLst>
          </p:cNvPr>
          <p:cNvSpPr/>
          <p:nvPr/>
        </p:nvSpPr>
        <p:spPr>
          <a:xfrm>
            <a:off x="5087811" y="3093492"/>
            <a:ext cx="317810" cy="246345"/>
          </a:xfrm>
          <a:custGeom>
            <a:avLst/>
            <a:gdLst>
              <a:gd name="T0" fmla="*/ 8581 w 11125"/>
              <a:gd name="T1" fmla="*/ 2541 h 8623"/>
              <a:gd name="T2" fmla="*/ 2544 w 11125"/>
              <a:gd name="T3" fmla="*/ 2541 h 8623"/>
              <a:gd name="T4" fmla="*/ 0 w 11125"/>
              <a:gd name="T5" fmla="*/ 5560 h 8623"/>
              <a:gd name="T6" fmla="*/ 3062 w 11125"/>
              <a:gd name="T7" fmla="*/ 8623 h 8623"/>
              <a:gd name="T8" fmla="*/ 6183 w 11125"/>
              <a:gd name="T9" fmla="*/ 8060 h 8623"/>
              <a:gd name="T10" fmla="*/ 6637 w 11125"/>
              <a:gd name="T11" fmla="*/ 6373 h 8623"/>
              <a:gd name="T12" fmla="*/ 7433 w 11125"/>
              <a:gd name="T13" fmla="*/ 5577 h 8623"/>
              <a:gd name="T14" fmla="*/ 6017 w 11125"/>
              <a:gd name="T15" fmla="*/ 4161 h 8623"/>
              <a:gd name="T16" fmla="*/ 5988 w 11125"/>
              <a:gd name="T17" fmla="*/ 4134 h 8623"/>
              <a:gd name="T18" fmla="*/ 5964 w 11125"/>
              <a:gd name="T19" fmla="*/ 4115 h 8623"/>
              <a:gd name="T20" fmla="*/ 5941 w 11125"/>
              <a:gd name="T21" fmla="*/ 4098 h 8623"/>
              <a:gd name="T22" fmla="*/ 5918 w 11125"/>
              <a:gd name="T23" fmla="*/ 4083 h 8623"/>
              <a:gd name="T24" fmla="*/ 5895 w 11125"/>
              <a:gd name="T25" fmla="*/ 4069 h 8623"/>
              <a:gd name="T26" fmla="*/ 5872 w 11125"/>
              <a:gd name="T27" fmla="*/ 4057 h 8623"/>
              <a:gd name="T28" fmla="*/ 5848 w 11125"/>
              <a:gd name="T29" fmla="*/ 4045 h 8623"/>
              <a:gd name="T30" fmla="*/ 5823 w 11125"/>
              <a:gd name="T31" fmla="*/ 4036 h 8623"/>
              <a:gd name="T32" fmla="*/ 5798 w 11125"/>
              <a:gd name="T33" fmla="*/ 4027 h 8623"/>
              <a:gd name="T34" fmla="*/ 5773 w 11125"/>
              <a:gd name="T35" fmla="*/ 4019 h 8623"/>
              <a:gd name="T36" fmla="*/ 5747 w 11125"/>
              <a:gd name="T37" fmla="*/ 4012 h 8623"/>
              <a:gd name="T38" fmla="*/ 5720 w 11125"/>
              <a:gd name="T39" fmla="*/ 4007 h 8623"/>
              <a:gd name="T40" fmla="*/ 5692 w 11125"/>
              <a:gd name="T41" fmla="*/ 4002 h 8623"/>
              <a:gd name="T42" fmla="*/ 5661 w 11125"/>
              <a:gd name="T43" fmla="*/ 3999 h 8623"/>
              <a:gd name="T44" fmla="*/ 5623 w 11125"/>
              <a:gd name="T45" fmla="*/ 3997 h 8623"/>
              <a:gd name="T46" fmla="*/ 5593 w 11125"/>
              <a:gd name="T47" fmla="*/ 3998 h 8623"/>
              <a:gd name="T48" fmla="*/ 5566 w 11125"/>
              <a:gd name="T49" fmla="*/ 4000 h 8623"/>
              <a:gd name="T50" fmla="*/ 5539 w 11125"/>
              <a:gd name="T51" fmla="*/ 4003 h 8623"/>
              <a:gd name="T52" fmla="*/ 5512 w 11125"/>
              <a:gd name="T53" fmla="*/ 4008 h 8623"/>
              <a:gd name="T54" fmla="*/ 5485 w 11125"/>
              <a:gd name="T55" fmla="*/ 4014 h 8623"/>
              <a:gd name="T56" fmla="*/ 5458 w 11125"/>
              <a:gd name="T57" fmla="*/ 4021 h 8623"/>
              <a:gd name="T58" fmla="*/ 5432 w 11125"/>
              <a:gd name="T59" fmla="*/ 4030 h 8623"/>
              <a:gd name="T60" fmla="*/ 5405 w 11125"/>
              <a:gd name="T61" fmla="*/ 4040 h 8623"/>
              <a:gd name="T62" fmla="*/ 5379 w 11125"/>
              <a:gd name="T63" fmla="*/ 4052 h 8623"/>
              <a:gd name="T64" fmla="*/ 5354 w 11125"/>
              <a:gd name="T65" fmla="*/ 4064 h 8623"/>
              <a:gd name="T66" fmla="*/ 5330 w 11125"/>
              <a:gd name="T67" fmla="*/ 4078 h 8623"/>
              <a:gd name="T68" fmla="*/ 5307 w 11125"/>
              <a:gd name="T69" fmla="*/ 4093 h 8623"/>
              <a:gd name="T70" fmla="*/ 5285 w 11125"/>
              <a:gd name="T71" fmla="*/ 4108 h 8623"/>
              <a:gd name="T72" fmla="*/ 5263 w 11125"/>
              <a:gd name="T73" fmla="*/ 4125 h 8623"/>
              <a:gd name="T74" fmla="*/ 5243 w 11125"/>
              <a:gd name="T75" fmla="*/ 4143 h 8623"/>
              <a:gd name="T76" fmla="*/ 5222 w 11125"/>
              <a:gd name="T77" fmla="*/ 4162 h 8623"/>
              <a:gd name="T78" fmla="*/ 5203 w 11125"/>
              <a:gd name="T79" fmla="*/ 4182 h 8623"/>
              <a:gd name="T80" fmla="*/ 5185 w 11125"/>
              <a:gd name="T81" fmla="*/ 4203 h 8623"/>
              <a:gd name="T82" fmla="*/ 3809 w 11125"/>
              <a:gd name="T83" fmla="*/ 5581 h 8623"/>
              <a:gd name="T84" fmla="*/ 4604 w 11125"/>
              <a:gd name="T85" fmla="*/ 6377 h 8623"/>
              <a:gd name="T86" fmla="*/ 5058 w 11125"/>
              <a:gd name="T87" fmla="*/ 7498 h 8623"/>
              <a:gd name="T88" fmla="*/ 1125 w 11125"/>
              <a:gd name="T89" fmla="*/ 5560 h 8623"/>
              <a:gd name="T90" fmla="*/ 3625 w 11125"/>
              <a:gd name="T91" fmla="*/ 3623 h 8623"/>
              <a:gd name="T92" fmla="*/ 5562 w 11125"/>
              <a:gd name="T93" fmla="*/ 1123 h 8623"/>
              <a:gd name="T94" fmla="*/ 7500 w 11125"/>
              <a:gd name="T95" fmla="*/ 3623 h 8623"/>
              <a:gd name="T96" fmla="*/ 10000 w 11125"/>
              <a:gd name="T97" fmla="*/ 5560 h 8623"/>
              <a:gd name="T98" fmla="*/ 7500 w 11125"/>
              <a:gd name="T99" fmla="*/ 8060 h 8623"/>
              <a:gd name="T100" fmla="*/ 10225 w 11125"/>
              <a:gd name="T101" fmla="*/ 7723 h 8623"/>
              <a:gd name="T102" fmla="*/ 10225 w 11125"/>
              <a:gd name="T103" fmla="*/ 3397 h 8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125" h="8623">
                <a:moveTo>
                  <a:pt x="10225" y="3397"/>
                </a:moveTo>
                <a:cubicBezTo>
                  <a:pt x="9779" y="2948"/>
                  <a:pt x="9205" y="2649"/>
                  <a:pt x="8581" y="2541"/>
                </a:cubicBezTo>
                <a:cubicBezTo>
                  <a:pt x="8327" y="1073"/>
                  <a:pt x="7053" y="0"/>
                  <a:pt x="5562" y="0"/>
                </a:cubicBezTo>
                <a:cubicBezTo>
                  <a:pt x="4072" y="0"/>
                  <a:pt x="2797" y="1073"/>
                  <a:pt x="2544" y="2541"/>
                </a:cubicBezTo>
                <a:cubicBezTo>
                  <a:pt x="1920" y="2649"/>
                  <a:pt x="1345" y="2948"/>
                  <a:pt x="899" y="3397"/>
                </a:cubicBezTo>
                <a:cubicBezTo>
                  <a:pt x="319" y="3977"/>
                  <a:pt x="0" y="4745"/>
                  <a:pt x="0" y="5560"/>
                </a:cubicBezTo>
                <a:cubicBezTo>
                  <a:pt x="0" y="6375"/>
                  <a:pt x="319" y="7144"/>
                  <a:pt x="899" y="7723"/>
                </a:cubicBezTo>
                <a:cubicBezTo>
                  <a:pt x="1479" y="8303"/>
                  <a:pt x="2247" y="8623"/>
                  <a:pt x="3062" y="8623"/>
                </a:cubicBezTo>
                <a:lnTo>
                  <a:pt x="5621" y="8623"/>
                </a:lnTo>
                <a:cubicBezTo>
                  <a:pt x="5932" y="8623"/>
                  <a:pt x="6183" y="8371"/>
                  <a:pt x="6183" y="8060"/>
                </a:cubicBezTo>
                <a:lnTo>
                  <a:pt x="6183" y="5918"/>
                </a:lnTo>
                <a:lnTo>
                  <a:pt x="6637" y="6373"/>
                </a:lnTo>
                <a:cubicBezTo>
                  <a:pt x="6857" y="6592"/>
                  <a:pt x="7213" y="6592"/>
                  <a:pt x="7432" y="6372"/>
                </a:cubicBezTo>
                <a:cubicBezTo>
                  <a:pt x="7652" y="6153"/>
                  <a:pt x="7652" y="5797"/>
                  <a:pt x="7433" y="5577"/>
                </a:cubicBezTo>
                <a:lnTo>
                  <a:pt x="6019" y="4162"/>
                </a:lnTo>
                <a:lnTo>
                  <a:pt x="6017" y="4161"/>
                </a:lnTo>
                <a:cubicBezTo>
                  <a:pt x="6011" y="4155"/>
                  <a:pt x="6005" y="4149"/>
                  <a:pt x="5998" y="4143"/>
                </a:cubicBezTo>
                <a:lnTo>
                  <a:pt x="5988" y="4134"/>
                </a:lnTo>
                <a:lnTo>
                  <a:pt x="5978" y="4125"/>
                </a:lnTo>
                <a:cubicBezTo>
                  <a:pt x="5973" y="4122"/>
                  <a:pt x="5969" y="4118"/>
                  <a:pt x="5964" y="4115"/>
                </a:cubicBezTo>
                <a:lnTo>
                  <a:pt x="5956" y="4108"/>
                </a:lnTo>
                <a:cubicBezTo>
                  <a:pt x="5951" y="4105"/>
                  <a:pt x="5946" y="4101"/>
                  <a:pt x="5941" y="4098"/>
                </a:cubicBezTo>
                <a:lnTo>
                  <a:pt x="5934" y="4093"/>
                </a:lnTo>
                <a:cubicBezTo>
                  <a:pt x="5929" y="4089"/>
                  <a:pt x="5923" y="4086"/>
                  <a:pt x="5918" y="4083"/>
                </a:cubicBezTo>
                <a:cubicBezTo>
                  <a:pt x="5916" y="4081"/>
                  <a:pt x="5913" y="4079"/>
                  <a:pt x="5911" y="4078"/>
                </a:cubicBezTo>
                <a:cubicBezTo>
                  <a:pt x="5905" y="4075"/>
                  <a:pt x="5900" y="4072"/>
                  <a:pt x="5895" y="4069"/>
                </a:cubicBezTo>
                <a:lnTo>
                  <a:pt x="5887" y="4064"/>
                </a:lnTo>
                <a:cubicBezTo>
                  <a:pt x="5882" y="4062"/>
                  <a:pt x="5877" y="4059"/>
                  <a:pt x="5872" y="4057"/>
                </a:cubicBezTo>
                <a:lnTo>
                  <a:pt x="5862" y="4052"/>
                </a:lnTo>
                <a:lnTo>
                  <a:pt x="5848" y="4045"/>
                </a:lnTo>
                <a:lnTo>
                  <a:pt x="5835" y="4040"/>
                </a:lnTo>
                <a:lnTo>
                  <a:pt x="5823" y="4036"/>
                </a:lnTo>
                <a:cubicBezTo>
                  <a:pt x="5818" y="4034"/>
                  <a:pt x="5814" y="4032"/>
                  <a:pt x="5809" y="4030"/>
                </a:cubicBezTo>
                <a:cubicBezTo>
                  <a:pt x="5805" y="4029"/>
                  <a:pt x="5802" y="4028"/>
                  <a:pt x="5798" y="4027"/>
                </a:cubicBezTo>
                <a:lnTo>
                  <a:pt x="5783" y="4021"/>
                </a:lnTo>
                <a:lnTo>
                  <a:pt x="5773" y="4019"/>
                </a:lnTo>
                <a:lnTo>
                  <a:pt x="5756" y="4014"/>
                </a:lnTo>
                <a:lnTo>
                  <a:pt x="5747" y="4012"/>
                </a:lnTo>
                <a:lnTo>
                  <a:pt x="5729" y="4008"/>
                </a:lnTo>
                <a:lnTo>
                  <a:pt x="5720" y="4007"/>
                </a:lnTo>
                <a:cubicBezTo>
                  <a:pt x="5714" y="4005"/>
                  <a:pt x="5708" y="4004"/>
                  <a:pt x="5702" y="4003"/>
                </a:cubicBezTo>
                <a:lnTo>
                  <a:pt x="5692" y="4002"/>
                </a:lnTo>
                <a:cubicBezTo>
                  <a:pt x="5686" y="4001"/>
                  <a:pt x="5681" y="4001"/>
                  <a:pt x="5675" y="4000"/>
                </a:cubicBezTo>
                <a:cubicBezTo>
                  <a:pt x="5669" y="4000"/>
                  <a:pt x="5666" y="3999"/>
                  <a:pt x="5661" y="3999"/>
                </a:cubicBezTo>
                <a:cubicBezTo>
                  <a:pt x="5657" y="3999"/>
                  <a:pt x="5652" y="3998"/>
                  <a:pt x="5648" y="3998"/>
                </a:cubicBezTo>
                <a:cubicBezTo>
                  <a:pt x="5639" y="3998"/>
                  <a:pt x="5631" y="3998"/>
                  <a:pt x="5623" y="3997"/>
                </a:cubicBezTo>
                <a:lnTo>
                  <a:pt x="5618" y="3997"/>
                </a:lnTo>
                <a:cubicBezTo>
                  <a:pt x="5610" y="3997"/>
                  <a:pt x="5601" y="3997"/>
                  <a:pt x="5593" y="3998"/>
                </a:cubicBezTo>
                <a:cubicBezTo>
                  <a:pt x="5589" y="3998"/>
                  <a:pt x="5584" y="3999"/>
                  <a:pt x="5579" y="3999"/>
                </a:cubicBezTo>
                <a:cubicBezTo>
                  <a:pt x="5575" y="4000"/>
                  <a:pt x="5570" y="3999"/>
                  <a:pt x="5566" y="4000"/>
                </a:cubicBezTo>
                <a:cubicBezTo>
                  <a:pt x="5561" y="4001"/>
                  <a:pt x="5555" y="4001"/>
                  <a:pt x="5549" y="4002"/>
                </a:cubicBezTo>
                <a:lnTo>
                  <a:pt x="5539" y="4003"/>
                </a:lnTo>
                <a:cubicBezTo>
                  <a:pt x="5533" y="4004"/>
                  <a:pt x="5526" y="4005"/>
                  <a:pt x="5521" y="4007"/>
                </a:cubicBezTo>
                <a:lnTo>
                  <a:pt x="5512" y="4008"/>
                </a:lnTo>
                <a:lnTo>
                  <a:pt x="5494" y="4012"/>
                </a:lnTo>
                <a:lnTo>
                  <a:pt x="5485" y="4014"/>
                </a:lnTo>
                <a:lnTo>
                  <a:pt x="5468" y="4019"/>
                </a:lnTo>
                <a:cubicBezTo>
                  <a:pt x="5465" y="4020"/>
                  <a:pt x="5461" y="4020"/>
                  <a:pt x="5458" y="4021"/>
                </a:cubicBezTo>
                <a:lnTo>
                  <a:pt x="5442" y="4027"/>
                </a:lnTo>
                <a:lnTo>
                  <a:pt x="5432" y="4030"/>
                </a:lnTo>
                <a:lnTo>
                  <a:pt x="5418" y="4035"/>
                </a:lnTo>
                <a:lnTo>
                  <a:pt x="5405" y="4040"/>
                </a:lnTo>
                <a:cubicBezTo>
                  <a:pt x="5401" y="4042"/>
                  <a:pt x="5397" y="4044"/>
                  <a:pt x="5393" y="4045"/>
                </a:cubicBezTo>
                <a:lnTo>
                  <a:pt x="5379" y="4052"/>
                </a:lnTo>
                <a:lnTo>
                  <a:pt x="5369" y="4057"/>
                </a:lnTo>
                <a:lnTo>
                  <a:pt x="5354" y="4064"/>
                </a:lnTo>
                <a:lnTo>
                  <a:pt x="5346" y="4069"/>
                </a:lnTo>
                <a:cubicBezTo>
                  <a:pt x="5341" y="4072"/>
                  <a:pt x="5335" y="4075"/>
                  <a:pt x="5330" y="4078"/>
                </a:cubicBezTo>
                <a:cubicBezTo>
                  <a:pt x="5328" y="4079"/>
                  <a:pt x="5325" y="4081"/>
                  <a:pt x="5323" y="4083"/>
                </a:cubicBezTo>
                <a:cubicBezTo>
                  <a:pt x="5317" y="4086"/>
                  <a:pt x="5312" y="4089"/>
                  <a:pt x="5307" y="4093"/>
                </a:cubicBezTo>
                <a:cubicBezTo>
                  <a:pt x="5305" y="4094"/>
                  <a:pt x="5302" y="4096"/>
                  <a:pt x="5300" y="4098"/>
                </a:cubicBezTo>
                <a:cubicBezTo>
                  <a:pt x="5295" y="4101"/>
                  <a:pt x="5290" y="4105"/>
                  <a:pt x="5285" y="4108"/>
                </a:cubicBezTo>
                <a:lnTo>
                  <a:pt x="5277" y="4115"/>
                </a:lnTo>
                <a:lnTo>
                  <a:pt x="5263" y="4125"/>
                </a:lnTo>
                <a:lnTo>
                  <a:pt x="5253" y="4134"/>
                </a:lnTo>
                <a:cubicBezTo>
                  <a:pt x="5249" y="4137"/>
                  <a:pt x="5246" y="4140"/>
                  <a:pt x="5243" y="4143"/>
                </a:cubicBezTo>
                <a:cubicBezTo>
                  <a:pt x="5236" y="4149"/>
                  <a:pt x="5230" y="4156"/>
                  <a:pt x="5223" y="4161"/>
                </a:cubicBezTo>
                <a:lnTo>
                  <a:pt x="5222" y="4162"/>
                </a:lnTo>
                <a:lnTo>
                  <a:pt x="5221" y="4163"/>
                </a:lnTo>
                <a:cubicBezTo>
                  <a:pt x="5215" y="4170"/>
                  <a:pt x="5209" y="4176"/>
                  <a:pt x="5203" y="4182"/>
                </a:cubicBezTo>
                <a:lnTo>
                  <a:pt x="5194" y="4193"/>
                </a:lnTo>
                <a:cubicBezTo>
                  <a:pt x="5191" y="4196"/>
                  <a:pt x="5188" y="4200"/>
                  <a:pt x="5185" y="4203"/>
                </a:cubicBezTo>
                <a:lnTo>
                  <a:pt x="5181" y="4209"/>
                </a:lnTo>
                <a:lnTo>
                  <a:pt x="3809" y="5581"/>
                </a:lnTo>
                <a:cubicBezTo>
                  <a:pt x="3589" y="5801"/>
                  <a:pt x="3589" y="6157"/>
                  <a:pt x="3809" y="6377"/>
                </a:cubicBezTo>
                <a:cubicBezTo>
                  <a:pt x="4029" y="6597"/>
                  <a:pt x="4385" y="6597"/>
                  <a:pt x="4604" y="6377"/>
                </a:cubicBezTo>
                <a:lnTo>
                  <a:pt x="5058" y="5923"/>
                </a:lnTo>
                <a:lnTo>
                  <a:pt x="5058" y="7498"/>
                </a:lnTo>
                <a:lnTo>
                  <a:pt x="3062" y="7498"/>
                </a:lnTo>
                <a:cubicBezTo>
                  <a:pt x="1994" y="7498"/>
                  <a:pt x="1125" y="6628"/>
                  <a:pt x="1125" y="5560"/>
                </a:cubicBezTo>
                <a:cubicBezTo>
                  <a:pt x="1125" y="4492"/>
                  <a:pt x="1994" y="3623"/>
                  <a:pt x="3062" y="3623"/>
                </a:cubicBezTo>
                <a:lnTo>
                  <a:pt x="3625" y="3623"/>
                </a:lnTo>
                <a:lnTo>
                  <a:pt x="3625" y="3060"/>
                </a:lnTo>
                <a:cubicBezTo>
                  <a:pt x="3625" y="1992"/>
                  <a:pt x="4494" y="1123"/>
                  <a:pt x="5562" y="1123"/>
                </a:cubicBezTo>
                <a:cubicBezTo>
                  <a:pt x="6630" y="1123"/>
                  <a:pt x="7500" y="1992"/>
                  <a:pt x="7500" y="3060"/>
                </a:cubicBezTo>
                <a:lnTo>
                  <a:pt x="7500" y="3623"/>
                </a:lnTo>
                <a:lnTo>
                  <a:pt x="8062" y="3623"/>
                </a:lnTo>
                <a:cubicBezTo>
                  <a:pt x="9130" y="3623"/>
                  <a:pt x="10000" y="4492"/>
                  <a:pt x="10000" y="5560"/>
                </a:cubicBezTo>
                <a:cubicBezTo>
                  <a:pt x="10000" y="6628"/>
                  <a:pt x="9130" y="7498"/>
                  <a:pt x="8062" y="7498"/>
                </a:cubicBezTo>
                <a:cubicBezTo>
                  <a:pt x="7751" y="7498"/>
                  <a:pt x="7500" y="7749"/>
                  <a:pt x="7500" y="8060"/>
                </a:cubicBezTo>
                <a:cubicBezTo>
                  <a:pt x="7500" y="8371"/>
                  <a:pt x="7751" y="8623"/>
                  <a:pt x="8062" y="8623"/>
                </a:cubicBezTo>
                <a:cubicBezTo>
                  <a:pt x="8877" y="8623"/>
                  <a:pt x="9646" y="8303"/>
                  <a:pt x="10225" y="7723"/>
                </a:cubicBezTo>
                <a:cubicBezTo>
                  <a:pt x="10805" y="7144"/>
                  <a:pt x="11125" y="6375"/>
                  <a:pt x="11125" y="5560"/>
                </a:cubicBezTo>
                <a:cubicBezTo>
                  <a:pt x="11125" y="4745"/>
                  <a:pt x="10805" y="3977"/>
                  <a:pt x="10225" y="33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5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99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74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99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24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498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74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996" algn="l" defTabSz="914499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013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4FC89C9F-EEE9-DBEB-00EA-A89CCC339BF5}"/>
              </a:ext>
            </a:extLst>
          </p:cNvPr>
          <p:cNvGrpSpPr/>
          <p:nvPr/>
        </p:nvGrpSpPr>
        <p:grpSpPr>
          <a:xfrm>
            <a:off x="2272104" y="1293590"/>
            <a:ext cx="2245128" cy="706559"/>
            <a:chOff x="6068496" y="1372005"/>
            <a:chExt cx="2245128" cy="706559"/>
          </a:xfrm>
        </p:grpSpPr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A0EB9734-3677-1379-8073-6ACA68749C24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334467ED-EC12-CF17-363A-8CB1A0973935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FF11279B-D305-82F2-BC2C-3E757815D609}"/>
              </a:ext>
            </a:extLst>
          </p:cNvPr>
          <p:cNvGrpSpPr/>
          <p:nvPr/>
        </p:nvGrpSpPr>
        <p:grpSpPr>
          <a:xfrm>
            <a:off x="6050358" y="1293590"/>
            <a:ext cx="2245128" cy="706559"/>
            <a:chOff x="6068496" y="1372005"/>
            <a:chExt cx="2245128" cy="706559"/>
          </a:xfrm>
        </p:grpSpPr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6640C1F8-69F7-36E8-B117-CF577906DF70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12E6D592-CEF8-B7E8-2F2A-153C6929E4F0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A2168F73-024E-0B39-8BF4-09E3C33FB3B5}"/>
              </a:ext>
            </a:extLst>
          </p:cNvPr>
          <p:cNvGrpSpPr/>
          <p:nvPr/>
        </p:nvGrpSpPr>
        <p:grpSpPr>
          <a:xfrm>
            <a:off x="2272104" y="2863386"/>
            <a:ext cx="2444706" cy="891225"/>
            <a:chOff x="6068496" y="1372005"/>
            <a:chExt cx="2444706" cy="891225"/>
          </a:xfrm>
        </p:grpSpPr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0317F0C9-6418-E40D-AFD0-F655927710B3}"/>
                </a:ext>
              </a:extLst>
            </p:cNvPr>
            <p:cNvSpPr txBox="1"/>
            <p:nvPr/>
          </p:nvSpPr>
          <p:spPr>
            <a:xfrm>
              <a:off x="6068496" y="1633186"/>
              <a:ext cx="2444706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模板网，幻灯片演示模板及素材免费下载！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 板网 唯一访问网址：</a:t>
              </a:r>
              <a:endPara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www.51pptmoba n.com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47AF93F6-1166-E8F1-6795-64A9E3FA6E9A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31803726-3BDC-774B-9D8F-BB3A0687ADA3}"/>
              </a:ext>
            </a:extLst>
          </p:cNvPr>
          <p:cNvGrpSpPr/>
          <p:nvPr/>
        </p:nvGrpSpPr>
        <p:grpSpPr>
          <a:xfrm>
            <a:off x="6050358" y="2863386"/>
            <a:ext cx="2245128" cy="706559"/>
            <a:chOff x="6068496" y="1372005"/>
            <a:chExt cx="2245128" cy="706559"/>
          </a:xfrm>
        </p:grpSpPr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D04709EF-1773-BD24-3E85-C4BD68C31F29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BDACD2D2-B22D-22AE-761C-2C11197B2C0C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64894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030C56EA-953A-9133-C467-99CDAEF022F8}"/>
              </a:ext>
            </a:extLst>
          </p:cNvPr>
          <p:cNvGrpSpPr/>
          <p:nvPr/>
        </p:nvGrpSpPr>
        <p:grpSpPr>
          <a:xfrm>
            <a:off x="5761578" y="-828634"/>
            <a:ext cx="4402695" cy="3438418"/>
            <a:chOff x="4038872" y="-326803"/>
            <a:chExt cx="6125402" cy="4783818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A2C1B6E-CDE4-B0CF-1187-E88F98414F72}"/>
                </a:ext>
              </a:extLst>
            </p:cNvPr>
            <p:cNvSpPr/>
            <p:nvPr/>
          </p:nvSpPr>
          <p:spPr>
            <a:xfrm>
              <a:off x="4429856" y="-326803"/>
              <a:ext cx="5734418" cy="4783818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9A1C79A2-A681-8AA1-7070-8247A60CE8C8}"/>
                </a:ext>
              </a:extLst>
            </p:cNvPr>
            <p:cNvSpPr/>
            <p:nvPr/>
          </p:nvSpPr>
          <p:spPr>
            <a:xfrm>
              <a:off x="4038872" y="1"/>
              <a:ext cx="5106716" cy="4260169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6399042" y="412304"/>
            <a:ext cx="2488038" cy="1296144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8432713" y="1846985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-700552" y="-298278"/>
            <a:ext cx="3892412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i="1" dirty="0">
                <a:solidFill>
                  <a:srgbClr val="2F54EB">
                    <a:alpha val="11000"/>
                  </a:srgbClr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03</a:t>
            </a:r>
            <a:endParaRPr lang="zh-CN" altLang="en-US" sz="23900" i="1" dirty="0">
              <a:solidFill>
                <a:srgbClr val="2F54EB">
                  <a:alpha val="11000"/>
                </a:srgbClr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595699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602853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610007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617160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624314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631468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638622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645776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652930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660084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667238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674392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681546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688699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695853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703007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710161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245" name="任意多边形: 形状 244">
            <a:extLst>
              <a:ext uri="{FF2B5EF4-FFF2-40B4-BE49-F238E27FC236}">
                <a16:creationId xmlns:a16="http://schemas.microsoft.com/office/drawing/2014/main" id="{78446314-8D15-2F69-71DB-0F7F0A8362DA}"/>
              </a:ext>
            </a:extLst>
          </p:cNvPr>
          <p:cNvSpPr/>
          <p:nvPr/>
        </p:nvSpPr>
        <p:spPr>
          <a:xfrm>
            <a:off x="7183064" y="4877419"/>
            <a:ext cx="1962524" cy="267669"/>
          </a:xfrm>
          <a:custGeom>
            <a:avLst/>
            <a:gdLst>
              <a:gd name="connsiteX0" fmla="*/ 108941 w 1962524"/>
              <a:gd name="connsiteY0" fmla="*/ 0 h 267669"/>
              <a:gd name="connsiteX1" fmla="*/ 1962524 w 1962524"/>
              <a:gd name="connsiteY1" fmla="*/ 0 h 267669"/>
              <a:gd name="connsiteX2" fmla="*/ 1962524 w 1962524"/>
              <a:gd name="connsiteY2" fmla="*/ 267669 h 267669"/>
              <a:gd name="connsiteX3" fmla="*/ 0 w 1962524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2524" h="267669">
                <a:moveTo>
                  <a:pt x="108941" y="0"/>
                </a:moveTo>
                <a:lnTo>
                  <a:pt x="1962524" y="0"/>
                </a:lnTo>
                <a:lnTo>
                  <a:pt x="1962524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AAA096-079F-C4EB-809E-AB6BF5113A6A}"/>
              </a:ext>
            </a:extLst>
          </p:cNvPr>
          <p:cNvGrpSpPr/>
          <p:nvPr/>
        </p:nvGrpSpPr>
        <p:grpSpPr>
          <a:xfrm>
            <a:off x="3187571" y="2085667"/>
            <a:ext cx="2920970" cy="486877"/>
            <a:chOff x="759121" y="1529056"/>
            <a:chExt cx="2920970" cy="486877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83A9E5C-518C-64D5-8CD8-4BA27AB0023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7" name="平行四边形 6">
                <a:extLst>
                  <a:ext uri="{FF2B5EF4-FFF2-40B4-BE49-F238E27FC236}">
                    <a16:creationId xmlns:a16="http://schemas.microsoft.com/office/drawing/2014/main" id="{B979907B-3004-0EF5-560F-F3AA5BCCB3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8" name="平行四边形 7">
                <a:extLst>
                  <a:ext uri="{FF2B5EF4-FFF2-40B4-BE49-F238E27FC236}">
                    <a16:creationId xmlns:a16="http://schemas.microsoft.com/office/drawing/2014/main" id="{FEEFB70D-4121-1343-BD9B-A92C0E38E7F0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9" name="平行四边形 8">
                <a:extLst>
                  <a:ext uri="{FF2B5EF4-FFF2-40B4-BE49-F238E27FC236}">
                    <a16:creationId xmlns:a16="http://schemas.microsoft.com/office/drawing/2014/main" id="{C1E407FC-3300-FCEB-6486-3BB7C5FD05AA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B91CD73F-8AF3-5E2E-EF16-57F426FC3299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E38952DD-E238-2F31-3AD1-E7D60AA0355F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2" name="平行四边形 11">
                <a:extLst>
                  <a:ext uri="{FF2B5EF4-FFF2-40B4-BE49-F238E27FC236}">
                    <a16:creationId xmlns:a16="http://schemas.microsoft.com/office/drawing/2014/main" id="{FA053B09-9628-9CDF-76CC-FF445DCE8F98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" name="平行四边形 12">
                <a:extLst>
                  <a:ext uri="{FF2B5EF4-FFF2-40B4-BE49-F238E27FC236}">
                    <a16:creationId xmlns:a16="http://schemas.microsoft.com/office/drawing/2014/main" id="{3455FB05-E98B-212A-CEBE-93D0FD443A00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442C5483-2DB3-02F5-B2C1-1275C4FA95EA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" name="平行四边形 14">
                <a:extLst>
                  <a:ext uri="{FF2B5EF4-FFF2-40B4-BE49-F238E27FC236}">
                    <a16:creationId xmlns:a16="http://schemas.microsoft.com/office/drawing/2014/main" id="{D4E6D1F1-D6B4-12E3-51A5-748FB8200428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" name="平行四边形 15">
                <a:extLst>
                  <a:ext uri="{FF2B5EF4-FFF2-40B4-BE49-F238E27FC236}">
                    <a16:creationId xmlns:a16="http://schemas.microsoft.com/office/drawing/2014/main" id="{8BFE5338-A11E-D092-56E9-6A525DC0140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B6B14941-B2EA-A883-9575-81EB6B8B8BA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11114FCD-FD0A-3D2F-E059-EB18DF1CE9C2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DC597FD6-A898-87FC-78A5-DD4237AAD43B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75F3C99F-9938-D3FA-72C2-028BCBAD05D4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74229F60-67EC-3A8E-67D2-A4C14EC3B097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2491D81F-4B41-DDFC-809A-34DEFBD00D43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0159B40A-B8F9-F2CD-80AB-81F2FC8E3FBF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BAB76D5F-1999-AAFA-82FD-680BEEB663B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2E5B7E7-3D64-E691-5C35-C934B66D14E2}"/>
                </a:ext>
              </a:extLst>
            </p:cNvPr>
            <p:cNvSpPr txBox="1"/>
            <p:nvPr/>
          </p:nvSpPr>
          <p:spPr>
            <a:xfrm>
              <a:off x="2971474" y="1541662"/>
              <a:ext cx="5757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03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58649D9-7FA0-ADFC-6CB0-4DD467AF2792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9EB391FC-535C-DEA6-701B-C80BF046947B}"/>
              </a:ext>
            </a:extLst>
          </p:cNvPr>
          <p:cNvSpPr txBox="1"/>
          <p:nvPr/>
        </p:nvSpPr>
        <p:spPr>
          <a:xfrm>
            <a:off x="2001088" y="2643930"/>
            <a:ext cx="4038441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altLang="zh-CN" sz="900" b="1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模板网，幻灯片演示模板及素 材免费下载！</a:t>
            </a:r>
          </a:p>
          <a:p>
            <a:pPr algn="r">
              <a:lnSpc>
                <a:spcPct val="150000"/>
              </a:lnSpc>
            </a:pPr>
            <a:r>
              <a:rPr lang="en-US" altLang="zh-CN" sz="900" b="1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 唯一访问网址：</a:t>
            </a:r>
            <a:r>
              <a:rPr lang="en-US" altLang="zh-CN" sz="900" b="1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www.51ppt moban.com</a:t>
            </a:r>
            <a:endParaRPr lang="zh-CN" altLang="en-US" sz="900" b="1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482358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矩形 39">
            <a:extLst>
              <a:ext uri="{FF2B5EF4-FFF2-40B4-BE49-F238E27FC236}">
                <a16:creationId xmlns:a16="http://schemas.microsoft.com/office/drawing/2014/main" id="{0EE290CC-7762-7C84-BF4D-F9F6C6ECAF0A}"/>
              </a:ext>
            </a:extLst>
          </p:cNvPr>
          <p:cNvSpPr/>
          <p:nvPr/>
        </p:nvSpPr>
        <p:spPr>
          <a:xfrm>
            <a:off x="702437" y="1058343"/>
            <a:ext cx="7740714" cy="1641902"/>
          </a:xfrm>
          <a:prstGeom prst="rect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10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ea typeface="+mn-ea"/>
              <a:cs typeface="+mn-ea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03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2E0C6EE-0858-E5CD-9932-4B6A59B38CE9}"/>
              </a:ext>
            </a:extLst>
          </p:cNvPr>
          <p:cNvSpPr/>
          <p:nvPr/>
        </p:nvSpPr>
        <p:spPr>
          <a:xfrm>
            <a:off x="1244741" y="2212676"/>
            <a:ext cx="790575" cy="790575"/>
          </a:xfrm>
          <a:prstGeom prst="rect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4" name="KSO_Shape">
            <a:extLst>
              <a:ext uri="{FF2B5EF4-FFF2-40B4-BE49-F238E27FC236}">
                <a16:creationId xmlns:a16="http://schemas.microsoft.com/office/drawing/2014/main" id="{2D4514D4-9B7B-A7C6-B564-B2794CD30D2B}"/>
              </a:ext>
            </a:extLst>
          </p:cNvPr>
          <p:cNvSpPr>
            <a:spLocks/>
          </p:cNvSpPr>
          <p:nvPr/>
        </p:nvSpPr>
        <p:spPr bwMode="auto">
          <a:xfrm>
            <a:off x="1478126" y="2445770"/>
            <a:ext cx="323804" cy="324387"/>
          </a:xfrm>
          <a:custGeom>
            <a:avLst/>
            <a:gdLst>
              <a:gd name="T0" fmla="*/ 923363 w 1752600"/>
              <a:gd name="T1" fmla="*/ 1417153 h 1754188"/>
              <a:gd name="T2" fmla="*/ 958587 w 1752600"/>
              <a:gd name="T3" fmla="*/ 1476612 h 1754188"/>
              <a:gd name="T4" fmla="*/ 945181 w 1752600"/>
              <a:gd name="T5" fmla="*/ 1530763 h 1754188"/>
              <a:gd name="T6" fmla="*/ 886299 w 1752600"/>
              <a:gd name="T7" fmla="*/ 1566067 h 1754188"/>
              <a:gd name="T8" fmla="*/ 832675 w 1752600"/>
              <a:gd name="T9" fmla="*/ 1552795 h 1754188"/>
              <a:gd name="T10" fmla="*/ 797714 w 1752600"/>
              <a:gd name="T11" fmla="*/ 1493335 h 1754188"/>
              <a:gd name="T12" fmla="*/ 810857 w 1752600"/>
              <a:gd name="T13" fmla="*/ 1439185 h 1754188"/>
              <a:gd name="T14" fmla="*/ 869739 w 1752600"/>
              <a:gd name="T15" fmla="*/ 1403616 h 1754188"/>
              <a:gd name="T16" fmla="*/ 1526266 w 1752600"/>
              <a:gd name="T17" fmla="*/ 809406 h 1754188"/>
              <a:gd name="T18" fmla="*/ 1561836 w 1752600"/>
              <a:gd name="T19" fmla="*/ 868866 h 1754188"/>
              <a:gd name="T20" fmla="*/ 1548298 w 1752600"/>
              <a:gd name="T21" fmla="*/ 923016 h 1754188"/>
              <a:gd name="T22" fmla="*/ 1488839 w 1752600"/>
              <a:gd name="T23" fmla="*/ 958586 h 1754188"/>
              <a:gd name="T24" fmla="*/ 1434954 w 1752600"/>
              <a:gd name="T25" fmla="*/ 945048 h 1754188"/>
              <a:gd name="T26" fmla="*/ 1399385 w 1752600"/>
              <a:gd name="T27" fmla="*/ 885589 h 1754188"/>
              <a:gd name="T28" fmla="*/ 1412922 w 1752600"/>
              <a:gd name="T29" fmla="*/ 831438 h 1754188"/>
              <a:gd name="T30" fmla="*/ 1472116 w 1752600"/>
              <a:gd name="T31" fmla="*/ 795869 h 1754188"/>
              <a:gd name="T32" fmla="*/ 931422 w 1752600"/>
              <a:gd name="T33" fmla="*/ 210375 h 1754188"/>
              <a:gd name="T34" fmla="*/ 985331 w 1752600"/>
              <a:gd name="T35" fmla="*/ 812351 h 1754188"/>
              <a:gd name="T36" fmla="*/ 997223 w 1752600"/>
              <a:gd name="T37" fmla="*/ 915108 h 1754188"/>
              <a:gd name="T38" fmla="*/ 946749 w 1752600"/>
              <a:gd name="T39" fmla="*/ 982906 h 1754188"/>
              <a:gd name="T40" fmla="*/ 857693 w 1752600"/>
              <a:gd name="T41" fmla="*/ 1003564 h 1754188"/>
              <a:gd name="T42" fmla="*/ 763351 w 1752600"/>
              <a:gd name="T43" fmla="*/ 937354 h 1754188"/>
              <a:gd name="T44" fmla="*/ 353480 w 1752600"/>
              <a:gd name="T45" fmla="*/ 893921 h 1754188"/>
              <a:gd name="T46" fmla="*/ 383342 w 1752600"/>
              <a:gd name="T47" fmla="*/ 820296 h 1754188"/>
              <a:gd name="T48" fmla="*/ 815147 w 1752600"/>
              <a:gd name="T49" fmla="*/ 764945 h 1754188"/>
              <a:gd name="T50" fmla="*/ 858486 w 1752600"/>
              <a:gd name="T51" fmla="*/ 180713 h 1754188"/>
              <a:gd name="T52" fmla="*/ 670516 w 1752600"/>
              <a:gd name="T53" fmla="*/ 152975 h 1754188"/>
              <a:gd name="T54" fmla="*/ 441192 w 1752600"/>
              <a:gd name="T55" fmla="*/ 263340 h 1754188"/>
              <a:gd name="T56" fmla="*/ 263181 w 1752600"/>
              <a:gd name="T57" fmla="*/ 441458 h 1754188"/>
              <a:gd name="T58" fmla="*/ 152883 w 1752600"/>
              <a:gd name="T59" fmla="*/ 670921 h 1754188"/>
              <a:gd name="T60" fmla="*/ 126168 w 1752600"/>
              <a:gd name="T61" fmla="*/ 934791 h 1754188"/>
              <a:gd name="T62" fmla="*/ 190707 w 1752600"/>
              <a:gd name="T63" fmla="*/ 1186485 h 1754188"/>
              <a:gd name="T64" fmla="*/ 332216 w 1752600"/>
              <a:gd name="T65" fmla="*/ 1396099 h 1754188"/>
              <a:gd name="T66" fmla="*/ 534297 w 1752600"/>
              <a:gd name="T67" fmla="*/ 1547221 h 1754188"/>
              <a:gd name="T68" fmla="*/ 780550 w 1752600"/>
              <a:gd name="T69" fmla="*/ 1623709 h 1754188"/>
              <a:gd name="T70" fmla="*/ 1045847 w 1752600"/>
              <a:gd name="T71" fmla="*/ 1610476 h 1754188"/>
              <a:gd name="T72" fmla="*/ 1281255 w 1752600"/>
              <a:gd name="T73" fmla="*/ 1511227 h 1754188"/>
              <a:gd name="T74" fmla="*/ 1467730 w 1752600"/>
              <a:gd name="T75" fmla="*/ 1341578 h 1754188"/>
              <a:gd name="T76" fmla="*/ 1588873 w 1752600"/>
              <a:gd name="T77" fmla="*/ 1118202 h 1754188"/>
              <a:gd name="T78" fmla="*/ 1628019 w 1752600"/>
              <a:gd name="T79" fmla="*/ 857509 h 1754188"/>
              <a:gd name="T80" fmla="*/ 1576176 w 1752600"/>
              <a:gd name="T81" fmla="*/ 601315 h 1754188"/>
              <a:gd name="T82" fmla="*/ 1444718 w 1752600"/>
              <a:gd name="T83" fmla="*/ 384820 h 1754188"/>
              <a:gd name="T84" fmla="*/ 1250573 w 1752600"/>
              <a:gd name="T85" fmla="*/ 224170 h 1754188"/>
              <a:gd name="T86" fmla="*/ 1009345 w 1752600"/>
              <a:gd name="T87" fmla="*/ 136037 h 1754188"/>
              <a:gd name="T88" fmla="*/ 987656 w 1752600"/>
              <a:gd name="T89" fmla="*/ 7146 h 1754188"/>
              <a:gd name="T90" fmla="*/ 1274907 w 1752600"/>
              <a:gd name="T91" fmla="*/ 96337 h 1754188"/>
              <a:gd name="T92" fmla="*/ 1510315 w 1752600"/>
              <a:gd name="T93" fmla="*/ 272074 h 1754188"/>
              <a:gd name="T94" fmla="*/ 1675101 w 1752600"/>
              <a:gd name="T95" fmla="*/ 516358 h 1754188"/>
              <a:gd name="T96" fmla="*/ 1749955 w 1752600"/>
              <a:gd name="T97" fmla="*/ 809605 h 1754188"/>
              <a:gd name="T98" fmla="*/ 1719273 w 1752600"/>
              <a:gd name="T99" fmla="*/ 1116879 h 1754188"/>
              <a:gd name="T100" fmla="*/ 1590724 w 1752600"/>
              <a:gd name="T101" fmla="*/ 1384453 h 1754188"/>
              <a:gd name="T102" fmla="*/ 1383353 w 1752600"/>
              <a:gd name="T103" fmla="*/ 1591949 h 1754188"/>
              <a:gd name="T104" fmla="*/ 1115940 w 1752600"/>
              <a:gd name="T105" fmla="*/ 1720576 h 1754188"/>
              <a:gd name="T106" fmla="*/ 809116 w 1752600"/>
              <a:gd name="T107" fmla="*/ 1751277 h 1754188"/>
              <a:gd name="T108" fmla="*/ 516046 w 1752600"/>
              <a:gd name="T109" fmla="*/ 1676377 h 1754188"/>
              <a:gd name="T110" fmla="*/ 271909 w 1752600"/>
              <a:gd name="T111" fmla="*/ 1511492 h 1754188"/>
              <a:gd name="T112" fmla="*/ 95750 w 1752600"/>
              <a:gd name="T113" fmla="*/ 1275941 h 1754188"/>
              <a:gd name="T114" fmla="*/ 6877 w 1752600"/>
              <a:gd name="T115" fmla="*/ 988782 h 1754188"/>
              <a:gd name="T116" fmla="*/ 22483 w 1752600"/>
              <a:gd name="T117" fmla="*/ 679126 h 1754188"/>
              <a:gd name="T118" fmla="*/ 138071 w 1752600"/>
              <a:gd name="T119" fmla="*/ 404935 h 1754188"/>
              <a:gd name="T120" fmla="*/ 335655 w 1752600"/>
              <a:gd name="T121" fmla="*/ 187117 h 1754188"/>
              <a:gd name="T122" fmla="*/ 595662 w 1752600"/>
              <a:gd name="T123" fmla="*/ 46051 h 1754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2600" h="1754188">
                <a:moveTo>
                  <a:pt x="873945" y="1403350"/>
                </a:moveTo>
                <a:lnTo>
                  <a:pt x="877888" y="1403350"/>
                </a:lnTo>
                <a:lnTo>
                  <a:pt x="882356" y="1403350"/>
                </a:lnTo>
                <a:lnTo>
                  <a:pt x="886299" y="1403616"/>
                </a:lnTo>
                <a:lnTo>
                  <a:pt x="890505" y="1404146"/>
                </a:lnTo>
                <a:lnTo>
                  <a:pt x="894448" y="1404943"/>
                </a:lnTo>
                <a:lnTo>
                  <a:pt x="898128" y="1405739"/>
                </a:lnTo>
                <a:lnTo>
                  <a:pt x="901808" y="1406801"/>
                </a:lnTo>
                <a:lnTo>
                  <a:pt x="906014" y="1408393"/>
                </a:lnTo>
                <a:lnTo>
                  <a:pt x="909432" y="1409455"/>
                </a:lnTo>
                <a:lnTo>
                  <a:pt x="913112" y="1411048"/>
                </a:lnTo>
                <a:lnTo>
                  <a:pt x="916529" y="1412906"/>
                </a:lnTo>
                <a:lnTo>
                  <a:pt x="919946" y="1415030"/>
                </a:lnTo>
                <a:lnTo>
                  <a:pt x="923363" y="1417153"/>
                </a:lnTo>
                <a:lnTo>
                  <a:pt x="929672" y="1421931"/>
                </a:lnTo>
                <a:lnTo>
                  <a:pt x="935192" y="1427240"/>
                </a:lnTo>
                <a:lnTo>
                  <a:pt x="940450" y="1432814"/>
                </a:lnTo>
                <a:lnTo>
                  <a:pt x="945181" y="1439185"/>
                </a:lnTo>
                <a:lnTo>
                  <a:pt x="947284" y="1442636"/>
                </a:lnTo>
                <a:lnTo>
                  <a:pt x="949124" y="1446086"/>
                </a:lnTo>
                <a:lnTo>
                  <a:pt x="951227" y="1449537"/>
                </a:lnTo>
                <a:lnTo>
                  <a:pt x="952804" y="1452988"/>
                </a:lnTo>
                <a:lnTo>
                  <a:pt x="953856" y="1456704"/>
                </a:lnTo>
                <a:lnTo>
                  <a:pt x="955433" y="1460420"/>
                </a:lnTo>
                <a:lnTo>
                  <a:pt x="956484" y="1464667"/>
                </a:lnTo>
                <a:lnTo>
                  <a:pt x="957273" y="1468384"/>
                </a:lnTo>
                <a:lnTo>
                  <a:pt x="958062" y="1472365"/>
                </a:lnTo>
                <a:lnTo>
                  <a:pt x="958587" y="1476612"/>
                </a:lnTo>
                <a:lnTo>
                  <a:pt x="958850" y="1480594"/>
                </a:lnTo>
                <a:lnTo>
                  <a:pt x="958850" y="1485107"/>
                </a:lnTo>
                <a:lnTo>
                  <a:pt x="958850" y="1489088"/>
                </a:lnTo>
                <a:lnTo>
                  <a:pt x="958587" y="1493335"/>
                </a:lnTo>
                <a:lnTo>
                  <a:pt x="958062" y="1497317"/>
                </a:lnTo>
                <a:lnTo>
                  <a:pt x="957273" y="1501299"/>
                </a:lnTo>
                <a:lnTo>
                  <a:pt x="956484" y="1505546"/>
                </a:lnTo>
                <a:lnTo>
                  <a:pt x="955433" y="1509262"/>
                </a:lnTo>
                <a:lnTo>
                  <a:pt x="953856" y="1512978"/>
                </a:lnTo>
                <a:lnTo>
                  <a:pt x="952804" y="1516694"/>
                </a:lnTo>
                <a:lnTo>
                  <a:pt x="951227" y="1520145"/>
                </a:lnTo>
                <a:lnTo>
                  <a:pt x="949124" y="1524127"/>
                </a:lnTo>
                <a:lnTo>
                  <a:pt x="947284" y="1527312"/>
                </a:lnTo>
                <a:lnTo>
                  <a:pt x="945181" y="1530763"/>
                </a:lnTo>
                <a:lnTo>
                  <a:pt x="940450" y="1536868"/>
                </a:lnTo>
                <a:lnTo>
                  <a:pt x="935192" y="1542973"/>
                </a:lnTo>
                <a:lnTo>
                  <a:pt x="929672" y="1548017"/>
                </a:lnTo>
                <a:lnTo>
                  <a:pt x="923363" y="1552795"/>
                </a:lnTo>
                <a:lnTo>
                  <a:pt x="919946" y="1554918"/>
                </a:lnTo>
                <a:lnTo>
                  <a:pt x="916529" y="1556776"/>
                </a:lnTo>
                <a:lnTo>
                  <a:pt x="913112" y="1558634"/>
                </a:lnTo>
                <a:lnTo>
                  <a:pt x="909432" y="1560227"/>
                </a:lnTo>
                <a:lnTo>
                  <a:pt x="906014" y="1561820"/>
                </a:lnTo>
                <a:lnTo>
                  <a:pt x="901808" y="1563147"/>
                </a:lnTo>
                <a:lnTo>
                  <a:pt x="898128" y="1564209"/>
                </a:lnTo>
                <a:lnTo>
                  <a:pt x="894448" y="1565005"/>
                </a:lnTo>
                <a:lnTo>
                  <a:pt x="890505" y="1565801"/>
                </a:lnTo>
                <a:lnTo>
                  <a:pt x="886299" y="1566067"/>
                </a:lnTo>
                <a:lnTo>
                  <a:pt x="882356" y="1566598"/>
                </a:lnTo>
                <a:lnTo>
                  <a:pt x="877888" y="1566863"/>
                </a:lnTo>
                <a:lnTo>
                  <a:pt x="873945" y="1566598"/>
                </a:lnTo>
                <a:lnTo>
                  <a:pt x="869739" y="1566067"/>
                </a:lnTo>
                <a:lnTo>
                  <a:pt x="865796" y="1565801"/>
                </a:lnTo>
                <a:lnTo>
                  <a:pt x="861853" y="1565005"/>
                </a:lnTo>
                <a:lnTo>
                  <a:pt x="857647" y="1564209"/>
                </a:lnTo>
                <a:lnTo>
                  <a:pt x="853967" y="1563147"/>
                </a:lnTo>
                <a:lnTo>
                  <a:pt x="850287" y="1561820"/>
                </a:lnTo>
                <a:lnTo>
                  <a:pt x="846607" y="1560227"/>
                </a:lnTo>
                <a:lnTo>
                  <a:pt x="842664" y="1558634"/>
                </a:lnTo>
                <a:lnTo>
                  <a:pt x="839247" y="1556776"/>
                </a:lnTo>
                <a:lnTo>
                  <a:pt x="835829" y="1554918"/>
                </a:lnTo>
                <a:lnTo>
                  <a:pt x="832675" y="1552795"/>
                </a:lnTo>
                <a:lnTo>
                  <a:pt x="826629" y="1548017"/>
                </a:lnTo>
                <a:lnTo>
                  <a:pt x="820583" y="1542973"/>
                </a:lnTo>
                <a:lnTo>
                  <a:pt x="815589" y="1536868"/>
                </a:lnTo>
                <a:lnTo>
                  <a:pt x="810857" y="1530763"/>
                </a:lnTo>
                <a:lnTo>
                  <a:pt x="808754" y="1527312"/>
                </a:lnTo>
                <a:lnTo>
                  <a:pt x="806914" y="1524127"/>
                </a:lnTo>
                <a:lnTo>
                  <a:pt x="805074" y="1520145"/>
                </a:lnTo>
                <a:lnTo>
                  <a:pt x="803497" y="1516694"/>
                </a:lnTo>
                <a:lnTo>
                  <a:pt x="801920" y="1512978"/>
                </a:lnTo>
                <a:lnTo>
                  <a:pt x="800605" y="1509262"/>
                </a:lnTo>
                <a:lnTo>
                  <a:pt x="799554" y="1505546"/>
                </a:lnTo>
                <a:lnTo>
                  <a:pt x="798765" y="1501299"/>
                </a:lnTo>
                <a:lnTo>
                  <a:pt x="797977" y="1497317"/>
                </a:lnTo>
                <a:lnTo>
                  <a:pt x="797714" y="1493335"/>
                </a:lnTo>
                <a:lnTo>
                  <a:pt x="797188" y="1489088"/>
                </a:lnTo>
                <a:lnTo>
                  <a:pt x="796925" y="1485107"/>
                </a:lnTo>
                <a:lnTo>
                  <a:pt x="797188" y="1480594"/>
                </a:lnTo>
                <a:lnTo>
                  <a:pt x="797714" y="1476612"/>
                </a:lnTo>
                <a:lnTo>
                  <a:pt x="797977" y="1472365"/>
                </a:lnTo>
                <a:lnTo>
                  <a:pt x="798765" y="1468384"/>
                </a:lnTo>
                <a:lnTo>
                  <a:pt x="799554" y="1464667"/>
                </a:lnTo>
                <a:lnTo>
                  <a:pt x="800605" y="1460420"/>
                </a:lnTo>
                <a:lnTo>
                  <a:pt x="801920" y="1456704"/>
                </a:lnTo>
                <a:lnTo>
                  <a:pt x="803497" y="1452988"/>
                </a:lnTo>
                <a:lnTo>
                  <a:pt x="805074" y="1449537"/>
                </a:lnTo>
                <a:lnTo>
                  <a:pt x="806914" y="1446086"/>
                </a:lnTo>
                <a:lnTo>
                  <a:pt x="808754" y="1442636"/>
                </a:lnTo>
                <a:lnTo>
                  <a:pt x="810857" y="1439185"/>
                </a:lnTo>
                <a:lnTo>
                  <a:pt x="815589" y="1432814"/>
                </a:lnTo>
                <a:lnTo>
                  <a:pt x="820583" y="1427240"/>
                </a:lnTo>
                <a:lnTo>
                  <a:pt x="826629" y="1421931"/>
                </a:lnTo>
                <a:lnTo>
                  <a:pt x="832675" y="1417153"/>
                </a:lnTo>
                <a:lnTo>
                  <a:pt x="835829" y="1415030"/>
                </a:lnTo>
                <a:lnTo>
                  <a:pt x="839247" y="1412906"/>
                </a:lnTo>
                <a:lnTo>
                  <a:pt x="842664" y="1411048"/>
                </a:lnTo>
                <a:lnTo>
                  <a:pt x="846607" y="1409455"/>
                </a:lnTo>
                <a:lnTo>
                  <a:pt x="850287" y="1408393"/>
                </a:lnTo>
                <a:lnTo>
                  <a:pt x="853967" y="1406801"/>
                </a:lnTo>
                <a:lnTo>
                  <a:pt x="857647" y="1405739"/>
                </a:lnTo>
                <a:lnTo>
                  <a:pt x="861853" y="1404943"/>
                </a:lnTo>
                <a:lnTo>
                  <a:pt x="865796" y="1404146"/>
                </a:lnTo>
                <a:lnTo>
                  <a:pt x="869739" y="1403616"/>
                </a:lnTo>
                <a:lnTo>
                  <a:pt x="873945" y="1403350"/>
                </a:lnTo>
                <a:close/>
                <a:moveTo>
                  <a:pt x="1480345" y="795338"/>
                </a:moveTo>
                <a:lnTo>
                  <a:pt x="1484857" y="795603"/>
                </a:lnTo>
                <a:lnTo>
                  <a:pt x="1488839" y="795869"/>
                </a:lnTo>
                <a:lnTo>
                  <a:pt x="1493086" y="796134"/>
                </a:lnTo>
                <a:lnTo>
                  <a:pt x="1497068" y="797196"/>
                </a:lnTo>
                <a:lnTo>
                  <a:pt x="1500784" y="797727"/>
                </a:lnTo>
                <a:lnTo>
                  <a:pt x="1505031" y="799054"/>
                </a:lnTo>
                <a:lnTo>
                  <a:pt x="1508747" y="800381"/>
                </a:lnTo>
                <a:lnTo>
                  <a:pt x="1512198" y="801974"/>
                </a:lnTo>
                <a:lnTo>
                  <a:pt x="1515914" y="803567"/>
                </a:lnTo>
                <a:lnTo>
                  <a:pt x="1519365" y="805425"/>
                </a:lnTo>
                <a:lnTo>
                  <a:pt x="1522816" y="807283"/>
                </a:lnTo>
                <a:lnTo>
                  <a:pt x="1526266" y="809406"/>
                </a:lnTo>
                <a:lnTo>
                  <a:pt x="1532637" y="814184"/>
                </a:lnTo>
                <a:lnTo>
                  <a:pt x="1538211" y="819228"/>
                </a:lnTo>
                <a:lnTo>
                  <a:pt x="1543520" y="825068"/>
                </a:lnTo>
                <a:lnTo>
                  <a:pt x="1548298" y="831438"/>
                </a:lnTo>
                <a:lnTo>
                  <a:pt x="1550422" y="834624"/>
                </a:lnTo>
                <a:lnTo>
                  <a:pt x="1552545" y="838074"/>
                </a:lnTo>
                <a:lnTo>
                  <a:pt x="1554403" y="841791"/>
                </a:lnTo>
                <a:lnTo>
                  <a:pt x="1555996" y="845241"/>
                </a:lnTo>
                <a:lnTo>
                  <a:pt x="1557589" y="848958"/>
                </a:lnTo>
                <a:lnTo>
                  <a:pt x="1558650" y="852939"/>
                </a:lnTo>
                <a:lnTo>
                  <a:pt x="1559712" y="856655"/>
                </a:lnTo>
                <a:lnTo>
                  <a:pt x="1560509" y="860637"/>
                </a:lnTo>
                <a:lnTo>
                  <a:pt x="1561305" y="864884"/>
                </a:lnTo>
                <a:lnTo>
                  <a:pt x="1561836" y="868866"/>
                </a:lnTo>
                <a:lnTo>
                  <a:pt x="1562101" y="872847"/>
                </a:lnTo>
                <a:lnTo>
                  <a:pt x="1562101" y="877094"/>
                </a:lnTo>
                <a:lnTo>
                  <a:pt x="1562101" y="881342"/>
                </a:lnTo>
                <a:lnTo>
                  <a:pt x="1561836" y="885589"/>
                </a:lnTo>
                <a:lnTo>
                  <a:pt x="1561305" y="889570"/>
                </a:lnTo>
                <a:lnTo>
                  <a:pt x="1560509" y="893817"/>
                </a:lnTo>
                <a:lnTo>
                  <a:pt x="1559712" y="897534"/>
                </a:lnTo>
                <a:lnTo>
                  <a:pt x="1558650" y="901515"/>
                </a:lnTo>
                <a:lnTo>
                  <a:pt x="1557589" y="905497"/>
                </a:lnTo>
                <a:lnTo>
                  <a:pt x="1555996" y="908948"/>
                </a:lnTo>
                <a:lnTo>
                  <a:pt x="1554403" y="912664"/>
                </a:lnTo>
                <a:lnTo>
                  <a:pt x="1552545" y="916115"/>
                </a:lnTo>
                <a:lnTo>
                  <a:pt x="1550422" y="919565"/>
                </a:lnTo>
                <a:lnTo>
                  <a:pt x="1548298" y="923016"/>
                </a:lnTo>
                <a:lnTo>
                  <a:pt x="1543520" y="929387"/>
                </a:lnTo>
                <a:lnTo>
                  <a:pt x="1538211" y="934961"/>
                </a:lnTo>
                <a:lnTo>
                  <a:pt x="1532637" y="940270"/>
                </a:lnTo>
                <a:lnTo>
                  <a:pt x="1526266" y="945048"/>
                </a:lnTo>
                <a:lnTo>
                  <a:pt x="1522816" y="947171"/>
                </a:lnTo>
                <a:lnTo>
                  <a:pt x="1519365" y="949030"/>
                </a:lnTo>
                <a:lnTo>
                  <a:pt x="1515914" y="950888"/>
                </a:lnTo>
                <a:lnTo>
                  <a:pt x="1512198" y="952480"/>
                </a:lnTo>
                <a:lnTo>
                  <a:pt x="1508747" y="953808"/>
                </a:lnTo>
                <a:lnTo>
                  <a:pt x="1505031" y="955400"/>
                </a:lnTo>
                <a:lnTo>
                  <a:pt x="1500784" y="956197"/>
                </a:lnTo>
                <a:lnTo>
                  <a:pt x="1497068" y="957258"/>
                </a:lnTo>
                <a:lnTo>
                  <a:pt x="1493086" y="957789"/>
                </a:lnTo>
                <a:lnTo>
                  <a:pt x="1488839" y="958586"/>
                </a:lnTo>
                <a:lnTo>
                  <a:pt x="1484857" y="958851"/>
                </a:lnTo>
                <a:lnTo>
                  <a:pt x="1480345" y="958851"/>
                </a:lnTo>
                <a:lnTo>
                  <a:pt x="1476363" y="958851"/>
                </a:lnTo>
                <a:lnTo>
                  <a:pt x="1472116" y="958586"/>
                </a:lnTo>
                <a:lnTo>
                  <a:pt x="1468134" y="957789"/>
                </a:lnTo>
                <a:lnTo>
                  <a:pt x="1464153" y="957258"/>
                </a:lnTo>
                <a:lnTo>
                  <a:pt x="1459906" y="956197"/>
                </a:lnTo>
                <a:lnTo>
                  <a:pt x="1456189" y="955400"/>
                </a:lnTo>
                <a:lnTo>
                  <a:pt x="1452473" y="953808"/>
                </a:lnTo>
                <a:lnTo>
                  <a:pt x="1448757" y="952480"/>
                </a:lnTo>
                <a:lnTo>
                  <a:pt x="1445306" y="950888"/>
                </a:lnTo>
                <a:lnTo>
                  <a:pt x="1441325" y="949030"/>
                </a:lnTo>
                <a:lnTo>
                  <a:pt x="1437874" y="947171"/>
                </a:lnTo>
                <a:lnTo>
                  <a:pt x="1434954" y="945048"/>
                </a:lnTo>
                <a:lnTo>
                  <a:pt x="1428583" y="940270"/>
                </a:lnTo>
                <a:lnTo>
                  <a:pt x="1422478" y="934961"/>
                </a:lnTo>
                <a:lnTo>
                  <a:pt x="1417435" y="929387"/>
                </a:lnTo>
                <a:lnTo>
                  <a:pt x="1412922" y="923016"/>
                </a:lnTo>
                <a:lnTo>
                  <a:pt x="1410533" y="919565"/>
                </a:lnTo>
                <a:lnTo>
                  <a:pt x="1408675" y="916115"/>
                </a:lnTo>
                <a:lnTo>
                  <a:pt x="1406817" y="912664"/>
                </a:lnTo>
                <a:lnTo>
                  <a:pt x="1405224" y="908948"/>
                </a:lnTo>
                <a:lnTo>
                  <a:pt x="1403632" y="905497"/>
                </a:lnTo>
                <a:lnTo>
                  <a:pt x="1402304" y="901515"/>
                </a:lnTo>
                <a:lnTo>
                  <a:pt x="1401243" y="897534"/>
                </a:lnTo>
                <a:lnTo>
                  <a:pt x="1400446" y="893817"/>
                </a:lnTo>
                <a:lnTo>
                  <a:pt x="1399650" y="889570"/>
                </a:lnTo>
                <a:lnTo>
                  <a:pt x="1399385" y="885589"/>
                </a:lnTo>
                <a:lnTo>
                  <a:pt x="1398854" y="881342"/>
                </a:lnTo>
                <a:lnTo>
                  <a:pt x="1398588" y="877094"/>
                </a:lnTo>
                <a:lnTo>
                  <a:pt x="1398854" y="872847"/>
                </a:lnTo>
                <a:lnTo>
                  <a:pt x="1399385" y="868866"/>
                </a:lnTo>
                <a:lnTo>
                  <a:pt x="1399650" y="864884"/>
                </a:lnTo>
                <a:lnTo>
                  <a:pt x="1400446" y="860637"/>
                </a:lnTo>
                <a:lnTo>
                  <a:pt x="1401243" y="856655"/>
                </a:lnTo>
                <a:lnTo>
                  <a:pt x="1402304" y="852939"/>
                </a:lnTo>
                <a:lnTo>
                  <a:pt x="1403632" y="848958"/>
                </a:lnTo>
                <a:lnTo>
                  <a:pt x="1405224" y="845241"/>
                </a:lnTo>
                <a:lnTo>
                  <a:pt x="1406817" y="841791"/>
                </a:lnTo>
                <a:lnTo>
                  <a:pt x="1408675" y="838074"/>
                </a:lnTo>
                <a:lnTo>
                  <a:pt x="1410533" y="834624"/>
                </a:lnTo>
                <a:lnTo>
                  <a:pt x="1412922" y="831438"/>
                </a:lnTo>
                <a:lnTo>
                  <a:pt x="1417435" y="825068"/>
                </a:lnTo>
                <a:lnTo>
                  <a:pt x="1422478" y="819228"/>
                </a:lnTo>
                <a:lnTo>
                  <a:pt x="1428583" y="814184"/>
                </a:lnTo>
                <a:lnTo>
                  <a:pt x="1434954" y="809406"/>
                </a:lnTo>
                <a:lnTo>
                  <a:pt x="1437874" y="807283"/>
                </a:lnTo>
                <a:lnTo>
                  <a:pt x="1441325" y="805425"/>
                </a:lnTo>
                <a:lnTo>
                  <a:pt x="1445306" y="803567"/>
                </a:lnTo>
                <a:lnTo>
                  <a:pt x="1448757" y="801974"/>
                </a:lnTo>
                <a:lnTo>
                  <a:pt x="1452473" y="800381"/>
                </a:lnTo>
                <a:lnTo>
                  <a:pt x="1456189" y="799054"/>
                </a:lnTo>
                <a:lnTo>
                  <a:pt x="1459906" y="797727"/>
                </a:lnTo>
                <a:lnTo>
                  <a:pt x="1464153" y="797196"/>
                </a:lnTo>
                <a:lnTo>
                  <a:pt x="1468134" y="796134"/>
                </a:lnTo>
                <a:lnTo>
                  <a:pt x="1472116" y="795869"/>
                </a:lnTo>
                <a:lnTo>
                  <a:pt x="1476363" y="795603"/>
                </a:lnTo>
                <a:lnTo>
                  <a:pt x="1480345" y="795338"/>
                </a:lnTo>
                <a:close/>
                <a:moveTo>
                  <a:pt x="876984" y="177800"/>
                </a:moveTo>
                <a:lnTo>
                  <a:pt x="883326" y="178065"/>
                </a:lnTo>
                <a:lnTo>
                  <a:pt x="889669" y="179124"/>
                </a:lnTo>
                <a:lnTo>
                  <a:pt x="895482" y="180713"/>
                </a:lnTo>
                <a:lnTo>
                  <a:pt x="901032" y="182832"/>
                </a:lnTo>
                <a:lnTo>
                  <a:pt x="906581" y="185215"/>
                </a:lnTo>
                <a:lnTo>
                  <a:pt x="911867" y="188393"/>
                </a:lnTo>
                <a:lnTo>
                  <a:pt x="916359" y="191836"/>
                </a:lnTo>
                <a:lnTo>
                  <a:pt x="920851" y="196074"/>
                </a:lnTo>
                <a:lnTo>
                  <a:pt x="924815" y="200311"/>
                </a:lnTo>
                <a:lnTo>
                  <a:pt x="928251" y="205078"/>
                </a:lnTo>
                <a:lnTo>
                  <a:pt x="931422" y="210375"/>
                </a:lnTo>
                <a:lnTo>
                  <a:pt x="934065" y="215672"/>
                </a:lnTo>
                <a:lnTo>
                  <a:pt x="936179" y="221498"/>
                </a:lnTo>
                <a:lnTo>
                  <a:pt x="937764" y="227325"/>
                </a:lnTo>
                <a:lnTo>
                  <a:pt x="938821" y="233681"/>
                </a:lnTo>
                <a:lnTo>
                  <a:pt x="939086" y="240037"/>
                </a:lnTo>
                <a:lnTo>
                  <a:pt x="939086" y="766534"/>
                </a:lnTo>
                <a:lnTo>
                  <a:pt x="945956" y="770772"/>
                </a:lnTo>
                <a:lnTo>
                  <a:pt x="952827" y="775539"/>
                </a:lnTo>
                <a:lnTo>
                  <a:pt x="959169" y="780835"/>
                </a:lnTo>
                <a:lnTo>
                  <a:pt x="964983" y="786397"/>
                </a:lnTo>
                <a:lnTo>
                  <a:pt x="971061" y="792488"/>
                </a:lnTo>
                <a:lnTo>
                  <a:pt x="976082" y="798844"/>
                </a:lnTo>
                <a:lnTo>
                  <a:pt x="980839" y="805465"/>
                </a:lnTo>
                <a:lnTo>
                  <a:pt x="985331" y="812351"/>
                </a:lnTo>
                <a:lnTo>
                  <a:pt x="989295" y="819502"/>
                </a:lnTo>
                <a:lnTo>
                  <a:pt x="992995" y="826917"/>
                </a:lnTo>
                <a:lnTo>
                  <a:pt x="995902" y="834862"/>
                </a:lnTo>
                <a:lnTo>
                  <a:pt x="998545" y="843072"/>
                </a:lnTo>
                <a:lnTo>
                  <a:pt x="1000394" y="851282"/>
                </a:lnTo>
                <a:lnTo>
                  <a:pt x="1001980" y="859757"/>
                </a:lnTo>
                <a:lnTo>
                  <a:pt x="1002773" y="868497"/>
                </a:lnTo>
                <a:lnTo>
                  <a:pt x="1003301" y="877236"/>
                </a:lnTo>
                <a:lnTo>
                  <a:pt x="1002773" y="883857"/>
                </a:lnTo>
                <a:lnTo>
                  <a:pt x="1002244" y="889948"/>
                </a:lnTo>
                <a:lnTo>
                  <a:pt x="1001716" y="896569"/>
                </a:lnTo>
                <a:lnTo>
                  <a:pt x="1000394" y="902925"/>
                </a:lnTo>
                <a:lnTo>
                  <a:pt x="999073" y="909017"/>
                </a:lnTo>
                <a:lnTo>
                  <a:pt x="997223" y="915108"/>
                </a:lnTo>
                <a:lnTo>
                  <a:pt x="995373" y="921199"/>
                </a:lnTo>
                <a:lnTo>
                  <a:pt x="993259" y="926761"/>
                </a:lnTo>
                <a:lnTo>
                  <a:pt x="990352" y="932322"/>
                </a:lnTo>
                <a:lnTo>
                  <a:pt x="987445" y="938149"/>
                </a:lnTo>
                <a:lnTo>
                  <a:pt x="984803" y="943446"/>
                </a:lnTo>
                <a:lnTo>
                  <a:pt x="981367" y="948478"/>
                </a:lnTo>
                <a:lnTo>
                  <a:pt x="977932" y="953509"/>
                </a:lnTo>
                <a:lnTo>
                  <a:pt x="973968" y="958541"/>
                </a:lnTo>
                <a:lnTo>
                  <a:pt x="970004" y="962779"/>
                </a:lnTo>
                <a:lnTo>
                  <a:pt x="965512" y="967281"/>
                </a:lnTo>
                <a:lnTo>
                  <a:pt x="961284" y="971783"/>
                </a:lnTo>
                <a:lnTo>
                  <a:pt x="956527" y="975756"/>
                </a:lnTo>
                <a:lnTo>
                  <a:pt x="951770" y="979464"/>
                </a:lnTo>
                <a:lnTo>
                  <a:pt x="946749" y="982906"/>
                </a:lnTo>
                <a:lnTo>
                  <a:pt x="941728" y="986349"/>
                </a:lnTo>
                <a:lnTo>
                  <a:pt x="936443" y="989527"/>
                </a:lnTo>
                <a:lnTo>
                  <a:pt x="930893" y="992441"/>
                </a:lnTo>
                <a:lnTo>
                  <a:pt x="925344" y="994824"/>
                </a:lnTo>
                <a:lnTo>
                  <a:pt x="919530" y="996943"/>
                </a:lnTo>
                <a:lnTo>
                  <a:pt x="913716" y="999062"/>
                </a:lnTo>
                <a:lnTo>
                  <a:pt x="907374" y="1000915"/>
                </a:lnTo>
                <a:lnTo>
                  <a:pt x="901560" y="1001975"/>
                </a:lnTo>
                <a:lnTo>
                  <a:pt x="895218" y="1003299"/>
                </a:lnTo>
                <a:lnTo>
                  <a:pt x="888611" y="1004358"/>
                </a:lnTo>
                <a:lnTo>
                  <a:pt x="882269" y="1004623"/>
                </a:lnTo>
                <a:lnTo>
                  <a:pt x="875663" y="1004888"/>
                </a:lnTo>
                <a:lnTo>
                  <a:pt x="866678" y="1004623"/>
                </a:lnTo>
                <a:lnTo>
                  <a:pt x="857693" y="1003564"/>
                </a:lnTo>
                <a:lnTo>
                  <a:pt x="849236" y="1001975"/>
                </a:lnTo>
                <a:lnTo>
                  <a:pt x="840780" y="999856"/>
                </a:lnTo>
                <a:lnTo>
                  <a:pt x="832324" y="997473"/>
                </a:lnTo>
                <a:lnTo>
                  <a:pt x="824396" y="994030"/>
                </a:lnTo>
                <a:lnTo>
                  <a:pt x="816732" y="990587"/>
                </a:lnTo>
                <a:lnTo>
                  <a:pt x="809333" y="986084"/>
                </a:lnTo>
                <a:lnTo>
                  <a:pt x="802198" y="981317"/>
                </a:lnTo>
                <a:lnTo>
                  <a:pt x="795591" y="976286"/>
                </a:lnTo>
                <a:lnTo>
                  <a:pt x="788984" y="970724"/>
                </a:lnTo>
                <a:lnTo>
                  <a:pt x="783170" y="964633"/>
                </a:lnTo>
                <a:lnTo>
                  <a:pt x="777357" y="958541"/>
                </a:lnTo>
                <a:lnTo>
                  <a:pt x="772600" y="951920"/>
                </a:lnTo>
                <a:lnTo>
                  <a:pt x="767843" y="944770"/>
                </a:lnTo>
                <a:lnTo>
                  <a:pt x="763351" y="937354"/>
                </a:lnTo>
                <a:lnTo>
                  <a:pt x="413204" y="937354"/>
                </a:lnTo>
                <a:lnTo>
                  <a:pt x="406597" y="937090"/>
                </a:lnTo>
                <a:lnTo>
                  <a:pt x="400519" y="936295"/>
                </a:lnTo>
                <a:lnTo>
                  <a:pt x="394705" y="934706"/>
                </a:lnTo>
                <a:lnTo>
                  <a:pt x="388627" y="932322"/>
                </a:lnTo>
                <a:lnTo>
                  <a:pt x="383342" y="929939"/>
                </a:lnTo>
                <a:lnTo>
                  <a:pt x="378321" y="926761"/>
                </a:lnTo>
                <a:lnTo>
                  <a:pt x="373564" y="923053"/>
                </a:lnTo>
                <a:lnTo>
                  <a:pt x="368808" y="919345"/>
                </a:lnTo>
                <a:lnTo>
                  <a:pt x="365108" y="914843"/>
                </a:lnTo>
                <a:lnTo>
                  <a:pt x="361408" y="909811"/>
                </a:lnTo>
                <a:lnTo>
                  <a:pt x="358237" y="904779"/>
                </a:lnTo>
                <a:lnTo>
                  <a:pt x="355859" y="899483"/>
                </a:lnTo>
                <a:lnTo>
                  <a:pt x="353480" y="893921"/>
                </a:lnTo>
                <a:lnTo>
                  <a:pt x="352159" y="887830"/>
                </a:lnTo>
                <a:lnTo>
                  <a:pt x="351102" y="881474"/>
                </a:lnTo>
                <a:lnTo>
                  <a:pt x="350838" y="875382"/>
                </a:lnTo>
                <a:lnTo>
                  <a:pt x="351102" y="868761"/>
                </a:lnTo>
                <a:lnTo>
                  <a:pt x="352159" y="862670"/>
                </a:lnTo>
                <a:lnTo>
                  <a:pt x="353480" y="856844"/>
                </a:lnTo>
                <a:lnTo>
                  <a:pt x="355859" y="850752"/>
                </a:lnTo>
                <a:lnTo>
                  <a:pt x="358237" y="845456"/>
                </a:lnTo>
                <a:lnTo>
                  <a:pt x="361408" y="840424"/>
                </a:lnTo>
                <a:lnTo>
                  <a:pt x="365108" y="835392"/>
                </a:lnTo>
                <a:lnTo>
                  <a:pt x="368808" y="831154"/>
                </a:lnTo>
                <a:lnTo>
                  <a:pt x="373564" y="827447"/>
                </a:lnTo>
                <a:lnTo>
                  <a:pt x="378321" y="823474"/>
                </a:lnTo>
                <a:lnTo>
                  <a:pt x="383342" y="820296"/>
                </a:lnTo>
                <a:lnTo>
                  <a:pt x="388627" y="817913"/>
                </a:lnTo>
                <a:lnTo>
                  <a:pt x="394705" y="815794"/>
                </a:lnTo>
                <a:lnTo>
                  <a:pt x="400519" y="814205"/>
                </a:lnTo>
                <a:lnTo>
                  <a:pt x="406597" y="813146"/>
                </a:lnTo>
                <a:lnTo>
                  <a:pt x="413204" y="812881"/>
                </a:lnTo>
                <a:lnTo>
                  <a:pt x="765465" y="812881"/>
                </a:lnTo>
                <a:lnTo>
                  <a:pt x="770222" y="805730"/>
                </a:lnTo>
                <a:lnTo>
                  <a:pt x="775507" y="798579"/>
                </a:lnTo>
                <a:lnTo>
                  <a:pt x="780792" y="791959"/>
                </a:lnTo>
                <a:lnTo>
                  <a:pt x="786870" y="785602"/>
                </a:lnTo>
                <a:lnTo>
                  <a:pt x="793477" y="779511"/>
                </a:lnTo>
                <a:lnTo>
                  <a:pt x="800348" y="774214"/>
                </a:lnTo>
                <a:lnTo>
                  <a:pt x="807483" y="769183"/>
                </a:lnTo>
                <a:lnTo>
                  <a:pt x="815147" y="764945"/>
                </a:lnTo>
                <a:lnTo>
                  <a:pt x="815147" y="240037"/>
                </a:lnTo>
                <a:lnTo>
                  <a:pt x="815411" y="233681"/>
                </a:lnTo>
                <a:lnTo>
                  <a:pt x="816204" y="227325"/>
                </a:lnTo>
                <a:lnTo>
                  <a:pt x="817789" y="221498"/>
                </a:lnTo>
                <a:lnTo>
                  <a:pt x="819639" y="215672"/>
                </a:lnTo>
                <a:lnTo>
                  <a:pt x="822546" y="210375"/>
                </a:lnTo>
                <a:lnTo>
                  <a:pt x="825717" y="205078"/>
                </a:lnTo>
                <a:lnTo>
                  <a:pt x="829153" y="200311"/>
                </a:lnTo>
                <a:lnTo>
                  <a:pt x="833116" y="196074"/>
                </a:lnTo>
                <a:lnTo>
                  <a:pt x="837609" y="191836"/>
                </a:lnTo>
                <a:lnTo>
                  <a:pt x="842366" y="188393"/>
                </a:lnTo>
                <a:lnTo>
                  <a:pt x="847387" y="185215"/>
                </a:lnTo>
                <a:lnTo>
                  <a:pt x="852936" y="182832"/>
                </a:lnTo>
                <a:lnTo>
                  <a:pt x="858486" y="180713"/>
                </a:lnTo>
                <a:lnTo>
                  <a:pt x="864564" y="179124"/>
                </a:lnTo>
                <a:lnTo>
                  <a:pt x="870642" y="178065"/>
                </a:lnTo>
                <a:lnTo>
                  <a:pt x="876984" y="177800"/>
                </a:lnTo>
                <a:close/>
                <a:moveTo>
                  <a:pt x="856991" y="124392"/>
                </a:moveTo>
                <a:lnTo>
                  <a:pt x="837683" y="125450"/>
                </a:lnTo>
                <a:lnTo>
                  <a:pt x="818374" y="126774"/>
                </a:lnTo>
                <a:lnTo>
                  <a:pt x="799594" y="128362"/>
                </a:lnTo>
                <a:lnTo>
                  <a:pt x="780550" y="130479"/>
                </a:lnTo>
                <a:lnTo>
                  <a:pt x="762034" y="132861"/>
                </a:lnTo>
                <a:lnTo>
                  <a:pt x="743255" y="136037"/>
                </a:lnTo>
                <a:lnTo>
                  <a:pt x="725004" y="139478"/>
                </a:lnTo>
                <a:lnTo>
                  <a:pt x="706489" y="143712"/>
                </a:lnTo>
                <a:lnTo>
                  <a:pt x="688502" y="147947"/>
                </a:lnTo>
                <a:lnTo>
                  <a:pt x="670516" y="152975"/>
                </a:lnTo>
                <a:lnTo>
                  <a:pt x="653059" y="158269"/>
                </a:lnTo>
                <a:lnTo>
                  <a:pt x="635337" y="164091"/>
                </a:lnTo>
                <a:lnTo>
                  <a:pt x="617880" y="169914"/>
                </a:lnTo>
                <a:lnTo>
                  <a:pt x="600687" y="176530"/>
                </a:lnTo>
                <a:lnTo>
                  <a:pt x="583759" y="183412"/>
                </a:lnTo>
                <a:lnTo>
                  <a:pt x="567095" y="191087"/>
                </a:lnTo>
                <a:lnTo>
                  <a:pt x="550432" y="198762"/>
                </a:lnTo>
                <a:lnTo>
                  <a:pt x="534297" y="206967"/>
                </a:lnTo>
                <a:lnTo>
                  <a:pt x="517898" y="215436"/>
                </a:lnTo>
                <a:lnTo>
                  <a:pt x="502292" y="224170"/>
                </a:lnTo>
                <a:lnTo>
                  <a:pt x="486686" y="233698"/>
                </a:lnTo>
                <a:lnTo>
                  <a:pt x="471345" y="242961"/>
                </a:lnTo>
                <a:lnTo>
                  <a:pt x="456268" y="253018"/>
                </a:lnTo>
                <a:lnTo>
                  <a:pt x="441192" y="263340"/>
                </a:lnTo>
                <a:lnTo>
                  <a:pt x="426379" y="274191"/>
                </a:lnTo>
                <a:lnTo>
                  <a:pt x="412361" y="285042"/>
                </a:lnTo>
                <a:lnTo>
                  <a:pt x="398342" y="296423"/>
                </a:lnTo>
                <a:lnTo>
                  <a:pt x="384588" y="308333"/>
                </a:lnTo>
                <a:lnTo>
                  <a:pt x="371098" y="320243"/>
                </a:lnTo>
                <a:lnTo>
                  <a:pt x="357608" y="332417"/>
                </a:lnTo>
                <a:lnTo>
                  <a:pt x="344648" y="344856"/>
                </a:lnTo>
                <a:lnTo>
                  <a:pt x="332216" y="358089"/>
                </a:lnTo>
                <a:lnTo>
                  <a:pt x="319784" y="371323"/>
                </a:lnTo>
                <a:lnTo>
                  <a:pt x="307617" y="384820"/>
                </a:lnTo>
                <a:lnTo>
                  <a:pt x="295979" y="398583"/>
                </a:lnTo>
                <a:lnTo>
                  <a:pt x="284870" y="412610"/>
                </a:lnTo>
                <a:lnTo>
                  <a:pt x="273761" y="427167"/>
                </a:lnTo>
                <a:lnTo>
                  <a:pt x="263181" y="441458"/>
                </a:lnTo>
                <a:lnTo>
                  <a:pt x="252865" y="456544"/>
                </a:lnTo>
                <a:lnTo>
                  <a:pt x="242814" y="471630"/>
                </a:lnTo>
                <a:lnTo>
                  <a:pt x="233027" y="486980"/>
                </a:lnTo>
                <a:lnTo>
                  <a:pt x="224034" y="502596"/>
                </a:lnTo>
                <a:lnTo>
                  <a:pt x="215041" y="518740"/>
                </a:lnTo>
                <a:lnTo>
                  <a:pt x="206577" y="534620"/>
                </a:lnTo>
                <a:lnTo>
                  <a:pt x="198377" y="551029"/>
                </a:lnTo>
                <a:lnTo>
                  <a:pt x="190707" y="567438"/>
                </a:lnTo>
                <a:lnTo>
                  <a:pt x="183301" y="584112"/>
                </a:lnTo>
                <a:lnTo>
                  <a:pt x="176424" y="601315"/>
                </a:lnTo>
                <a:lnTo>
                  <a:pt x="169811" y="618253"/>
                </a:lnTo>
                <a:lnTo>
                  <a:pt x="163992" y="635986"/>
                </a:lnTo>
                <a:lnTo>
                  <a:pt x="157908" y="653454"/>
                </a:lnTo>
                <a:lnTo>
                  <a:pt x="152883" y="670921"/>
                </a:lnTo>
                <a:lnTo>
                  <a:pt x="147857" y="689183"/>
                </a:lnTo>
                <a:lnTo>
                  <a:pt x="143625" y="707180"/>
                </a:lnTo>
                <a:lnTo>
                  <a:pt x="139393" y="725707"/>
                </a:lnTo>
                <a:lnTo>
                  <a:pt x="135955" y="743704"/>
                </a:lnTo>
                <a:lnTo>
                  <a:pt x="132781" y="762495"/>
                </a:lnTo>
                <a:lnTo>
                  <a:pt x="130400" y="781551"/>
                </a:lnTo>
                <a:lnTo>
                  <a:pt x="128019" y="800342"/>
                </a:lnTo>
                <a:lnTo>
                  <a:pt x="126168" y="819133"/>
                </a:lnTo>
                <a:lnTo>
                  <a:pt x="125110" y="838189"/>
                </a:lnTo>
                <a:lnTo>
                  <a:pt x="124316" y="857509"/>
                </a:lnTo>
                <a:lnTo>
                  <a:pt x="124052" y="877094"/>
                </a:lnTo>
                <a:lnTo>
                  <a:pt x="124316" y="896414"/>
                </a:lnTo>
                <a:lnTo>
                  <a:pt x="125110" y="915735"/>
                </a:lnTo>
                <a:lnTo>
                  <a:pt x="126168" y="934791"/>
                </a:lnTo>
                <a:lnTo>
                  <a:pt x="128019" y="953846"/>
                </a:lnTo>
                <a:lnTo>
                  <a:pt x="130400" y="972637"/>
                </a:lnTo>
                <a:lnTo>
                  <a:pt x="132781" y="991428"/>
                </a:lnTo>
                <a:lnTo>
                  <a:pt x="135955" y="1009955"/>
                </a:lnTo>
                <a:lnTo>
                  <a:pt x="139393" y="1028481"/>
                </a:lnTo>
                <a:lnTo>
                  <a:pt x="143625" y="1046743"/>
                </a:lnTo>
                <a:lnTo>
                  <a:pt x="147857" y="1065005"/>
                </a:lnTo>
                <a:lnTo>
                  <a:pt x="152883" y="1082737"/>
                </a:lnTo>
                <a:lnTo>
                  <a:pt x="157908" y="1100734"/>
                </a:lnTo>
                <a:lnTo>
                  <a:pt x="163992" y="1118202"/>
                </a:lnTo>
                <a:lnTo>
                  <a:pt x="169811" y="1135405"/>
                </a:lnTo>
                <a:lnTo>
                  <a:pt x="176424" y="1152608"/>
                </a:lnTo>
                <a:lnTo>
                  <a:pt x="183301" y="1169547"/>
                </a:lnTo>
                <a:lnTo>
                  <a:pt x="190707" y="1186485"/>
                </a:lnTo>
                <a:lnTo>
                  <a:pt x="198377" y="1203159"/>
                </a:lnTo>
                <a:lnTo>
                  <a:pt x="206577" y="1219568"/>
                </a:lnTo>
                <a:lnTo>
                  <a:pt x="215041" y="1235448"/>
                </a:lnTo>
                <a:lnTo>
                  <a:pt x="224034" y="1251592"/>
                </a:lnTo>
                <a:lnTo>
                  <a:pt x="233027" y="1267208"/>
                </a:lnTo>
                <a:lnTo>
                  <a:pt x="242814" y="1282558"/>
                </a:lnTo>
                <a:lnTo>
                  <a:pt x="252865" y="1297644"/>
                </a:lnTo>
                <a:lnTo>
                  <a:pt x="263181" y="1312200"/>
                </a:lnTo>
                <a:lnTo>
                  <a:pt x="273761" y="1327021"/>
                </a:lnTo>
                <a:lnTo>
                  <a:pt x="284870" y="1341578"/>
                </a:lnTo>
                <a:lnTo>
                  <a:pt x="295979" y="1355605"/>
                </a:lnTo>
                <a:lnTo>
                  <a:pt x="307617" y="1369368"/>
                </a:lnTo>
                <a:lnTo>
                  <a:pt x="319784" y="1382865"/>
                </a:lnTo>
                <a:lnTo>
                  <a:pt x="332216" y="1396099"/>
                </a:lnTo>
                <a:lnTo>
                  <a:pt x="344648" y="1408803"/>
                </a:lnTo>
                <a:lnTo>
                  <a:pt x="357608" y="1421771"/>
                </a:lnTo>
                <a:lnTo>
                  <a:pt x="371098" y="1433946"/>
                </a:lnTo>
                <a:lnTo>
                  <a:pt x="384588" y="1445855"/>
                </a:lnTo>
                <a:lnTo>
                  <a:pt x="398342" y="1457501"/>
                </a:lnTo>
                <a:lnTo>
                  <a:pt x="412361" y="1469146"/>
                </a:lnTo>
                <a:lnTo>
                  <a:pt x="426379" y="1479997"/>
                </a:lnTo>
                <a:lnTo>
                  <a:pt x="441192" y="1490848"/>
                </a:lnTo>
                <a:lnTo>
                  <a:pt x="456268" y="1501170"/>
                </a:lnTo>
                <a:lnTo>
                  <a:pt x="471345" y="1511227"/>
                </a:lnTo>
                <a:lnTo>
                  <a:pt x="486686" y="1520490"/>
                </a:lnTo>
                <a:lnTo>
                  <a:pt x="502292" y="1530018"/>
                </a:lnTo>
                <a:lnTo>
                  <a:pt x="517898" y="1538752"/>
                </a:lnTo>
                <a:lnTo>
                  <a:pt x="534297" y="1547221"/>
                </a:lnTo>
                <a:lnTo>
                  <a:pt x="550432" y="1555426"/>
                </a:lnTo>
                <a:lnTo>
                  <a:pt x="567095" y="1563101"/>
                </a:lnTo>
                <a:lnTo>
                  <a:pt x="583759" y="1570512"/>
                </a:lnTo>
                <a:lnTo>
                  <a:pt x="600687" y="1577393"/>
                </a:lnTo>
                <a:lnTo>
                  <a:pt x="617880" y="1583745"/>
                </a:lnTo>
                <a:lnTo>
                  <a:pt x="635337" y="1590097"/>
                </a:lnTo>
                <a:lnTo>
                  <a:pt x="653059" y="1595655"/>
                </a:lnTo>
                <a:lnTo>
                  <a:pt x="670516" y="1601213"/>
                </a:lnTo>
                <a:lnTo>
                  <a:pt x="688502" y="1605712"/>
                </a:lnTo>
                <a:lnTo>
                  <a:pt x="706489" y="1610476"/>
                </a:lnTo>
                <a:lnTo>
                  <a:pt x="725004" y="1614181"/>
                </a:lnTo>
                <a:lnTo>
                  <a:pt x="743255" y="1618151"/>
                </a:lnTo>
                <a:lnTo>
                  <a:pt x="762034" y="1620798"/>
                </a:lnTo>
                <a:lnTo>
                  <a:pt x="780550" y="1623709"/>
                </a:lnTo>
                <a:lnTo>
                  <a:pt x="799594" y="1625826"/>
                </a:lnTo>
                <a:lnTo>
                  <a:pt x="818374" y="1627414"/>
                </a:lnTo>
                <a:lnTo>
                  <a:pt x="837683" y="1628738"/>
                </a:lnTo>
                <a:lnTo>
                  <a:pt x="856991" y="1629267"/>
                </a:lnTo>
                <a:lnTo>
                  <a:pt x="876300" y="1629532"/>
                </a:lnTo>
                <a:lnTo>
                  <a:pt x="895873" y="1629267"/>
                </a:lnTo>
                <a:lnTo>
                  <a:pt x="914918" y="1628738"/>
                </a:lnTo>
                <a:lnTo>
                  <a:pt x="933962" y="1627414"/>
                </a:lnTo>
                <a:lnTo>
                  <a:pt x="953271" y="1625826"/>
                </a:lnTo>
                <a:lnTo>
                  <a:pt x="972050" y="1623709"/>
                </a:lnTo>
                <a:lnTo>
                  <a:pt x="990830" y="1620798"/>
                </a:lnTo>
                <a:lnTo>
                  <a:pt x="1009345" y="1618151"/>
                </a:lnTo>
                <a:lnTo>
                  <a:pt x="1027861" y="1614181"/>
                </a:lnTo>
                <a:lnTo>
                  <a:pt x="1045847" y="1610476"/>
                </a:lnTo>
                <a:lnTo>
                  <a:pt x="1064098" y="1605712"/>
                </a:lnTo>
                <a:lnTo>
                  <a:pt x="1082084" y="1601213"/>
                </a:lnTo>
                <a:lnTo>
                  <a:pt x="1099806" y="1595655"/>
                </a:lnTo>
                <a:lnTo>
                  <a:pt x="1117263" y="1590097"/>
                </a:lnTo>
                <a:lnTo>
                  <a:pt x="1134720" y="1583745"/>
                </a:lnTo>
                <a:lnTo>
                  <a:pt x="1151913" y="1577393"/>
                </a:lnTo>
                <a:lnTo>
                  <a:pt x="1168841" y="1570512"/>
                </a:lnTo>
                <a:lnTo>
                  <a:pt x="1185769" y="1563101"/>
                </a:lnTo>
                <a:lnTo>
                  <a:pt x="1201904" y="1555426"/>
                </a:lnTo>
                <a:lnTo>
                  <a:pt x="1218568" y="1547221"/>
                </a:lnTo>
                <a:lnTo>
                  <a:pt x="1234702" y="1538752"/>
                </a:lnTo>
                <a:lnTo>
                  <a:pt x="1250573" y="1530018"/>
                </a:lnTo>
                <a:lnTo>
                  <a:pt x="1265914" y="1520490"/>
                </a:lnTo>
                <a:lnTo>
                  <a:pt x="1281255" y="1511227"/>
                </a:lnTo>
                <a:lnTo>
                  <a:pt x="1296596" y="1501170"/>
                </a:lnTo>
                <a:lnTo>
                  <a:pt x="1311408" y="1490848"/>
                </a:lnTo>
                <a:lnTo>
                  <a:pt x="1325956" y="1479997"/>
                </a:lnTo>
                <a:lnTo>
                  <a:pt x="1340504" y="1469146"/>
                </a:lnTo>
                <a:lnTo>
                  <a:pt x="1354522" y="1457501"/>
                </a:lnTo>
                <a:lnTo>
                  <a:pt x="1368277" y="1445855"/>
                </a:lnTo>
                <a:lnTo>
                  <a:pt x="1381766" y="1433946"/>
                </a:lnTo>
                <a:lnTo>
                  <a:pt x="1394991" y="1421771"/>
                </a:lnTo>
                <a:lnTo>
                  <a:pt x="1407952" y="1408803"/>
                </a:lnTo>
                <a:lnTo>
                  <a:pt x="1420384" y="1396099"/>
                </a:lnTo>
                <a:lnTo>
                  <a:pt x="1432815" y="1382865"/>
                </a:lnTo>
                <a:lnTo>
                  <a:pt x="1444718" y="1369368"/>
                </a:lnTo>
                <a:lnTo>
                  <a:pt x="1456356" y="1355605"/>
                </a:lnTo>
                <a:lnTo>
                  <a:pt x="1467730" y="1341578"/>
                </a:lnTo>
                <a:lnTo>
                  <a:pt x="1479104" y="1327021"/>
                </a:lnTo>
                <a:lnTo>
                  <a:pt x="1489684" y="1312200"/>
                </a:lnTo>
                <a:lnTo>
                  <a:pt x="1499735" y="1297644"/>
                </a:lnTo>
                <a:lnTo>
                  <a:pt x="1509786" y="1282558"/>
                </a:lnTo>
                <a:lnTo>
                  <a:pt x="1519308" y="1267208"/>
                </a:lnTo>
                <a:lnTo>
                  <a:pt x="1528830" y="1251592"/>
                </a:lnTo>
                <a:lnTo>
                  <a:pt x="1537559" y="1235448"/>
                </a:lnTo>
                <a:lnTo>
                  <a:pt x="1546023" y="1219568"/>
                </a:lnTo>
                <a:lnTo>
                  <a:pt x="1554223" y="1203159"/>
                </a:lnTo>
                <a:lnTo>
                  <a:pt x="1561893" y="1186485"/>
                </a:lnTo>
                <a:lnTo>
                  <a:pt x="1569299" y="1169547"/>
                </a:lnTo>
                <a:lnTo>
                  <a:pt x="1576176" y="1152608"/>
                </a:lnTo>
                <a:lnTo>
                  <a:pt x="1582789" y="1135405"/>
                </a:lnTo>
                <a:lnTo>
                  <a:pt x="1588873" y="1118202"/>
                </a:lnTo>
                <a:lnTo>
                  <a:pt x="1594692" y="1100734"/>
                </a:lnTo>
                <a:lnTo>
                  <a:pt x="1599982" y="1082737"/>
                </a:lnTo>
                <a:lnTo>
                  <a:pt x="1604743" y="1065005"/>
                </a:lnTo>
                <a:lnTo>
                  <a:pt x="1608975" y="1046743"/>
                </a:lnTo>
                <a:lnTo>
                  <a:pt x="1613207" y="1028481"/>
                </a:lnTo>
                <a:lnTo>
                  <a:pt x="1616645" y="1009955"/>
                </a:lnTo>
                <a:lnTo>
                  <a:pt x="1619555" y="991428"/>
                </a:lnTo>
                <a:lnTo>
                  <a:pt x="1622464" y="972637"/>
                </a:lnTo>
                <a:lnTo>
                  <a:pt x="1624581" y="953846"/>
                </a:lnTo>
                <a:lnTo>
                  <a:pt x="1626168" y="934791"/>
                </a:lnTo>
                <a:lnTo>
                  <a:pt x="1627490" y="915735"/>
                </a:lnTo>
                <a:lnTo>
                  <a:pt x="1628019" y="896414"/>
                </a:lnTo>
                <a:lnTo>
                  <a:pt x="1628548" y="877094"/>
                </a:lnTo>
                <a:lnTo>
                  <a:pt x="1628019" y="857509"/>
                </a:lnTo>
                <a:lnTo>
                  <a:pt x="1627490" y="838189"/>
                </a:lnTo>
                <a:lnTo>
                  <a:pt x="1626168" y="819133"/>
                </a:lnTo>
                <a:lnTo>
                  <a:pt x="1624581" y="800342"/>
                </a:lnTo>
                <a:lnTo>
                  <a:pt x="1622464" y="781551"/>
                </a:lnTo>
                <a:lnTo>
                  <a:pt x="1619555" y="762495"/>
                </a:lnTo>
                <a:lnTo>
                  <a:pt x="1616645" y="743704"/>
                </a:lnTo>
                <a:lnTo>
                  <a:pt x="1613207" y="725707"/>
                </a:lnTo>
                <a:lnTo>
                  <a:pt x="1608975" y="707180"/>
                </a:lnTo>
                <a:lnTo>
                  <a:pt x="1604743" y="689183"/>
                </a:lnTo>
                <a:lnTo>
                  <a:pt x="1599982" y="670921"/>
                </a:lnTo>
                <a:lnTo>
                  <a:pt x="1594692" y="653454"/>
                </a:lnTo>
                <a:lnTo>
                  <a:pt x="1588873" y="635986"/>
                </a:lnTo>
                <a:lnTo>
                  <a:pt x="1582789" y="618253"/>
                </a:lnTo>
                <a:lnTo>
                  <a:pt x="1576176" y="601315"/>
                </a:lnTo>
                <a:lnTo>
                  <a:pt x="1569299" y="584112"/>
                </a:lnTo>
                <a:lnTo>
                  <a:pt x="1561893" y="567438"/>
                </a:lnTo>
                <a:lnTo>
                  <a:pt x="1554223" y="551029"/>
                </a:lnTo>
                <a:lnTo>
                  <a:pt x="1546023" y="534620"/>
                </a:lnTo>
                <a:lnTo>
                  <a:pt x="1537559" y="518740"/>
                </a:lnTo>
                <a:lnTo>
                  <a:pt x="1528830" y="502596"/>
                </a:lnTo>
                <a:lnTo>
                  <a:pt x="1519308" y="486980"/>
                </a:lnTo>
                <a:lnTo>
                  <a:pt x="1509786" y="471630"/>
                </a:lnTo>
                <a:lnTo>
                  <a:pt x="1499735" y="456544"/>
                </a:lnTo>
                <a:lnTo>
                  <a:pt x="1489684" y="441458"/>
                </a:lnTo>
                <a:lnTo>
                  <a:pt x="1479104" y="427167"/>
                </a:lnTo>
                <a:lnTo>
                  <a:pt x="1467730" y="412610"/>
                </a:lnTo>
                <a:lnTo>
                  <a:pt x="1456356" y="398583"/>
                </a:lnTo>
                <a:lnTo>
                  <a:pt x="1444718" y="384820"/>
                </a:lnTo>
                <a:lnTo>
                  <a:pt x="1432815" y="371323"/>
                </a:lnTo>
                <a:lnTo>
                  <a:pt x="1420384" y="358089"/>
                </a:lnTo>
                <a:lnTo>
                  <a:pt x="1407952" y="344856"/>
                </a:lnTo>
                <a:lnTo>
                  <a:pt x="1394991" y="332417"/>
                </a:lnTo>
                <a:lnTo>
                  <a:pt x="1381766" y="320243"/>
                </a:lnTo>
                <a:lnTo>
                  <a:pt x="1368277" y="308333"/>
                </a:lnTo>
                <a:lnTo>
                  <a:pt x="1354522" y="296423"/>
                </a:lnTo>
                <a:lnTo>
                  <a:pt x="1340504" y="285042"/>
                </a:lnTo>
                <a:lnTo>
                  <a:pt x="1325956" y="274191"/>
                </a:lnTo>
                <a:lnTo>
                  <a:pt x="1311408" y="263340"/>
                </a:lnTo>
                <a:lnTo>
                  <a:pt x="1296596" y="253018"/>
                </a:lnTo>
                <a:lnTo>
                  <a:pt x="1281255" y="242961"/>
                </a:lnTo>
                <a:lnTo>
                  <a:pt x="1265914" y="233698"/>
                </a:lnTo>
                <a:lnTo>
                  <a:pt x="1250573" y="224170"/>
                </a:lnTo>
                <a:lnTo>
                  <a:pt x="1234702" y="215436"/>
                </a:lnTo>
                <a:lnTo>
                  <a:pt x="1218568" y="206967"/>
                </a:lnTo>
                <a:lnTo>
                  <a:pt x="1201904" y="198762"/>
                </a:lnTo>
                <a:lnTo>
                  <a:pt x="1185769" y="191087"/>
                </a:lnTo>
                <a:lnTo>
                  <a:pt x="1168841" y="183412"/>
                </a:lnTo>
                <a:lnTo>
                  <a:pt x="1151913" y="176530"/>
                </a:lnTo>
                <a:lnTo>
                  <a:pt x="1134720" y="169914"/>
                </a:lnTo>
                <a:lnTo>
                  <a:pt x="1117263" y="164091"/>
                </a:lnTo>
                <a:lnTo>
                  <a:pt x="1099806" y="158269"/>
                </a:lnTo>
                <a:lnTo>
                  <a:pt x="1082084" y="152975"/>
                </a:lnTo>
                <a:lnTo>
                  <a:pt x="1064098" y="147947"/>
                </a:lnTo>
                <a:lnTo>
                  <a:pt x="1045847" y="143712"/>
                </a:lnTo>
                <a:lnTo>
                  <a:pt x="1027861" y="139478"/>
                </a:lnTo>
                <a:lnTo>
                  <a:pt x="1009345" y="136037"/>
                </a:lnTo>
                <a:lnTo>
                  <a:pt x="990830" y="132861"/>
                </a:lnTo>
                <a:lnTo>
                  <a:pt x="972050" y="130479"/>
                </a:lnTo>
                <a:lnTo>
                  <a:pt x="953271" y="128362"/>
                </a:lnTo>
                <a:lnTo>
                  <a:pt x="933962" y="126774"/>
                </a:lnTo>
                <a:lnTo>
                  <a:pt x="914918" y="125450"/>
                </a:lnTo>
                <a:lnTo>
                  <a:pt x="895873" y="124392"/>
                </a:lnTo>
                <a:lnTo>
                  <a:pt x="876300" y="124392"/>
                </a:lnTo>
                <a:lnTo>
                  <a:pt x="856991" y="124392"/>
                </a:lnTo>
                <a:close/>
                <a:moveTo>
                  <a:pt x="876300" y="0"/>
                </a:moveTo>
                <a:lnTo>
                  <a:pt x="899048" y="265"/>
                </a:lnTo>
                <a:lnTo>
                  <a:pt x="921266" y="1323"/>
                </a:lnTo>
                <a:lnTo>
                  <a:pt x="943749" y="2382"/>
                </a:lnTo>
                <a:lnTo>
                  <a:pt x="965702" y="4764"/>
                </a:lnTo>
                <a:lnTo>
                  <a:pt x="987656" y="7146"/>
                </a:lnTo>
                <a:lnTo>
                  <a:pt x="1009610" y="10057"/>
                </a:lnTo>
                <a:lnTo>
                  <a:pt x="1031299" y="13763"/>
                </a:lnTo>
                <a:lnTo>
                  <a:pt x="1052724" y="17997"/>
                </a:lnTo>
                <a:lnTo>
                  <a:pt x="1074149" y="22496"/>
                </a:lnTo>
                <a:lnTo>
                  <a:pt x="1095045" y="27525"/>
                </a:lnTo>
                <a:lnTo>
                  <a:pt x="1115940" y="33348"/>
                </a:lnTo>
                <a:lnTo>
                  <a:pt x="1136572" y="39435"/>
                </a:lnTo>
                <a:lnTo>
                  <a:pt x="1157203" y="46051"/>
                </a:lnTo>
                <a:lnTo>
                  <a:pt x="1177305" y="53197"/>
                </a:lnTo>
                <a:lnTo>
                  <a:pt x="1197407" y="60873"/>
                </a:lnTo>
                <a:lnTo>
                  <a:pt x="1216981" y="69077"/>
                </a:lnTo>
                <a:lnTo>
                  <a:pt x="1236818" y="77811"/>
                </a:lnTo>
                <a:lnTo>
                  <a:pt x="1255863" y="86545"/>
                </a:lnTo>
                <a:lnTo>
                  <a:pt x="1274907" y="96337"/>
                </a:lnTo>
                <a:lnTo>
                  <a:pt x="1293687" y="105865"/>
                </a:lnTo>
                <a:lnTo>
                  <a:pt x="1312202" y="116452"/>
                </a:lnTo>
                <a:lnTo>
                  <a:pt x="1330453" y="127303"/>
                </a:lnTo>
                <a:lnTo>
                  <a:pt x="1348439" y="138154"/>
                </a:lnTo>
                <a:lnTo>
                  <a:pt x="1365896" y="149799"/>
                </a:lnTo>
                <a:lnTo>
                  <a:pt x="1383353" y="162239"/>
                </a:lnTo>
                <a:lnTo>
                  <a:pt x="1400282" y="174413"/>
                </a:lnTo>
                <a:lnTo>
                  <a:pt x="1416945" y="187117"/>
                </a:lnTo>
                <a:lnTo>
                  <a:pt x="1433609" y="200615"/>
                </a:lnTo>
                <a:lnTo>
                  <a:pt x="1449479" y="214113"/>
                </a:lnTo>
                <a:lnTo>
                  <a:pt x="1465085" y="228404"/>
                </a:lnTo>
                <a:lnTo>
                  <a:pt x="1480426" y="242432"/>
                </a:lnTo>
                <a:lnTo>
                  <a:pt x="1495503" y="257253"/>
                </a:lnTo>
                <a:lnTo>
                  <a:pt x="1510315" y="272074"/>
                </a:lnTo>
                <a:lnTo>
                  <a:pt x="1524863" y="287424"/>
                </a:lnTo>
                <a:lnTo>
                  <a:pt x="1538881" y="303569"/>
                </a:lnTo>
                <a:lnTo>
                  <a:pt x="1552371" y="319449"/>
                </a:lnTo>
                <a:lnTo>
                  <a:pt x="1565596" y="335858"/>
                </a:lnTo>
                <a:lnTo>
                  <a:pt x="1578292" y="352796"/>
                </a:lnTo>
                <a:lnTo>
                  <a:pt x="1590724" y="369735"/>
                </a:lnTo>
                <a:lnTo>
                  <a:pt x="1602627" y="386938"/>
                </a:lnTo>
                <a:lnTo>
                  <a:pt x="1614265" y="404935"/>
                </a:lnTo>
                <a:lnTo>
                  <a:pt x="1625639" y="422667"/>
                </a:lnTo>
                <a:lnTo>
                  <a:pt x="1636219" y="440929"/>
                </a:lnTo>
                <a:lnTo>
                  <a:pt x="1646534" y="459455"/>
                </a:lnTo>
                <a:lnTo>
                  <a:pt x="1656585" y="478247"/>
                </a:lnTo>
                <a:lnTo>
                  <a:pt x="1666108" y="497038"/>
                </a:lnTo>
                <a:lnTo>
                  <a:pt x="1675101" y="516358"/>
                </a:lnTo>
                <a:lnTo>
                  <a:pt x="1683565" y="535943"/>
                </a:lnTo>
                <a:lnTo>
                  <a:pt x="1691764" y="555528"/>
                </a:lnTo>
                <a:lnTo>
                  <a:pt x="1699170" y="575643"/>
                </a:lnTo>
                <a:lnTo>
                  <a:pt x="1706577" y="596022"/>
                </a:lnTo>
                <a:lnTo>
                  <a:pt x="1712925" y="616401"/>
                </a:lnTo>
                <a:lnTo>
                  <a:pt x="1719273" y="637309"/>
                </a:lnTo>
                <a:lnTo>
                  <a:pt x="1725092" y="658218"/>
                </a:lnTo>
                <a:lnTo>
                  <a:pt x="1730382" y="679126"/>
                </a:lnTo>
                <a:lnTo>
                  <a:pt x="1734614" y="700564"/>
                </a:lnTo>
                <a:lnTo>
                  <a:pt x="1739111" y="721737"/>
                </a:lnTo>
                <a:lnTo>
                  <a:pt x="1742549" y="743439"/>
                </a:lnTo>
                <a:lnTo>
                  <a:pt x="1745723" y="765406"/>
                </a:lnTo>
                <a:lnTo>
                  <a:pt x="1748104" y="787373"/>
                </a:lnTo>
                <a:lnTo>
                  <a:pt x="1749955" y="809605"/>
                </a:lnTo>
                <a:lnTo>
                  <a:pt x="1751542" y="831837"/>
                </a:lnTo>
                <a:lnTo>
                  <a:pt x="1752336" y="854598"/>
                </a:lnTo>
                <a:lnTo>
                  <a:pt x="1752600" y="877094"/>
                </a:lnTo>
                <a:lnTo>
                  <a:pt x="1752336" y="899590"/>
                </a:lnTo>
                <a:lnTo>
                  <a:pt x="1751542" y="922351"/>
                </a:lnTo>
                <a:lnTo>
                  <a:pt x="1749955" y="944583"/>
                </a:lnTo>
                <a:lnTo>
                  <a:pt x="1748104" y="966550"/>
                </a:lnTo>
                <a:lnTo>
                  <a:pt x="1745723" y="988782"/>
                </a:lnTo>
                <a:lnTo>
                  <a:pt x="1742549" y="1010220"/>
                </a:lnTo>
                <a:lnTo>
                  <a:pt x="1739111" y="1031922"/>
                </a:lnTo>
                <a:lnTo>
                  <a:pt x="1734614" y="1053624"/>
                </a:lnTo>
                <a:lnTo>
                  <a:pt x="1730382" y="1075062"/>
                </a:lnTo>
                <a:lnTo>
                  <a:pt x="1725092" y="1095970"/>
                </a:lnTo>
                <a:lnTo>
                  <a:pt x="1719273" y="1116879"/>
                </a:lnTo>
                <a:lnTo>
                  <a:pt x="1712925" y="1137523"/>
                </a:lnTo>
                <a:lnTo>
                  <a:pt x="1706577" y="1157902"/>
                </a:lnTo>
                <a:lnTo>
                  <a:pt x="1699170" y="1178016"/>
                </a:lnTo>
                <a:lnTo>
                  <a:pt x="1691764" y="1198130"/>
                </a:lnTo>
                <a:lnTo>
                  <a:pt x="1683565" y="1217980"/>
                </a:lnTo>
                <a:lnTo>
                  <a:pt x="1675101" y="1237565"/>
                </a:lnTo>
                <a:lnTo>
                  <a:pt x="1666108" y="1256886"/>
                </a:lnTo>
                <a:lnTo>
                  <a:pt x="1656585" y="1275941"/>
                </a:lnTo>
                <a:lnTo>
                  <a:pt x="1646534" y="1294733"/>
                </a:lnTo>
                <a:lnTo>
                  <a:pt x="1636219" y="1313259"/>
                </a:lnTo>
                <a:lnTo>
                  <a:pt x="1625639" y="1331521"/>
                </a:lnTo>
                <a:lnTo>
                  <a:pt x="1614265" y="1349253"/>
                </a:lnTo>
                <a:lnTo>
                  <a:pt x="1602627" y="1366986"/>
                </a:lnTo>
                <a:lnTo>
                  <a:pt x="1590724" y="1384453"/>
                </a:lnTo>
                <a:lnTo>
                  <a:pt x="1578292" y="1401392"/>
                </a:lnTo>
                <a:lnTo>
                  <a:pt x="1565596" y="1418066"/>
                </a:lnTo>
                <a:lnTo>
                  <a:pt x="1552371" y="1434475"/>
                </a:lnTo>
                <a:lnTo>
                  <a:pt x="1538881" y="1450619"/>
                </a:lnTo>
                <a:lnTo>
                  <a:pt x="1524863" y="1466234"/>
                </a:lnTo>
                <a:lnTo>
                  <a:pt x="1510315" y="1481585"/>
                </a:lnTo>
                <a:lnTo>
                  <a:pt x="1495503" y="1496671"/>
                </a:lnTo>
                <a:lnTo>
                  <a:pt x="1480426" y="1511492"/>
                </a:lnTo>
                <a:lnTo>
                  <a:pt x="1465085" y="1525784"/>
                </a:lnTo>
                <a:lnTo>
                  <a:pt x="1449479" y="1540075"/>
                </a:lnTo>
                <a:lnTo>
                  <a:pt x="1433609" y="1553573"/>
                </a:lnTo>
                <a:lnTo>
                  <a:pt x="1416945" y="1566542"/>
                </a:lnTo>
                <a:lnTo>
                  <a:pt x="1400282" y="1579510"/>
                </a:lnTo>
                <a:lnTo>
                  <a:pt x="1383353" y="1591949"/>
                </a:lnTo>
                <a:lnTo>
                  <a:pt x="1365896" y="1603859"/>
                </a:lnTo>
                <a:lnTo>
                  <a:pt x="1348439" y="1615505"/>
                </a:lnTo>
                <a:lnTo>
                  <a:pt x="1330453" y="1626885"/>
                </a:lnTo>
                <a:lnTo>
                  <a:pt x="1312202" y="1637472"/>
                </a:lnTo>
                <a:lnTo>
                  <a:pt x="1293687" y="1647793"/>
                </a:lnTo>
                <a:lnTo>
                  <a:pt x="1274907" y="1657851"/>
                </a:lnTo>
                <a:lnTo>
                  <a:pt x="1255863" y="1667379"/>
                </a:lnTo>
                <a:lnTo>
                  <a:pt x="1236818" y="1676377"/>
                </a:lnTo>
                <a:lnTo>
                  <a:pt x="1216981" y="1684846"/>
                </a:lnTo>
                <a:lnTo>
                  <a:pt x="1197407" y="1693051"/>
                </a:lnTo>
                <a:lnTo>
                  <a:pt x="1177305" y="1700726"/>
                </a:lnTo>
                <a:lnTo>
                  <a:pt x="1157203" y="1707607"/>
                </a:lnTo>
                <a:lnTo>
                  <a:pt x="1136572" y="1714753"/>
                </a:lnTo>
                <a:lnTo>
                  <a:pt x="1115940" y="1720576"/>
                </a:lnTo>
                <a:lnTo>
                  <a:pt x="1095045" y="1726134"/>
                </a:lnTo>
                <a:lnTo>
                  <a:pt x="1074149" y="1731427"/>
                </a:lnTo>
                <a:lnTo>
                  <a:pt x="1052724" y="1736191"/>
                </a:lnTo>
                <a:lnTo>
                  <a:pt x="1031299" y="1740426"/>
                </a:lnTo>
                <a:lnTo>
                  <a:pt x="1009610" y="1743866"/>
                </a:lnTo>
                <a:lnTo>
                  <a:pt x="987656" y="1747042"/>
                </a:lnTo>
                <a:lnTo>
                  <a:pt x="965702" y="1749424"/>
                </a:lnTo>
                <a:lnTo>
                  <a:pt x="943749" y="1751277"/>
                </a:lnTo>
                <a:lnTo>
                  <a:pt x="921266" y="1752865"/>
                </a:lnTo>
                <a:lnTo>
                  <a:pt x="899048" y="1753923"/>
                </a:lnTo>
                <a:lnTo>
                  <a:pt x="876300" y="1754188"/>
                </a:lnTo>
                <a:lnTo>
                  <a:pt x="853817" y="1753923"/>
                </a:lnTo>
                <a:lnTo>
                  <a:pt x="831335" y="1752865"/>
                </a:lnTo>
                <a:lnTo>
                  <a:pt x="809116" y="1751277"/>
                </a:lnTo>
                <a:lnTo>
                  <a:pt x="786898" y="1749424"/>
                </a:lnTo>
                <a:lnTo>
                  <a:pt x="764944" y="1747042"/>
                </a:lnTo>
                <a:lnTo>
                  <a:pt x="742990" y="1743866"/>
                </a:lnTo>
                <a:lnTo>
                  <a:pt x="721301" y="1740426"/>
                </a:lnTo>
                <a:lnTo>
                  <a:pt x="699876" y="1736191"/>
                </a:lnTo>
                <a:lnTo>
                  <a:pt x="678716" y="1731427"/>
                </a:lnTo>
                <a:lnTo>
                  <a:pt x="657820" y="1726134"/>
                </a:lnTo>
                <a:lnTo>
                  <a:pt x="636660" y="1720576"/>
                </a:lnTo>
                <a:lnTo>
                  <a:pt x="616028" y="1714753"/>
                </a:lnTo>
                <a:lnTo>
                  <a:pt x="595662" y="1707607"/>
                </a:lnTo>
                <a:lnTo>
                  <a:pt x="575295" y="1700726"/>
                </a:lnTo>
                <a:lnTo>
                  <a:pt x="555193" y="1693051"/>
                </a:lnTo>
                <a:lnTo>
                  <a:pt x="535619" y="1684846"/>
                </a:lnTo>
                <a:lnTo>
                  <a:pt x="516046" y="1676377"/>
                </a:lnTo>
                <a:lnTo>
                  <a:pt x="496737" y="1667379"/>
                </a:lnTo>
                <a:lnTo>
                  <a:pt x="477958" y="1657851"/>
                </a:lnTo>
                <a:lnTo>
                  <a:pt x="458913" y="1647793"/>
                </a:lnTo>
                <a:lnTo>
                  <a:pt x="440663" y="1637472"/>
                </a:lnTo>
                <a:lnTo>
                  <a:pt x="422412" y="1626885"/>
                </a:lnTo>
                <a:lnTo>
                  <a:pt x="404161" y="1615505"/>
                </a:lnTo>
                <a:lnTo>
                  <a:pt x="386704" y="1603859"/>
                </a:lnTo>
                <a:lnTo>
                  <a:pt x="369511" y="1591949"/>
                </a:lnTo>
                <a:lnTo>
                  <a:pt x="352318" y="1579510"/>
                </a:lnTo>
                <a:lnTo>
                  <a:pt x="335655" y="1566542"/>
                </a:lnTo>
                <a:lnTo>
                  <a:pt x="319255" y="1553573"/>
                </a:lnTo>
                <a:lnTo>
                  <a:pt x="303121" y="1540075"/>
                </a:lnTo>
                <a:lnTo>
                  <a:pt x="287251" y="1525784"/>
                </a:lnTo>
                <a:lnTo>
                  <a:pt x="271909" y="1511492"/>
                </a:lnTo>
                <a:lnTo>
                  <a:pt x="256833" y="1496671"/>
                </a:lnTo>
                <a:lnTo>
                  <a:pt x="242285" y="1481585"/>
                </a:lnTo>
                <a:lnTo>
                  <a:pt x="227737" y="1466234"/>
                </a:lnTo>
                <a:lnTo>
                  <a:pt x="213983" y="1450619"/>
                </a:lnTo>
                <a:lnTo>
                  <a:pt x="200229" y="1434475"/>
                </a:lnTo>
                <a:lnTo>
                  <a:pt x="187004" y="1418066"/>
                </a:lnTo>
                <a:lnTo>
                  <a:pt x="174308" y="1401392"/>
                </a:lnTo>
                <a:lnTo>
                  <a:pt x="161876" y="1384453"/>
                </a:lnTo>
                <a:lnTo>
                  <a:pt x="149709" y="1366986"/>
                </a:lnTo>
                <a:lnTo>
                  <a:pt x="138071" y="1349253"/>
                </a:lnTo>
                <a:lnTo>
                  <a:pt x="126961" y="1331521"/>
                </a:lnTo>
                <a:lnTo>
                  <a:pt x="116117" y="1313259"/>
                </a:lnTo>
                <a:lnTo>
                  <a:pt x="105801" y="1294733"/>
                </a:lnTo>
                <a:lnTo>
                  <a:pt x="95750" y="1275941"/>
                </a:lnTo>
                <a:lnTo>
                  <a:pt x="86492" y="1256886"/>
                </a:lnTo>
                <a:lnTo>
                  <a:pt x="77499" y="1237565"/>
                </a:lnTo>
                <a:lnTo>
                  <a:pt x="69035" y="1217980"/>
                </a:lnTo>
                <a:lnTo>
                  <a:pt x="60836" y="1198130"/>
                </a:lnTo>
                <a:lnTo>
                  <a:pt x="53165" y="1178016"/>
                </a:lnTo>
                <a:lnTo>
                  <a:pt x="46023" y="1157902"/>
                </a:lnTo>
                <a:lnTo>
                  <a:pt x="39411" y="1137523"/>
                </a:lnTo>
                <a:lnTo>
                  <a:pt x="33327" y="1116879"/>
                </a:lnTo>
                <a:lnTo>
                  <a:pt x="27508" y="1095970"/>
                </a:lnTo>
                <a:lnTo>
                  <a:pt x="22483" y="1075062"/>
                </a:lnTo>
                <a:lnTo>
                  <a:pt x="17721" y="1053624"/>
                </a:lnTo>
                <a:lnTo>
                  <a:pt x="13754" y="1031922"/>
                </a:lnTo>
                <a:lnTo>
                  <a:pt x="10051" y="1010220"/>
                </a:lnTo>
                <a:lnTo>
                  <a:pt x="6877" y="988782"/>
                </a:lnTo>
                <a:lnTo>
                  <a:pt x="4496" y="966550"/>
                </a:lnTo>
                <a:lnTo>
                  <a:pt x="2380" y="944583"/>
                </a:lnTo>
                <a:lnTo>
                  <a:pt x="1322" y="922351"/>
                </a:lnTo>
                <a:lnTo>
                  <a:pt x="264" y="899590"/>
                </a:lnTo>
                <a:lnTo>
                  <a:pt x="0" y="877094"/>
                </a:lnTo>
                <a:lnTo>
                  <a:pt x="264" y="854598"/>
                </a:lnTo>
                <a:lnTo>
                  <a:pt x="1322" y="831837"/>
                </a:lnTo>
                <a:lnTo>
                  <a:pt x="2380" y="809605"/>
                </a:lnTo>
                <a:lnTo>
                  <a:pt x="4496" y="787373"/>
                </a:lnTo>
                <a:lnTo>
                  <a:pt x="6877" y="765406"/>
                </a:lnTo>
                <a:lnTo>
                  <a:pt x="10051" y="743439"/>
                </a:lnTo>
                <a:lnTo>
                  <a:pt x="13754" y="721737"/>
                </a:lnTo>
                <a:lnTo>
                  <a:pt x="17721" y="700564"/>
                </a:lnTo>
                <a:lnTo>
                  <a:pt x="22483" y="679126"/>
                </a:lnTo>
                <a:lnTo>
                  <a:pt x="27508" y="658218"/>
                </a:lnTo>
                <a:lnTo>
                  <a:pt x="33327" y="637309"/>
                </a:lnTo>
                <a:lnTo>
                  <a:pt x="39411" y="616401"/>
                </a:lnTo>
                <a:lnTo>
                  <a:pt x="46023" y="596022"/>
                </a:lnTo>
                <a:lnTo>
                  <a:pt x="53165" y="575643"/>
                </a:lnTo>
                <a:lnTo>
                  <a:pt x="60836" y="555528"/>
                </a:lnTo>
                <a:lnTo>
                  <a:pt x="69035" y="535943"/>
                </a:lnTo>
                <a:lnTo>
                  <a:pt x="77499" y="516358"/>
                </a:lnTo>
                <a:lnTo>
                  <a:pt x="86492" y="497038"/>
                </a:lnTo>
                <a:lnTo>
                  <a:pt x="95750" y="478247"/>
                </a:lnTo>
                <a:lnTo>
                  <a:pt x="105801" y="459455"/>
                </a:lnTo>
                <a:lnTo>
                  <a:pt x="116117" y="440929"/>
                </a:lnTo>
                <a:lnTo>
                  <a:pt x="126961" y="422667"/>
                </a:lnTo>
                <a:lnTo>
                  <a:pt x="138071" y="404935"/>
                </a:lnTo>
                <a:lnTo>
                  <a:pt x="149709" y="386938"/>
                </a:lnTo>
                <a:lnTo>
                  <a:pt x="161876" y="369735"/>
                </a:lnTo>
                <a:lnTo>
                  <a:pt x="174308" y="352796"/>
                </a:lnTo>
                <a:lnTo>
                  <a:pt x="187004" y="335858"/>
                </a:lnTo>
                <a:lnTo>
                  <a:pt x="200229" y="319449"/>
                </a:lnTo>
                <a:lnTo>
                  <a:pt x="213983" y="303569"/>
                </a:lnTo>
                <a:lnTo>
                  <a:pt x="227737" y="287424"/>
                </a:lnTo>
                <a:lnTo>
                  <a:pt x="242285" y="272074"/>
                </a:lnTo>
                <a:lnTo>
                  <a:pt x="256833" y="257253"/>
                </a:lnTo>
                <a:lnTo>
                  <a:pt x="271909" y="242432"/>
                </a:lnTo>
                <a:lnTo>
                  <a:pt x="287251" y="228404"/>
                </a:lnTo>
                <a:lnTo>
                  <a:pt x="303121" y="214113"/>
                </a:lnTo>
                <a:lnTo>
                  <a:pt x="319255" y="200615"/>
                </a:lnTo>
                <a:lnTo>
                  <a:pt x="335655" y="187117"/>
                </a:lnTo>
                <a:lnTo>
                  <a:pt x="352318" y="174413"/>
                </a:lnTo>
                <a:lnTo>
                  <a:pt x="369511" y="162239"/>
                </a:lnTo>
                <a:lnTo>
                  <a:pt x="386704" y="149799"/>
                </a:lnTo>
                <a:lnTo>
                  <a:pt x="404161" y="138154"/>
                </a:lnTo>
                <a:lnTo>
                  <a:pt x="422412" y="127303"/>
                </a:lnTo>
                <a:lnTo>
                  <a:pt x="440663" y="116452"/>
                </a:lnTo>
                <a:lnTo>
                  <a:pt x="458913" y="105865"/>
                </a:lnTo>
                <a:lnTo>
                  <a:pt x="477958" y="96337"/>
                </a:lnTo>
                <a:lnTo>
                  <a:pt x="496737" y="86545"/>
                </a:lnTo>
                <a:lnTo>
                  <a:pt x="516046" y="77811"/>
                </a:lnTo>
                <a:lnTo>
                  <a:pt x="535619" y="69077"/>
                </a:lnTo>
                <a:lnTo>
                  <a:pt x="555193" y="60873"/>
                </a:lnTo>
                <a:lnTo>
                  <a:pt x="575295" y="53197"/>
                </a:lnTo>
                <a:lnTo>
                  <a:pt x="595662" y="46051"/>
                </a:lnTo>
                <a:lnTo>
                  <a:pt x="616028" y="39435"/>
                </a:lnTo>
                <a:lnTo>
                  <a:pt x="636660" y="33348"/>
                </a:lnTo>
                <a:lnTo>
                  <a:pt x="657820" y="27525"/>
                </a:lnTo>
                <a:lnTo>
                  <a:pt x="678716" y="22496"/>
                </a:lnTo>
                <a:lnTo>
                  <a:pt x="699876" y="17997"/>
                </a:lnTo>
                <a:lnTo>
                  <a:pt x="721301" y="13763"/>
                </a:lnTo>
                <a:lnTo>
                  <a:pt x="742990" y="10057"/>
                </a:lnTo>
                <a:lnTo>
                  <a:pt x="764944" y="7146"/>
                </a:lnTo>
                <a:lnTo>
                  <a:pt x="786898" y="4764"/>
                </a:lnTo>
                <a:lnTo>
                  <a:pt x="809116" y="2382"/>
                </a:lnTo>
                <a:lnTo>
                  <a:pt x="831335" y="1323"/>
                </a:lnTo>
                <a:lnTo>
                  <a:pt x="853817" y="265"/>
                </a:lnTo>
                <a:lnTo>
                  <a:pt x="8763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68589" tIns="34295" rIns="68589" bIns="34295"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/>
          <a:p>
            <a:pPr algn="ctr">
              <a:defRPr/>
            </a:pPr>
            <a:endParaRPr lang="zh-CN" altLang="en-US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977965DA-F9D4-4322-1A6F-C2AD1E1EF19E}"/>
              </a:ext>
            </a:extLst>
          </p:cNvPr>
          <p:cNvSpPr/>
          <p:nvPr/>
        </p:nvSpPr>
        <p:spPr>
          <a:xfrm>
            <a:off x="3160414" y="2212676"/>
            <a:ext cx="790575" cy="790575"/>
          </a:xfrm>
          <a:prstGeom prst="rect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4" name="Freeform 10">
            <a:extLst>
              <a:ext uri="{FF2B5EF4-FFF2-40B4-BE49-F238E27FC236}">
                <a16:creationId xmlns:a16="http://schemas.microsoft.com/office/drawing/2014/main" id="{D709B2ED-586C-D15B-1EEA-484115BFEF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369587" y="2437395"/>
            <a:ext cx="372228" cy="341137"/>
          </a:xfrm>
          <a:custGeom>
            <a:avLst/>
            <a:gdLst>
              <a:gd name="T0" fmla="*/ 460 w 2893"/>
              <a:gd name="T1" fmla="*/ 2647 h 2647"/>
              <a:gd name="T2" fmla="*/ 460 w 2893"/>
              <a:gd name="T3" fmla="*/ 1530 h 2647"/>
              <a:gd name="T4" fmla="*/ 1453 w 2893"/>
              <a:gd name="T5" fmla="*/ 660 h 2647"/>
              <a:gd name="T6" fmla="*/ 2445 w 2893"/>
              <a:gd name="T7" fmla="*/ 1530 h 2647"/>
              <a:gd name="T8" fmla="*/ 2445 w 2893"/>
              <a:gd name="T9" fmla="*/ 2647 h 2647"/>
              <a:gd name="T10" fmla="*/ 1750 w 2893"/>
              <a:gd name="T11" fmla="*/ 2647 h 2647"/>
              <a:gd name="T12" fmla="*/ 1750 w 2893"/>
              <a:gd name="T13" fmla="*/ 1902 h 2647"/>
              <a:gd name="T14" fmla="*/ 1229 w 2893"/>
              <a:gd name="T15" fmla="*/ 1902 h 2647"/>
              <a:gd name="T16" fmla="*/ 1229 w 2893"/>
              <a:gd name="T17" fmla="*/ 2647 h 2647"/>
              <a:gd name="T18" fmla="*/ 460 w 2893"/>
              <a:gd name="T19" fmla="*/ 2647 h 2647"/>
              <a:gd name="T20" fmla="*/ 2148 w 2893"/>
              <a:gd name="T21" fmla="*/ 546 h 2647"/>
              <a:gd name="T22" fmla="*/ 2421 w 2893"/>
              <a:gd name="T23" fmla="*/ 782 h 2647"/>
              <a:gd name="T24" fmla="*/ 2421 w 2893"/>
              <a:gd name="T25" fmla="*/ 322 h 2647"/>
              <a:gd name="T26" fmla="*/ 2148 w 2893"/>
              <a:gd name="T27" fmla="*/ 322 h 2647"/>
              <a:gd name="T28" fmla="*/ 2148 w 2893"/>
              <a:gd name="T29" fmla="*/ 546 h 2647"/>
              <a:gd name="T30" fmla="*/ 1453 w 2893"/>
              <a:gd name="T31" fmla="*/ 521 h 2647"/>
              <a:gd name="T32" fmla="*/ 273 w 2893"/>
              <a:gd name="T33" fmla="*/ 1552 h 2647"/>
              <a:gd name="T34" fmla="*/ 0 w 2893"/>
              <a:gd name="T35" fmla="*/ 1302 h 2647"/>
              <a:gd name="T36" fmla="*/ 1428 w 2893"/>
              <a:gd name="T37" fmla="*/ 0 h 2647"/>
              <a:gd name="T38" fmla="*/ 2893 w 2893"/>
              <a:gd name="T39" fmla="*/ 1316 h 2647"/>
              <a:gd name="T40" fmla="*/ 2657 w 2893"/>
              <a:gd name="T41" fmla="*/ 1527 h 2647"/>
              <a:gd name="T42" fmla="*/ 1453 w 2893"/>
              <a:gd name="T43" fmla="*/ 521 h 2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93" h="2647">
                <a:moveTo>
                  <a:pt x="460" y="2647"/>
                </a:moveTo>
                <a:lnTo>
                  <a:pt x="460" y="1530"/>
                </a:lnTo>
                <a:lnTo>
                  <a:pt x="1453" y="660"/>
                </a:lnTo>
                <a:lnTo>
                  <a:pt x="2445" y="1530"/>
                </a:lnTo>
                <a:lnTo>
                  <a:pt x="2445" y="2647"/>
                </a:lnTo>
                <a:lnTo>
                  <a:pt x="1750" y="2647"/>
                </a:lnTo>
                <a:lnTo>
                  <a:pt x="1750" y="1902"/>
                </a:lnTo>
                <a:lnTo>
                  <a:pt x="1229" y="1902"/>
                </a:lnTo>
                <a:lnTo>
                  <a:pt x="1229" y="2647"/>
                </a:lnTo>
                <a:lnTo>
                  <a:pt x="460" y="2647"/>
                </a:lnTo>
                <a:close/>
                <a:moveTo>
                  <a:pt x="2148" y="546"/>
                </a:moveTo>
                <a:lnTo>
                  <a:pt x="2421" y="782"/>
                </a:lnTo>
                <a:lnTo>
                  <a:pt x="2421" y="322"/>
                </a:lnTo>
                <a:lnTo>
                  <a:pt x="2148" y="322"/>
                </a:lnTo>
                <a:lnTo>
                  <a:pt x="2148" y="546"/>
                </a:lnTo>
                <a:close/>
                <a:moveTo>
                  <a:pt x="1453" y="521"/>
                </a:moveTo>
                <a:lnTo>
                  <a:pt x="273" y="1552"/>
                </a:lnTo>
                <a:lnTo>
                  <a:pt x="0" y="1302"/>
                </a:lnTo>
                <a:lnTo>
                  <a:pt x="1428" y="0"/>
                </a:lnTo>
                <a:lnTo>
                  <a:pt x="2893" y="1316"/>
                </a:lnTo>
                <a:lnTo>
                  <a:pt x="2657" y="1527"/>
                </a:lnTo>
                <a:lnTo>
                  <a:pt x="1453" y="5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 dirty="0">
              <a:solidFill>
                <a:srgbClr val="1E90B4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EDFD8C4D-0EBB-EB1F-142A-512CE2276558}"/>
              </a:ext>
            </a:extLst>
          </p:cNvPr>
          <p:cNvSpPr/>
          <p:nvPr/>
        </p:nvSpPr>
        <p:spPr>
          <a:xfrm>
            <a:off x="5168759" y="2212676"/>
            <a:ext cx="790575" cy="790575"/>
          </a:xfrm>
          <a:prstGeom prst="rect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7" name="Freeform 13">
            <a:extLst>
              <a:ext uri="{FF2B5EF4-FFF2-40B4-BE49-F238E27FC236}">
                <a16:creationId xmlns:a16="http://schemas.microsoft.com/office/drawing/2014/main" id="{9130A6C3-3DCA-D2F6-4F49-E3980217AE8C}"/>
              </a:ext>
            </a:extLst>
          </p:cNvPr>
          <p:cNvSpPr>
            <a:spLocks noEditPoints="1"/>
          </p:cNvSpPr>
          <p:nvPr/>
        </p:nvSpPr>
        <p:spPr bwMode="auto">
          <a:xfrm>
            <a:off x="5411028" y="2497312"/>
            <a:ext cx="306036" cy="262094"/>
          </a:xfrm>
          <a:custGeom>
            <a:avLst/>
            <a:gdLst>
              <a:gd name="T0" fmla="*/ 219 w 341"/>
              <a:gd name="T1" fmla="*/ 124 h 292"/>
              <a:gd name="T2" fmla="*/ 235 w 341"/>
              <a:gd name="T3" fmla="*/ 136 h 292"/>
              <a:gd name="T4" fmla="*/ 243 w 341"/>
              <a:gd name="T5" fmla="*/ 153 h 292"/>
              <a:gd name="T6" fmla="*/ 97 w 341"/>
              <a:gd name="T7" fmla="*/ 156 h 292"/>
              <a:gd name="T8" fmla="*/ 105 w 341"/>
              <a:gd name="T9" fmla="*/ 137 h 292"/>
              <a:gd name="T10" fmla="*/ 119 w 341"/>
              <a:gd name="T11" fmla="*/ 125 h 292"/>
              <a:gd name="T12" fmla="*/ 256 w 341"/>
              <a:gd name="T13" fmla="*/ 127 h 292"/>
              <a:gd name="T14" fmla="*/ 323 w 341"/>
              <a:gd name="T15" fmla="*/ 130 h 292"/>
              <a:gd name="T16" fmla="*/ 335 w 341"/>
              <a:gd name="T17" fmla="*/ 139 h 292"/>
              <a:gd name="T18" fmla="*/ 341 w 341"/>
              <a:gd name="T19" fmla="*/ 153 h 292"/>
              <a:gd name="T20" fmla="*/ 250 w 341"/>
              <a:gd name="T21" fmla="*/ 153 h 292"/>
              <a:gd name="T22" fmla="*/ 242 w 341"/>
              <a:gd name="T23" fmla="*/ 134 h 292"/>
              <a:gd name="T24" fmla="*/ 256 w 341"/>
              <a:gd name="T25" fmla="*/ 127 h 292"/>
              <a:gd name="T26" fmla="*/ 101 w 341"/>
              <a:gd name="T27" fmla="*/ 131 h 292"/>
              <a:gd name="T28" fmla="*/ 91 w 341"/>
              <a:gd name="T29" fmla="*/ 149 h 292"/>
              <a:gd name="T30" fmla="*/ 0 w 341"/>
              <a:gd name="T31" fmla="*/ 157 h 292"/>
              <a:gd name="T32" fmla="*/ 5 w 341"/>
              <a:gd name="T33" fmla="*/ 142 h 292"/>
              <a:gd name="T34" fmla="*/ 15 w 341"/>
              <a:gd name="T35" fmla="*/ 131 h 292"/>
              <a:gd name="T36" fmla="*/ 30 w 341"/>
              <a:gd name="T37" fmla="*/ 127 h 292"/>
              <a:gd name="T38" fmla="*/ 75 w 341"/>
              <a:gd name="T39" fmla="*/ 34 h 292"/>
              <a:gd name="T40" fmla="*/ 91 w 341"/>
              <a:gd name="T41" fmla="*/ 46 h 292"/>
              <a:gd name="T42" fmla="*/ 100 w 341"/>
              <a:gd name="T43" fmla="*/ 65 h 292"/>
              <a:gd name="T44" fmla="*/ 99 w 341"/>
              <a:gd name="T45" fmla="*/ 86 h 292"/>
              <a:gd name="T46" fmla="*/ 88 w 341"/>
              <a:gd name="T47" fmla="*/ 104 h 292"/>
              <a:gd name="T48" fmla="*/ 70 w 341"/>
              <a:gd name="T49" fmla="*/ 114 h 292"/>
              <a:gd name="T50" fmla="*/ 49 w 341"/>
              <a:gd name="T51" fmla="*/ 115 h 292"/>
              <a:gd name="T52" fmla="*/ 31 w 341"/>
              <a:gd name="T53" fmla="*/ 106 h 292"/>
              <a:gd name="T54" fmla="*/ 18 w 341"/>
              <a:gd name="T55" fmla="*/ 90 h 292"/>
              <a:gd name="T56" fmla="*/ 15 w 341"/>
              <a:gd name="T57" fmla="*/ 69 h 292"/>
              <a:gd name="T58" fmla="*/ 22 w 341"/>
              <a:gd name="T59" fmla="*/ 50 h 292"/>
              <a:gd name="T60" fmla="*/ 37 w 341"/>
              <a:gd name="T61" fmla="*/ 36 h 292"/>
              <a:gd name="T62" fmla="*/ 58 w 341"/>
              <a:gd name="T63" fmla="*/ 31 h 292"/>
              <a:gd name="T64" fmla="*/ 301 w 341"/>
              <a:gd name="T65" fmla="*/ 35 h 292"/>
              <a:gd name="T66" fmla="*/ 317 w 341"/>
              <a:gd name="T67" fmla="*/ 48 h 292"/>
              <a:gd name="T68" fmla="*/ 325 w 341"/>
              <a:gd name="T69" fmla="*/ 67 h 292"/>
              <a:gd name="T70" fmla="*/ 323 w 341"/>
              <a:gd name="T71" fmla="*/ 88 h 292"/>
              <a:gd name="T72" fmla="*/ 312 w 341"/>
              <a:gd name="T73" fmla="*/ 105 h 292"/>
              <a:gd name="T74" fmla="*/ 293 w 341"/>
              <a:gd name="T75" fmla="*/ 115 h 292"/>
              <a:gd name="T76" fmla="*/ 272 w 341"/>
              <a:gd name="T77" fmla="*/ 115 h 292"/>
              <a:gd name="T78" fmla="*/ 254 w 341"/>
              <a:gd name="T79" fmla="*/ 105 h 292"/>
              <a:gd name="T80" fmla="*/ 243 w 341"/>
              <a:gd name="T81" fmla="*/ 88 h 292"/>
              <a:gd name="T82" fmla="*/ 240 w 341"/>
              <a:gd name="T83" fmla="*/ 67 h 292"/>
              <a:gd name="T84" fmla="*/ 248 w 341"/>
              <a:gd name="T85" fmla="*/ 48 h 292"/>
              <a:gd name="T86" fmla="*/ 264 w 341"/>
              <a:gd name="T87" fmla="*/ 35 h 292"/>
              <a:gd name="T88" fmla="*/ 170 w 341"/>
              <a:gd name="T89" fmla="*/ 0 h 292"/>
              <a:gd name="T90" fmla="*/ 196 w 341"/>
              <a:gd name="T91" fmla="*/ 6 h 292"/>
              <a:gd name="T92" fmla="*/ 215 w 341"/>
              <a:gd name="T93" fmla="*/ 24 h 292"/>
              <a:gd name="T94" fmla="*/ 224 w 341"/>
              <a:gd name="T95" fmla="*/ 48 h 292"/>
              <a:gd name="T96" fmla="*/ 220 w 341"/>
              <a:gd name="T97" fmla="*/ 75 h 292"/>
              <a:gd name="T98" fmla="*/ 205 w 341"/>
              <a:gd name="T99" fmla="*/ 96 h 292"/>
              <a:gd name="T100" fmla="*/ 181 w 341"/>
              <a:gd name="T101" fmla="*/ 107 h 292"/>
              <a:gd name="T102" fmla="*/ 154 w 341"/>
              <a:gd name="T103" fmla="*/ 106 h 292"/>
              <a:gd name="T104" fmla="*/ 132 w 341"/>
              <a:gd name="T105" fmla="*/ 92 h 292"/>
              <a:gd name="T106" fmla="*/ 118 w 341"/>
              <a:gd name="T107" fmla="*/ 70 h 292"/>
              <a:gd name="T108" fmla="*/ 117 w 341"/>
              <a:gd name="T109" fmla="*/ 43 h 292"/>
              <a:gd name="T110" fmla="*/ 129 w 341"/>
              <a:gd name="T111" fmla="*/ 19 h 292"/>
              <a:gd name="T112" fmla="*/ 149 w 341"/>
              <a:gd name="T113" fmla="*/ 4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1" h="292">
                <a:moveTo>
                  <a:pt x="137" y="121"/>
                </a:moveTo>
                <a:lnTo>
                  <a:pt x="204" y="121"/>
                </a:lnTo>
                <a:lnTo>
                  <a:pt x="205" y="121"/>
                </a:lnTo>
                <a:lnTo>
                  <a:pt x="207" y="121"/>
                </a:lnTo>
                <a:lnTo>
                  <a:pt x="210" y="122"/>
                </a:lnTo>
                <a:lnTo>
                  <a:pt x="211" y="122"/>
                </a:lnTo>
                <a:lnTo>
                  <a:pt x="214" y="122"/>
                </a:lnTo>
                <a:lnTo>
                  <a:pt x="216" y="123"/>
                </a:lnTo>
                <a:lnTo>
                  <a:pt x="217" y="124"/>
                </a:lnTo>
                <a:lnTo>
                  <a:pt x="219" y="124"/>
                </a:lnTo>
                <a:lnTo>
                  <a:pt x="221" y="125"/>
                </a:lnTo>
                <a:lnTo>
                  <a:pt x="223" y="126"/>
                </a:lnTo>
                <a:lnTo>
                  <a:pt x="224" y="127"/>
                </a:lnTo>
                <a:lnTo>
                  <a:pt x="226" y="128"/>
                </a:lnTo>
                <a:lnTo>
                  <a:pt x="228" y="129"/>
                </a:lnTo>
                <a:lnTo>
                  <a:pt x="229" y="130"/>
                </a:lnTo>
                <a:lnTo>
                  <a:pt x="231" y="132"/>
                </a:lnTo>
                <a:lnTo>
                  <a:pt x="232" y="133"/>
                </a:lnTo>
                <a:lnTo>
                  <a:pt x="233" y="134"/>
                </a:lnTo>
                <a:lnTo>
                  <a:pt x="235" y="136"/>
                </a:lnTo>
                <a:lnTo>
                  <a:pt x="236" y="137"/>
                </a:lnTo>
                <a:lnTo>
                  <a:pt x="237" y="139"/>
                </a:lnTo>
                <a:lnTo>
                  <a:pt x="238" y="140"/>
                </a:lnTo>
                <a:lnTo>
                  <a:pt x="239" y="142"/>
                </a:lnTo>
                <a:lnTo>
                  <a:pt x="240" y="144"/>
                </a:lnTo>
                <a:lnTo>
                  <a:pt x="241" y="146"/>
                </a:lnTo>
                <a:lnTo>
                  <a:pt x="242" y="148"/>
                </a:lnTo>
                <a:lnTo>
                  <a:pt x="242" y="150"/>
                </a:lnTo>
                <a:lnTo>
                  <a:pt x="243" y="152"/>
                </a:lnTo>
                <a:lnTo>
                  <a:pt x="243" y="153"/>
                </a:lnTo>
                <a:lnTo>
                  <a:pt x="244" y="156"/>
                </a:lnTo>
                <a:lnTo>
                  <a:pt x="244" y="157"/>
                </a:lnTo>
                <a:lnTo>
                  <a:pt x="244" y="160"/>
                </a:lnTo>
                <a:lnTo>
                  <a:pt x="244" y="162"/>
                </a:lnTo>
                <a:lnTo>
                  <a:pt x="244" y="292"/>
                </a:lnTo>
                <a:lnTo>
                  <a:pt x="96" y="292"/>
                </a:lnTo>
                <a:lnTo>
                  <a:pt x="96" y="162"/>
                </a:lnTo>
                <a:lnTo>
                  <a:pt x="96" y="160"/>
                </a:lnTo>
                <a:lnTo>
                  <a:pt x="96" y="157"/>
                </a:lnTo>
                <a:lnTo>
                  <a:pt x="97" y="156"/>
                </a:lnTo>
                <a:lnTo>
                  <a:pt x="97" y="153"/>
                </a:lnTo>
                <a:lnTo>
                  <a:pt x="98" y="152"/>
                </a:lnTo>
                <a:lnTo>
                  <a:pt x="98" y="150"/>
                </a:lnTo>
                <a:lnTo>
                  <a:pt x="99" y="148"/>
                </a:lnTo>
                <a:lnTo>
                  <a:pt x="99" y="146"/>
                </a:lnTo>
                <a:lnTo>
                  <a:pt x="100" y="144"/>
                </a:lnTo>
                <a:lnTo>
                  <a:pt x="101" y="142"/>
                </a:lnTo>
                <a:lnTo>
                  <a:pt x="102" y="140"/>
                </a:lnTo>
                <a:lnTo>
                  <a:pt x="103" y="139"/>
                </a:lnTo>
                <a:lnTo>
                  <a:pt x="105" y="137"/>
                </a:lnTo>
                <a:lnTo>
                  <a:pt x="106" y="136"/>
                </a:lnTo>
                <a:lnTo>
                  <a:pt x="107" y="134"/>
                </a:lnTo>
                <a:lnTo>
                  <a:pt x="109" y="133"/>
                </a:lnTo>
                <a:lnTo>
                  <a:pt x="110" y="132"/>
                </a:lnTo>
                <a:lnTo>
                  <a:pt x="111" y="130"/>
                </a:lnTo>
                <a:lnTo>
                  <a:pt x="113" y="129"/>
                </a:lnTo>
                <a:lnTo>
                  <a:pt x="114" y="128"/>
                </a:lnTo>
                <a:lnTo>
                  <a:pt x="116" y="127"/>
                </a:lnTo>
                <a:lnTo>
                  <a:pt x="118" y="126"/>
                </a:lnTo>
                <a:lnTo>
                  <a:pt x="119" y="125"/>
                </a:lnTo>
                <a:lnTo>
                  <a:pt x="121" y="124"/>
                </a:lnTo>
                <a:lnTo>
                  <a:pt x="123" y="124"/>
                </a:lnTo>
                <a:lnTo>
                  <a:pt x="125" y="123"/>
                </a:lnTo>
                <a:lnTo>
                  <a:pt x="127" y="122"/>
                </a:lnTo>
                <a:lnTo>
                  <a:pt x="129" y="122"/>
                </a:lnTo>
                <a:lnTo>
                  <a:pt x="131" y="122"/>
                </a:lnTo>
                <a:lnTo>
                  <a:pt x="133" y="121"/>
                </a:lnTo>
                <a:lnTo>
                  <a:pt x="135" y="121"/>
                </a:lnTo>
                <a:lnTo>
                  <a:pt x="137" y="121"/>
                </a:lnTo>
                <a:close/>
                <a:moveTo>
                  <a:pt x="256" y="127"/>
                </a:moveTo>
                <a:lnTo>
                  <a:pt x="309" y="127"/>
                </a:lnTo>
                <a:lnTo>
                  <a:pt x="310" y="127"/>
                </a:lnTo>
                <a:lnTo>
                  <a:pt x="312" y="127"/>
                </a:lnTo>
                <a:lnTo>
                  <a:pt x="314" y="127"/>
                </a:lnTo>
                <a:lnTo>
                  <a:pt x="315" y="127"/>
                </a:lnTo>
                <a:lnTo>
                  <a:pt x="317" y="127"/>
                </a:lnTo>
                <a:lnTo>
                  <a:pt x="318" y="128"/>
                </a:lnTo>
                <a:lnTo>
                  <a:pt x="320" y="128"/>
                </a:lnTo>
                <a:lnTo>
                  <a:pt x="321" y="129"/>
                </a:lnTo>
                <a:lnTo>
                  <a:pt x="323" y="130"/>
                </a:lnTo>
                <a:lnTo>
                  <a:pt x="324" y="130"/>
                </a:lnTo>
                <a:lnTo>
                  <a:pt x="325" y="131"/>
                </a:lnTo>
                <a:lnTo>
                  <a:pt x="327" y="132"/>
                </a:lnTo>
                <a:lnTo>
                  <a:pt x="328" y="133"/>
                </a:lnTo>
                <a:lnTo>
                  <a:pt x="329" y="134"/>
                </a:lnTo>
                <a:lnTo>
                  <a:pt x="330" y="135"/>
                </a:lnTo>
                <a:lnTo>
                  <a:pt x="331" y="136"/>
                </a:lnTo>
                <a:lnTo>
                  <a:pt x="332" y="137"/>
                </a:lnTo>
                <a:lnTo>
                  <a:pt x="334" y="138"/>
                </a:lnTo>
                <a:lnTo>
                  <a:pt x="335" y="139"/>
                </a:lnTo>
                <a:lnTo>
                  <a:pt x="335" y="140"/>
                </a:lnTo>
                <a:lnTo>
                  <a:pt x="336" y="142"/>
                </a:lnTo>
                <a:lnTo>
                  <a:pt x="337" y="143"/>
                </a:lnTo>
                <a:lnTo>
                  <a:pt x="338" y="144"/>
                </a:lnTo>
                <a:lnTo>
                  <a:pt x="338" y="146"/>
                </a:lnTo>
                <a:lnTo>
                  <a:pt x="339" y="147"/>
                </a:lnTo>
                <a:lnTo>
                  <a:pt x="339" y="149"/>
                </a:lnTo>
                <a:lnTo>
                  <a:pt x="340" y="150"/>
                </a:lnTo>
                <a:lnTo>
                  <a:pt x="340" y="152"/>
                </a:lnTo>
                <a:lnTo>
                  <a:pt x="341" y="153"/>
                </a:lnTo>
                <a:lnTo>
                  <a:pt x="341" y="155"/>
                </a:lnTo>
                <a:lnTo>
                  <a:pt x="341" y="157"/>
                </a:lnTo>
                <a:lnTo>
                  <a:pt x="341" y="158"/>
                </a:lnTo>
                <a:lnTo>
                  <a:pt x="341" y="261"/>
                </a:lnTo>
                <a:lnTo>
                  <a:pt x="251" y="261"/>
                </a:lnTo>
                <a:lnTo>
                  <a:pt x="251" y="162"/>
                </a:lnTo>
                <a:lnTo>
                  <a:pt x="251" y="160"/>
                </a:lnTo>
                <a:lnTo>
                  <a:pt x="251" y="157"/>
                </a:lnTo>
                <a:lnTo>
                  <a:pt x="250" y="155"/>
                </a:lnTo>
                <a:lnTo>
                  <a:pt x="250" y="153"/>
                </a:lnTo>
                <a:lnTo>
                  <a:pt x="250" y="151"/>
                </a:lnTo>
                <a:lnTo>
                  <a:pt x="249" y="149"/>
                </a:lnTo>
                <a:lnTo>
                  <a:pt x="249" y="147"/>
                </a:lnTo>
                <a:lnTo>
                  <a:pt x="248" y="145"/>
                </a:lnTo>
                <a:lnTo>
                  <a:pt x="247" y="143"/>
                </a:lnTo>
                <a:lnTo>
                  <a:pt x="246" y="141"/>
                </a:lnTo>
                <a:lnTo>
                  <a:pt x="245" y="140"/>
                </a:lnTo>
                <a:lnTo>
                  <a:pt x="244" y="138"/>
                </a:lnTo>
                <a:lnTo>
                  <a:pt x="243" y="136"/>
                </a:lnTo>
                <a:lnTo>
                  <a:pt x="242" y="134"/>
                </a:lnTo>
                <a:lnTo>
                  <a:pt x="241" y="133"/>
                </a:lnTo>
                <a:lnTo>
                  <a:pt x="240" y="131"/>
                </a:lnTo>
                <a:lnTo>
                  <a:pt x="242" y="130"/>
                </a:lnTo>
                <a:lnTo>
                  <a:pt x="243" y="129"/>
                </a:lnTo>
                <a:lnTo>
                  <a:pt x="246" y="128"/>
                </a:lnTo>
                <a:lnTo>
                  <a:pt x="248" y="128"/>
                </a:lnTo>
                <a:lnTo>
                  <a:pt x="250" y="127"/>
                </a:lnTo>
                <a:lnTo>
                  <a:pt x="252" y="127"/>
                </a:lnTo>
                <a:lnTo>
                  <a:pt x="254" y="127"/>
                </a:lnTo>
                <a:lnTo>
                  <a:pt x="256" y="127"/>
                </a:lnTo>
                <a:close/>
                <a:moveTo>
                  <a:pt x="32" y="127"/>
                </a:moveTo>
                <a:lnTo>
                  <a:pt x="84" y="127"/>
                </a:lnTo>
                <a:lnTo>
                  <a:pt x="86" y="127"/>
                </a:lnTo>
                <a:lnTo>
                  <a:pt x="89" y="127"/>
                </a:lnTo>
                <a:lnTo>
                  <a:pt x="91" y="127"/>
                </a:lnTo>
                <a:lnTo>
                  <a:pt x="93" y="128"/>
                </a:lnTo>
                <a:lnTo>
                  <a:pt x="95" y="128"/>
                </a:lnTo>
                <a:lnTo>
                  <a:pt x="97" y="129"/>
                </a:lnTo>
                <a:lnTo>
                  <a:pt x="99" y="130"/>
                </a:lnTo>
                <a:lnTo>
                  <a:pt x="101" y="131"/>
                </a:lnTo>
                <a:lnTo>
                  <a:pt x="99" y="133"/>
                </a:lnTo>
                <a:lnTo>
                  <a:pt x="98" y="134"/>
                </a:lnTo>
                <a:lnTo>
                  <a:pt x="97" y="136"/>
                </a:lnTo>
                <a:lnTo>
                  <a:pt x="96" y="138"/>
                </a:lnTo>
                <a:lnTo>
                  <a:pt x="95" y="140"/>
                </a:lnTo>
                <a:lnTo>
                  <a:pt x="94" y="141"/>
                </a:lnTo>
                <a:lnTo>
                  <a:pt x="93" y="143"/>
                </a:lnTo>
                <a:lnTo>
                  <a:pt x="93" y="145"/>
                </a:lnTo>
                <a:lnTo>
                  <a:pt x="92" y="147"/>
                </a:lnTo>
                <a:lnTo>
                  <a:pt x="91" y="149"/>
                </a:lnTo>
                <a:lnTo>
                  <a:pt x="91" y="151"/>
                </a:lnTo>
                <a:lnTo>
                  <a:pt x="90" y="153"/>
                </a:lnTo>
                <a:lnTo>
                  <a:pt x="90" y="155"/>
                </a:lnTo>
                <a:lnTo>
                  <a:pt x="90" y="157"/>
                </a:lnTo>
                <a:lnTo>
                  <a:pt x="90" y="160"/>
                </a:lnTo>
                <a:lnTo>
                  <a:pt x="90" y="162"/>
                </a:lnTo>
                <a:lnTo>
                  <a:pt x="90" y="261"/>
                </a:lnTo>
                <a:lnTo>
                  <a:pt x="0" y="261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2"/>
                </a:lnTo>
                <a:lnTo>
                  <a:pt x="1" y="150"/>
                </a:lnTo>
                <a:lnTo>
                  <a:pt x="1" y="149"/>
                </a:lnTo>
                <a:lnTo>
                  <a:pt x="1" y="147"/>
                </a:lnTo>
                <a:lnTo>
                  <a:pt x="2" y="146"/>
                </a:lnTo>
                <a:lnTo>
                  <a:pt x="3" y="144"/>
                </a:lnTo>
                <a:lnTo>
                  <a:pt x="4" y="143"/>
                </a:lnTo>
                <a:lnTo>
                  <a:pt x="5" y="142"/>
                </a:lnTo>
                <a:lnTo>
                  <a:pt x="5" y="140"/>
                </a:lnTo>
                <a:lnTo>
                  <a:pt x="6" y="139"/>
                </a:lnTo>
                <a:lnTo>
                  <a:pt x="7" y="138"/>
                </a:lnTo>
                <a:lnTo>
                  <a:pt x="8" y="137"/>
                </a:lnTo>
                <a:lnTo>
                  <a:pt x="9" y="136"/>
                </a:lnTo>
                <a:lnTo>
                  <a:pt x="10" y="135"/>
                </a:lnTo>
                <a:lnTo>
                  <a:pt x="11" y="134"/>
                </a:lnTo>
                <a:lnTo>
                  <a:pt x="13" y="133"/>
                </a:lnTo>
                <a:lnTo>
                  <a:pt x="14" y="132"/>
                </a:lnTo>
                <a:lnTo>
                  <a:pt x="15" y="131"/>
                </a:lnTo>
                <a:lnTo>
                  <a:pt x="17" y="130"/>
                </a:lnTo>
                <a:lnTo>
                  <a:pt x="18" y="130"/>
                </a:lnTo>
                <a:lnTo>
                  <a:pt x="19" y="129"/>
                </a:lnTo>
                <a:lnTo>
                  <a:pt x="21" y="128"/>
                </a:lnTo>
                <a:lnTo>
                  <a:pt x="22" y="128"/>
                </a:lnTo>
                <a:lnTo>
                  <a:pt x="24" y="127"/>
                </a:lnTo>
                <a:lnTo>
                  <a:pt x="25" y="127"/>
                </a:lnTo>
                <a:lnTo>
                  <a:pt x="27" y="127"/>
                </a:lnTo>
                <a:lnTo>
                  <a:pt x="29" y="127"/>
                </a:lnTo>
                <a:lnTo>
                  <a:pt x="30" y="127"/>
                </a:lnTo>
                <a:lnTo>
                  <a:pt x="32" y="127"/>
                </a:lnTo>
                <a:close/>
                <a:moveTo>
                  <a:pt x="58" y="31"/>
                </a:moveTo>
                <a:lnTo>
                  <a:pt x="60" y="31"/>
                </a:lnTo>
                <a:lnTo>
                  <a:pt x="62" y="31"/>
                </a:lnTo>
                <a:lnTo>
                  <a:pt x="64" y="32"/>
                </a:lnTo>
                <a:lnTo>
                  <a:pt x="67" y="32"/>
                </a:lnTo>
                <a:lnTo>
                  <a:pt x="69" y="32"/>
                </a:lnTo>
                <a:lnTo>
                  <a:pt x="70" y="33"/>
                </a:lnTo>
                <a:lnTo>
                  <a:pt x="73" y="34"/>
                </a:lnTo>
                <a:lnTo>
                  <a:pt x="75" y="34"/>
                </a:lnTo>
                <a:lnTo>
                  <a:pt x="77" y="35"/>
                </a:lnTo>
                <a:lnTo>
                  <a:pt x="78" y="36"/>
                </a:lnTo>
                <a:lnTo>
                  <a:pt x="80" y="37"/>
                </a:lnTo>
                <a:lnTo>
                  <a:pt x="82" y="38"/>
                </a:lnTo>
                <a:lnTo>
                  <a:pt x="83" y="39"/>
                </a:lnTo>
                <a:lnTo>
                  <a:pt x="85" y="41"/>
                </a:lnTo>
                <a:lnTo>
                  <a:pt x="86" y="42"/>
                </a:lnTo>
                <a:lnTo>
                  <a:pt x="88" y="43"/>
                </a:lnTo>
                <a:lnTo>
                  <a:pt x="90" y="45"/>
                </a:lnTo>
                <a:lnTo>
                  <a:pt x="91" y="46"/>
                </a:lnTo>
                <a:lnTo>
                  <a:pt x="92" y="48"/>
                </a:lnTo>
                <a:lnTo>
                  <a:pt x="93" y="50"/>
                </a:lnTo>
                <a:lnTo>
                  <a:pt x="94" y="51"/>
                </a:lnTo>
                <a:lnTo>
                  <a:pt x="96" y="53"/>
                </a:lnTo>
                <a:lnTo>
                  <a:pt x="96" y="55"/>
                </a:lnTo>
                <a:lnTo>
                  <a:pt x="97" y="57"/>
                </a:lnTo>
                <a:lnTo>
                  <a:pt x="98" y="59"/>
                </a:lnTo>
                <a:lnTo>
                  <a:pt x="99" y="61"/>
                </a:lnTo>
                <a:lnTo>
                  <a:pt x="99" y="63"/>
                </a:lnTo>
                <a:lnTo>
                  <a:pt x="100" y="65"/>
                </a:lnTo>
                <a:lnTo>
                  <a:pt x="100" y="67"/>
                </a:lnTo>
                <a:lnTo>
                  <a:pt x="100" y="69"/>
                </a:lnTo>
                <a:lnTo>
                  <a:pt x="101" y="71"/>
                </a:lnTo>
                <a:lnTo>
                  <a:pt x="101" y="74"/>
                </a:lnTo>
                <a:lnTo>
                  <a:pt x="101" y="76"/>
                </a:lnTo>
                <a:lnTo>
                  <a:pt x="100" y="78"/>
                </a:lnTo>
                <a:lnTo>
                  <a:pt x="100" y="80"/>
                </a:lnTo>
                <a:lnTo>
                  <a:pt x="100" y="82"/>
                </a:lnTo>
                <a:lnTo>
                  <a:pt x="99" y="84"/>
                </a:lnTo>
                <a:lnTo>
                  <a:pt x="99" y="86"/>
                </a:lnTo>
                <a:lnTo>
                  <a:pt x="98" y="88"/>
                </a:lnTo>
                <a:lnTo>
                  <a:pt x="97" y="90"/>
                </a:lnTo>
                <a:lnTo>
                  <a:pt x="96" y="92"/>
                </a:lnTo>
                <a:lnTo>
                  <a:pt x="96" y="94"/>
                </a:lnTo>
                <a:lnTo>
                  <a:pt x="94" y="96"/>
                </a:lnTo>
                <a:lnTo>
                  <a:pt x="93" y="97"/>
                </a:lnTo>
                <a:lnTo>
                  <a:pt x="92" y="99"/>
                </a:lnTo>
                <a:lnTo>
                  <a:pt x="91" y="101"/>
                </a:lnTo>
                <a:lnTo>
                  <a:pt x="90" y="102"/>
                </a:lnTo>
                <a:lnTo>
                  <a:pt x="88" y="104"/>
                </a:lnTo>
                <a:lnTo>
                  <a:pt x="86" y="105"/>
                </a:lnTo>
                <a:lnTo>
                  <a:pt x="85" y="106"/>
                </a:lnTo>
                <a:lnTo>
                  <a:pt x="83" y="107"/>
                </a:lnTo>
                <a:lnTo>
                  <a:pt x="82" y="109"/>
                </a:lnTo>
                <a:lnTo>
                  <a:pt x="80" y="110"/>
                </a:lnTo>
                <a:lnTo>
                  <a:pt x="78" y="111"/>
                </a:lnTo>
                <a:lnTo>
                  <a:pt x="77" y="112"/>
                </a:lnTo>
                <a:lnTo>
                  <a:pt x="75" y="113"/>
                </a:lnTo>
                <a:lnTo>
                  <a:pt x="73" y="114"/>
                </a:lnTo>
                <a:lnTo>
                  <a:pt x="70" y="114"/>
                </a:lnTo>
                <a:lnTo>
                  <a:pt x="69" y="115"/>
                </a:lnTo>
                <a:lnTo>
                  <a:pt x="67" y="115"/>
                </a:lnTo>
                <a:lnTo>
                  <a:pt x="64" y="116"/>
                </a:lnTo>
                <a:lnTo>
                  <a:pt x="62" y="116"/>
                </a:lnTo>
                <a:lnTo>
                  <a:pt x="60" y="116"/>
                </a:lnTo>
                <a:lnTo>
                  <a:pt x="58" y="116"/>
                </a:lnTo>
                <a:lnTo>
                  <a:pt x="56" y="116"/>
                </a:lnTo>
                <a:lnTo>
                  <a:pt x="54" y="116"/>
                </a:lnTo>
                <a:lnTo>
                  <a:pt x="51" y="116"/>
                </a:lnTo>
                <a:lnTo>
                  <a:pt x="49" y="115"/>
                </a:lnTo>
                <a:lnTo>
                  <a:pt x="47" y="115"/>
                </a:lnTo>
                <a:lnTo>
                  <a:pt x="45" y="114"/>
                </a:lnTo>
                <a:lnTo>
                  <a:pt x="43" y="114"/>
                </a:lnTo>
                <a:lnTo>
                  <a:pt x="41" y="113"/>
                </a:lnTo>
                <a:lnTo>
                  <a:pt x="39" y="112"/>
                </a:lnTo>
                <a:lnTo>
                  <a:pt x="37" y="111"/>
                </a:lnTo>
                <a:lnTo>
                  <a:pt x="36" y="110"/>
                </a:lnTo>
                <a:lnTo>
                  <a:pt x="34" y="109"/>
                </a:lnTo>
                <a:lnTo>
                  <a:pt x="32" y="107"/>
                </a:lnTo>
                <a:lnTo>
                  <a:pt x="31" y="106"/>
                </a:lnTo>
                <a:lnTo>
                  <a:pt x="29" y="105"/>
                </a:lnTo>
                <a:lnTo>
                  <a:pt x="28" y="104"/>
                </a:lnTo>
                <a:lnTo>
                  <a:pt x="26" y="102"/>
                </a:lnTo>
                <a:lnTo>
                  <a:pt x="25" y="101"/>
                </a:lnTo>
                <a:lnTo>
                  <a:pt x="24" y="99"/>
                </a:lnTo>
                <a:lnTo>
                  <a:pt x="22" y="97"/>
                </a:lnTo>
                <a:lnTo>
                  <a:pt x="21" y="96"/>
                </a:lnTo>
                <a:lnTo>
                  <a:pt x="20" y="94"/>
                </a:lnTo>
                <a:lnTo>
                  <a:pt x="19" y="92"/>
                </a:lnTo>
                <a:lnTo>
                  <a:pt x="18" y="90"/>
                </a:lnTo>
                <a:lnTo>
                  <a:pt x="18" y="88"/>
                </a:lnTo>
                <a:lnTo>
                  <a:pt x="17" y="86"/>
                </a:lnTo>
                <a:lnTo>
                  <a:pt x="16" y="84"/>
                </a:lnTo>
                <a:lnTo>
                  <a:pt x="16" y="82"/>
                </a:lnTo>
                <a:lnTo>
                  <a:pt x="16" y="80"/>
                </a:lnTo>
                <a:lnTo>
                  <a:pt x="15" y="78"/>
                </a:lnTo>
                <a:lnTo>
                  <a:pt x="15" y="76"/>
                </a:lnTo>
                <a:lnTo>
                  <a:pt x="15" y="74"/>
                </a:lnTo>
                <a:lnTo>
                  <a:pt x="15" y="71"/>
                </a:lnTo>
                <a:lnTo>
                  <a:pt x="15" y="69"/>
                </a:lnTo>
                <a:lnTo>
                  <a:pt x="16" y="67"/>
                </a:lnTo>
                <a:lnTo>
                  <a:pt x="16" y="65"/>
                </a:lnTo>
                <a:lnTo>
                  <a:pt x="16" y="63"/>
                </a:lnTo>
                <a:lnTo>
                  <a:pt x="17" y="61"/>
                </a:lnTo>
                <a:lnTo>
                  <a:pt x="18" y="59"/>
                </a:lnTo>
                <a:lnTo>
                  <a:pt x="18" y="57"/>
                </a:lnTo>
                <a:lnTo>
                  <a:pt x="19" y="55"/>
                </a:lnTo>
                <a:lnTo>
                  <a:pt x="20" y="53"/>
                </a:lnTo>
                <a:lnTo>
                  <a:pt x="21" y="51"/>
                </a:lnTo>
                <a:lnTo>
                  <a:pt x="22" y="50"/>
                </a:lnTo>
                <a:lnTo>
                  <a:pt x="24" y="48"/>
                </a:lnTo>
                <a:lnTo>
                  <a:pt x="25" y="46"/>
                </a:lnTo>
                <a:lnTo>
                  <a:pt x="26" y="45"/>
                </a:lnTo>
                <a:lnTo>
                  <a:pt x="28" y="43"/>
                </a:lnTo>
                <a:lnTo>
                  <a:pt x="29" y="42"/>
                </a:lnTo>
                <a:lnTo>
                  <a:pt x="31" y="41"/>
                </a:lnTo>
                <a:lnTo>
                  <a:pt x="32" y="39"/>
                </a:lnTo>
                <a:lnTo>
                  <a:pt x="34" y="38"/>
                </a:lnTo>
                <a:lnTo>
                  <a:pt x="36" y="37"/>
                </a:lnTo>
                <a:lnTo>
                  <a:pt x="37" y="36"/>
                </a:lnTo>
                <a:lnTo>
                  <a:pt x="39" y="35"/>
                </a:lnTo>
                <a:lnTo>
                  <a:pt x="41" y="34"/>
                </a:lnTo>
                <a:lnTo>
                  <a:pt x="43" y="34"/>
                </a:lnTo>
                <a:lnTo>
                  <a:pt x="45" y="33"/>
                </a:lnTo>
                <a:lnTo>
                  <a:pt x="47" y="32"/>
                </a:lnTo>
                <a:lnTo>
                  <a:pt x="49" y="32"/>
                </a:lnTo>
                <a:lnTo>
                  <a:pt x="51" y="32"/>
                </a:lnTo>
                <a:lnTo>
                  <a:pt x="54" y="31"/>
                </a:lnTo>
                <a:lnTo>
                  <a:pt x="56" y="31"/>
                </a:lnTo>
                <a:lnTo>
                  <a:pt x="58" y="31"/>
                </a:lnTo>
                <a:close/>
                <a:moveTo>
                  <a:pt x="282" y="31"/>
                </a:moveTo>
                <a:lnTo>
                  <a:pt x="285" y="31"/>
                </a:lnTo>
                <a:lnTo>
                  <a:pt x="287" y="31"/>
                </a:lnTo>
                <a:lnTo>
                  <a:pt x="289" y="32"/>
                </a:lnTo>
                <a:lnTo>
                  <a:pt x="291" y="32"/>
                </a:lnTo>
                <a:lnTo>
                  <a:pt x="293" y="32"/>
                </a:lnTo>
                <a:lnTo>
                  <a:pt x="295" y="33"/>
                </a:lnTo>
                <a:lnTo>
                  <a:pt x="297" y="34"/>
                </a:lnTo>
                <a:lnTo>
                  <a:pt x="299" y="34"/>
                </a:lnTo>
                <a:lnTo>
                  <a:pt x="301" y="35"/>
                </a:lnTo>
                <a:lnTo>
                  <a:pt x="303" y="36"/>
                </a:lnTo>
                <a:lnTo>
                  <a:pt x="305" y="37"/>
                </a:lnTo>
                <a:lnTo>
                  <a:pt x="307" y="38"/>
                </a:lnTo>
                <a:lnTo>
                  <a:pt x="308" y="39"/>
                </a:lnTo>
                <a:lnTo>
                  <a:pt x="310" y="41"/>
                </a:lnTo>
                <a:lnTo>
                  <a:pt x="312" y="42"/>
                </a:lnTo>
                <a:lnTo>
                  <a:pt x="313" y="43"/>
                </a:lnTo>
                <a:lnTo>
                  <a:pt x="314" y="45"/>
                </a:lnTo>
                <a:lnTo>
                  <a:pt x="315" y="46"/>
                </a:lnTo>
                <a:lnTo>
                  <a:pt x="317" y="48"/>
                </a:lnTo>
                <a:lnTo>
                  <a:pt x="318" y="50"/>
                </a:lnTo>
                <a:lnTo>
                  <a:pt x="319" y="51"/>
                </a:lnTo>
                <a:lnTo>
                  <a:pt x="320" y="53"/>
                </a:lnTo>
                <a:lnTo>
                  <a:pt x="321" y="55"/>
                </a:lnTo>
                <a:lnTo>
                  <a:pt x="322" y="57"/>
                </a:lnTo>
                <a:lnTo>
                  <a:pt x="323" y="59"/>
                </a:lnTo>
                <a:lnTo>
                  <a:pt x="324" y="61"/>
                </a:lnTo>
                <a:lnTo>
                  <a:pt x="324" y="63"/>
                </a:lnTo>
                <a:lnTo>
                  <a:pt x="325" y="65"/>
                </a:lnTo>
                <a:lnTo>
                  <a:pt x="325" y="67"/>
                </a:lnTo>
                <a:lnTo>
                  <a:pt x="325" y="69"/>
                </a:lnTo>
                <a:lnTo>
                  <a:pt x="325" y="71"/>
                </a:lnTo>
                <a:lnTo>
                  <a:pt x="325" y="74"/>
                </a:lnTo>
                <a:lnTo>
                  <a:pt x="325" y="76"/>
                </a:lnTo>
                <a:lnTo>
                  <a:pt x="325" y="78"/>
                </a:lnTo>
                <a:lnTo>
                  <a:pt x="325" y="80"/>
                </a:lnTo>
                <a:lnTo>
                  <a:pt x="325" y="82"/>
                </a:lnTo>
                <a:lnTo>
                  <a:pt x="324" y="84"/>
                </a:lnTo>
                <a:lnTo>
                  <a:pt x="324" y="86"/>
                </a:lnTo>
                <a:lnTo>
                  <a:pt x="323" y="88"/>
                </a:lnTo>
                <a:lnTo>
                  <a:pt x="322" y="90"/>
                </a:lnTo>
                <a:lnTo>
                  <a:pt x="321" y="92"/>
                </a:lnTo>
                <a:lnTo>
                  <a:pt x="320" y="94"/>
                </a:lnTo>
                <a:lnTo>
                  <a:pt x="319" y="96"/>
                </a:lnTo>
                <a:lnTo>
                  <a:pt x="318" y="97"/>
                </a:lnTo>
                <a:lnTo>
                  <a:pt x="317" y="99"/>
                </a:lnTo>
                <a:lnTo>
                  <a:pt x="315" y="101"/>
                </a:lnTo>
                <a:lnTo>
                  <a:pt x="314" y="102"/>
                </a:lnTo>
                <a:lnTo>
                  <a:pt x="313" y="104"/>
                </a:lnTo>
                <a:lnTo>
                  <a:pt x="312" y="105"/>
                </a:lnTo>
                <a:lnTo>
                  <a:pt x="310" y="106"/>
                </a:lnTo>
                <a:lnTo>
                  <a:pt x="308" y="107"/>
                </a:lnTo>
                <a:lnTo>
                  <a:pt x="307" y="109"/>
                </a:lnTo>
                <a:lnTo>
                  <a:pt x="305" y="110"/>
                </a:lnTo>
                <a:lnTo>
                  <a:pt x="303" y="111"/>
                </a:lnTo>
                <a:lnTo>
                  <a:pt x="301" y="112"/>
                </a:lnTo>
                <a:lnTo>
                  <a:pt x="299" y="113"/>
                </a:lnTo>
                <a:lnTo>
                  <a:pt x="297" y="114"/>
                </a:lnTo>
                <a:lnTo>
                  <a:pt x="295" y="114"/>
                </a:lnTo>
                <a:lnTo>
                  <a:pt x="293" y="115"/>
                </a:lnTo>
                <a:lnTo>
                  <a:pt x="291" y="115"/>
                </a:lnTo>
                <a:lnTo>
                  <a:pt x="289" y="116"/>
                </a:lnTo>
                <a:lnTo>
                  <a:pt x="287" y="116"/>
                </a:lnTo>
                <a:lnTo>
                  <a:pt x="285" y="116"/>
                </a:lnTo>
                <a:lnTo>
                  <a:pt x="282" y="116"/>
                </a:lnTo>
                <a:lnTo>
                  <a:pt x="280" y="116"/>
                </a:lnTo>
                <a:lnTo>
                  <a:pt x="278" y="116"/>
                </a:lnTo>
                <a:lnTo>
                  <a:pt x="276" y="116"/>
                </a:lnTo>
                <a:lnTo>
                  <a:pt x="274" y="115"/>
                </a:lnTo>
                <a:lnTo>
                  <a:pt x="272" y="115"/>
                </a:lnTo>
                <a:lnTo>
                  <a:pt x="270" y="114"/>
                </a:lnTo>
                <a:lnTo>
                  <a:pt x="268" y="114"/>
                </a:lnTo>
                <a:lnTo>
                  <a:pt x="266" y="113"/>
                </a:lnTo>
                <a:lnTo>
                  <a:pt x="264" y="112"/>
                </a:lnTo>
                <a:lnTo>
                  <a:pt x="262" y="111"/>
                </a:lnTo>
                <a:lnTo>
                  <a:pt x="260" y="110"/>
                </a:lnTo>
                <a:lnTo>
                  <a:pt x="259" y="109"/>
                </a:lnTo>
                <a:lnTo>
                  <a:pt x="257" y="107"/>
                </a:lnTo>
                <a:lnTo>
                  <a:pt x="256" y="106"/>
                </a:lnTo>
                <a:lnTo>
                  <a:pt x="254" y="105"/>
                </a:lnTo>
                <a:lnTo>
                  <a:pt x="253" y="104"/>
                </a:lnTo>
                <a:lnTo>
                  <a:pt x="251" y="102"/>
                </a:lnTo>
                <a:lnTo>
                  <a:pt x="250" y="101"/>
                </a:lnTo>
                <a:lnTo>
                  <a:pt x="248" y="99"/>
                </a:lnTo>
                <a:lnTo>
                  <a:pt x="247" y="97"/>
                </a:lnTo>
                <a:lnTo>
                  <a:pt x="246" y="96"/>
                </a:lnTo>
                <a:lnTo>
                  <a:pt x="245" y="94"/>
                </a:lnTo>
                <a:lnTo>
                  <a:pt x="244" y="92"/>
                </a:lnTo>
                <a:lnTo>
                  <a:pt x="243" y="90"/>
                </a:lnTo>
                <a:lnTo>
                  <a:pt x="243" y="88"/>
                </a:lnTo>
                <a:lnTo>
                  <a:pt x="242" y="86"/>
                </a:lnTo>
                <a:lnTo>
                  <a:pt x="241" y="84"/>
                </a:lnTo>
                <a:lnTo>
                  <a:pt x="241" y="82"/>
                </a:lnTo>
                <a:lnTo>
                  <a:pt x="240" y="80"/>
                </a:lnTo>
                <a:lnTo>
                  <a:pt x="240" y="78"/>
                </a:lnTo>
                <a:lnTo>
                  <a:pt x="240" y="76"/>
                </a:lnTo>
                <a:lnTo>
                  <a:pt x="240" y="74"/>
                </a:lnTo>
                <a:lnTo>
                  <a:pt x="240" y="71"/>
                </a:lnTo>
                <a:lnTo>
                  <a:pt x="240" y="69"/>
                </a:lnTo>
                <a:lnTo>
                  <a:pt x="240" y="67"/>
                </a:lnTo>
                <a:lnTo>
                  <a:pt x="241" y="65"/>
                </a:lnTo>
                <a:lnTo>
                  <a:pt x="241" y="63"/>
                </a:lnTo>
                <a:lnTo>
                  <a:pt x="242" y="61"/>
                </a:lnTo>
                <a:lnTo>
                  <a:pt x="243" y="59"/>
                </a:lnTo>
                <a:lnTo>
                  <a:pt x="243" y="57"/>
                </a:lnTo>
                <a:lnTo>
                  <a:pt x="244" y="55"/>
                </a:lnTo>
                <a:lnTo>
                  <a:pt x="245" y="53"/>
                </a:lnTo>
                <a:lnTo>
                  <a:pt x="246" y="51"/>
                </a:lnTo>
                <a:lnTo>
                  <a:pt x="247" y="50"/>
                </a:lnTo>
                <a:lnTo>
                  <a:pt x="248" y="48"/>
                </a:lnTo>
                <a:lnTo>
                  <a:pt x="250" y="46"/>
                </a:lnTo>
                <a:lnTo>
                  <a:pt x="251" y="45"/>
                </a:lnTo>
                <a:lnTo>
                  <a:pt x="253" y="43"/>
                </a:lnTo>
                <a:lnTo>
                  <a:pt x="254" y="42"/>
                </a:lnTo>
                <a:lnTo>
                  <a:pt x="256" y="41"/>
                </a:lnTo>
                <a:lnTo>
                  <a:pt x="257" y="39"/>
                </a:lnTo>
                <a:lnTo>
                  <a:pt x="259" y="38"/>
                </a:lnTo>
                <a:lnTo>
                  <a:pt x="260" y="37"/>
                </a:lnTo>
                <a:lnTo>
                  <a:pt x="262" y="36"/>
                </a:lnTo>
                <a:lnTo>
                  <a:pt x="264" y="35"/>
                </a:lnTo>
                <a:lnTo>
                  <a:pt x="266" y="34"/>
                </a:lnTo>
                <a:lnTo>
                  <a:pt x="268" y="34"/>
                </a:lnTo>
                <a:lnTo>
                  <a:pt x="270" y="33"/>
                </a:lnTo>
                <a:lnTo>
                  <a:pt x="272" y="32"/>
                </a:lnTo>
                <a:lnTo>
                  <a:pt x="274" y="32"/>
                </a:lnTo>
                <a:lnTo>
                  <a:pt x="276" y="32"/>
                </a:lnTo>
                <a:lnTo>
                  <a:pt x="278" y="31"/>
                </a:lnTo>
                <a:lnTo>
                  <a:pt x="280" y="31"/>
                </a:lnTo>
                <a:lnTo>
                  <a:pt x="282" y="31"/>
                </a:lnTo>
                <a:close/>
                <a:moveTo>
                  <a:pt x="170" y="0"/>
                </a:moveTo>
                <a:lnTo>
                  <a:pt x="173" y="0"/>
                </a:lnTo>
                <a:lnTo>
                  <a:pt x="176" y="0"/>
                </a:lnTo>
                <a:lnTo>
                  <a:pt x="178" y="0"/>
                </a:lnTo>
                <a:lnTo>
                  <a:pt x="181" y="1"/>
                </a:lnTo>
                <a:lnTo>
                  <a:pt x="184" y="2"/>
                </a:lnTo>
                <a:lnTo>
                  <a:pt x="186" y="2"/>
                </a:lnTo>
                <a:lnTo>
                  <a:pt x="189" y="3"/>
                </a:lnTo>
                <a:lnTo>
                  <a:pt x="191" y="4"/>
                </a:lnTo>
                <a:lnTo>
                  <a:pt x="194" y="5"/>
                </a:lnTo>
                <a:lnTo>
                  <a:pt x="196" y="6"/>
                </a:lnTo>
                <a:lnTo>
                  <a:pt x="198" y="8"/>
                </a:lnTo>
                <a:lnTo>
                  <a:pt x="201" y="9"/>
                </a:lnTo>
                <a:lnTo>
                  <a:pt x="203" y="10"/>
                </a:lnTo>
                <a:lnTo>
                  <a:pt x="205" y="12"/>
                </a:lnTo>
                <a:lnTo>
                  <a:pt x="207" y="14"/>
                </a:lnTo>
                <a:lnTo>
                  <a:pt x="209" y="15"/>
                </a:lnTo>
                <a:lnTo>
                  <a:pt x="211" y="18"/>
                </a:lnTo>
                <a:lnTo>
                  <a:pt x="212" y="19"/>
                </a:lnTo>
                <a:lnTo>
                  <a:pt x="214" y="22"/>
                </a:lnTo>
                <a:lnTo>
                  <a:pt x="215" y="24"/>
                </a:lnTo>
                <a:lnTo>
                  <a:pt x="217" y="26"/>
                </a:lnTo>
                <a:lnTo>
                  <a:pt x="218" y="28"/>
                </a:lnTo>
                <a:lnTo>
                  <a:pt x="219" y="31"/>
                </a:lnTo>
                <a:lnTo>
                  <a:pt x="220" y="33"/>
                </a:lnTo>
                <a:lnTo>
                  <a:pt x="221" y="35"/>
                </a:lnTo>
                <a:lnTo>
                  <a:pt x="222" y="38"/>
                </a:lnTo>
                <a:lnTo>
                  <a:pt x="223" y="40"/>
                </a:lnTo>
                <a:lnTo>
                  <a:pt x="224" y="43"/>
                </a:lnTo>
                <a:lnTo>
                  <a:pt x="224" y="45"/>
                </a:lnTo>
                <a:lnTo>
                  <a:pt x="224" y="48"/>
                </a:lnTo>
                <a:lnTo>
                  <a:pt x="225" y="51"/>
                </a:lnTo>
                <a:lnTo>
                  <a:pt x="225" y="54"/>
                </a:lnTo>
                <a:lnTo>
                  <a:pt x="225" y="57"/>
                </a:lnTo>
                <a:lnTo>
                  <a:pt x="224" y="59"/>
                </a:lnTo>
                <a:lnTo>
                  <a:pt x="224" y="62"/>
                </a:lnTo>
                <a:lnTo>
                  <a:pt x="224" y="65"/>
                </a:lnTo>
                <a:lnTo>
                  <a:pt x="223" y="68"/>
                </a:lnTo>
                <a:lnTo>
                  <a:pt x="222" y="70"/>
                </a:lnTo>
                <a:lnTo>
                  <a:pt x="221" y="73"/>
                </a:lnTo>
                <a:lnTo>
                  <a:pt x="220" y="75"/>
                </a:lnTo>
                <a:lnTo>
                  <a:pt x="219" y="78"/>
                </a:lnTo>
                <a:lnTo>
                  <a:pt x="218" y="80"/>
                </a:lnTo>
                <a:lnTo>
                  <a:pt x="217" y="82"/>
                </a:lnTo>
                <a:lnTo>
                  <a:pt x="215" y="84"/>
                </a:lnTo>
                <a:lnTo>
                  <a:pt x="214" y="86"/>
                </a:lnTo>
                <a:lnTo>
                  <a:pt x="212" y="88"/>
                </a:lnTo>
                <a:lnTo>
                  <a:pt x="211" y="90"/>
                </a:lnTo>
                <a:lnTo>
                  <a:pt x="209" y="92"/>
                </a:lnTo>
                <a:lnTo>
                  <a:pt x="207" y="94"/>
                </a:lnTo>
                <a:lnTo>
                  <a:pt x="205" y="96"/>
                </a:lnTo>
                <a:lnTo>
                  <a:pt x="203" y="97"/>
                </a:lnTo>
                <a:lnTo>
                  <a:pt x="201" y="99"/>
                </a:lnTo>
                <a:lnTo>
                  <a:pt x="198" y="100"/>
                </a:lnTo>
                <a:lnTo>
                  <a:pt x="196" y="101"/>
                </a:lnTo>
                <a:lnTo>
                  <a:pt x="194" y="103"/>
                </a:lnTo>
                <a:lnTo>
                  <a:pt x="191" y="104"/>
                </a:lnTo>
                <a:lnTo>
                  <a:pt x="189" y="105"/>
                </a:lnTo>
                <a:lnTo>
                  <a:pt x="186" y="106"/>
                </a:lnTo>
                <a:lnTo>
                  <a:pt x="184" y="106"/>
                </a:lnTo>
                <a:lnTo>
                  <a:pt x="181" y="107"/>
                </a:lnTo>
                <a:lnTo>
                  <a:pt x="178" y="107"/>
                </a:lnTo>
                <a:lnTo>
                  <a:pt x="176" y="108"/>
                </a:lnTo>
                <a:lnTo>
                  <a:pt x="173" y="108"/>
                </a:lnTo>
                <a:lnTo>
                  <a:pt x="170" y="108"/>
                </a:lnTo>
                <a:lnTo>
                  <a:pt x="168" y="108"/>
                </a:lnTo>
                <a:lnTo>
                  <a:pt x="165" y="108"/>
                </a:lnTo>
                <a:lnTo>
                  <a:pt x="162" y="107"/>
                </a:lnTo>
                <a:lnTo>
                  <a:pt x="159" y="107"/>
                </a:lnTo>
                <a:lnTo>
                  <a:pt x="157" y="106"/>
                </a:lnTo>
                <a:lnTo>
                  <a:pt x="154" y="106"/>
                </a:lnTo>
                <a:lnTo>
                  <a:pt x="152" y="105"/>
                </a:lnTo>
                <a:lnTo>
                  <a:pt x="149" y="104"/>
                </a:lnTo>
                <a:lnTo>
                  <a:pt x="147" y="103"/>
                </a:lnTo>
                <a:lnTo>
                  <a:pt x="144" y="101"/>
                </a:lnTo>
                <a:lnTo>
                  <a:pt x="142" y="100"/>
                </a:lnTo>
                <a:lnTo>
                  <a:pt x="140" y="99"/>
                </a:lnTo>
                <a:lnTo>
                  <a:pt x="138" y="97"/>
                </a:lnTo>
                <a:lnTo>
                  <a:pt x="136" y="96"/>
                </a:lnTo>
                <a:lnTo>
                  <a:pt x="134" y="94"/>
                </a:lnTo>
                <a:lnTo>
                  <a:pt x="132" y="92"/>
                </a:lnTo>
                <a:lnTo>
                  <a:pt x="130" y="90"/>
                </a:lnTo>
                <a:lnTo>
                  <a:pt x="129" y="88"/>
                </a:lnTo>
                <a:lnTo>
                  <a:pt x="127" y="86"/>
                </a:lnTo>
                <a:lnTo>
                  <a:pt x="125" y="84"/>
                </a:lnTo>
                <a:lnTo>
                  <a:pt x="124" y="82"/>
                </a:lnTo>
                <a:lnTo>
                  <a:pt x="122" y="80"/>
                </a:lnTo>
                <a:lnTo>
                  <a:pt x="121" y="78"/>
                </a:lnTo>
                <a:lnTo>
                  <a:pt x="120" y="75"/>
                </a:lnTo>
                <a:lnTo>
                  <a:pt x="119" y="73"/>
                </a:lnTo>
                <a:lnTo>
                  <a:pt x="118" y="70"/>
                </a:lnTo>
                <a:lnTo>
                  <a:pt x="118" y="68"/>
                </a:lnTo>
                <a:lnTo>
                  <a:pt x="117" y="65"/>
                </a:lnTo>
                <a:lnTo>
                  <a:pt x="116" y="62"/>
                </a:lnTo>
                <a:lnTo>
                  <a:pt x="116" y="59"/>
                </a:lnTo>
                <a:lnTo>
                  <a:pt x="116" y="57"/>
                </a:lnTo>
                <a:lnTo>
                  <a:pt x="116" y="54"/>
                </a:lnTo>
                <a:lnTo>
                  <a:pt x="116" y="51"/>
                </a:lnTo>
                <a:lnTo>
                  <a:pt x="116" y="48"/>
                </a:lnTo>
                <a:lnTo>
                  <a:pt x="116" y="45"/>
                </a:lnTo>
                <a:lnTo>
                  <a:pt x="117" y="43"/>
                </a:lnTo>
                <a:lnTo>
                  <a:pt x="118" y="40"/>
                </a:lnTo>
                <a:lnTo>
                  <a:pt x="118" y="38"/>
                </a:lnTo>
                <a:lnTo>
                  <a:pt x="119" y="35"/>
                </a:lnTo>
                <a:lnTo>
                  <a:pt x="120" y="33"/>
                </a:lnTo>
                <a:lnTo>
                  <a:pt x="121" y="31"/>
                </a:lnTo>
                <a:lnTo>
                  <a:pt x="122" y="28"/>
                </a:lnTo>
                <a:lnTo>
                  <a:pt x="124" y="26"/>
                </a:lnTo>
                <a:lnTo>
                  <a:pt x="125" y="24"/>
                </a:lnTo>
                <a:lnTo>
                  <a:pt x="127" y="22"/>
                </a:lnTo>
                <a:lnTo>
                  <a:pt x="129" y="19"/>
                </a:lnTo>
                <a:lnTo>
                  <a:pt x="130" y="18"/>
                </a:lnTo>
                <a:lnTo>
                  <a:pt x="132" y="15"/>
                </a:lnTo>
                <a:lnTo>
                  <a:pt x="134" y="14"/>
                </a:lnTo>
                <a:lnTo>
                  <a:pt x="136" y="12"/>
                </a:lnTo>
                <a:lnTo>
                  <a:pt x="138" y="10"/>
                </a:lnTo>
                <a:lnTo>
                  <a:pt x="140" y="9"/>
                </a:lnTo>
                <a:lnTo>
                  <a:pt x="142" y="8"/>
                </a:lnTo>
                <a:lnTo>
                  <a:pt x="144" y="6"/>
                </a:lnTo>
                <a:lnTo>
                  <a:pt x="147" y="5"/>
                </a:lnTo>
                <a:lnTo>
                  <a:pt x="149" y="4"/>
                </a:lnTo>
                <a:lnTo>
                  <a:pt x="152" y="3"/>
                </a:lnTo>
                <a:lnTo>
                  <a:pt x="154" y="2"/>
                </a:lnTo>
                <a:lnTo>
                  <a:pt x="157" y="2"/>
                </a:lnTo>
                <a:lnTo>
                  <a:pt x="159" y="1"/>
                </a:lnTo>
                <a:lnTo>
                  <a:pt x="162" y="0"/>
                </a:lnTo>
                <a:lnTo>
                  <a:pt x="165" y="0"/>
                </a:lnTo>
                <a:lnTo>
                  <a:pt x="168" y="0"/>
                </a:lnTo>
                <a:lnTo>
                  <a:pt x="17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CF3AEF4C-B274-B459-629B-2FEB2C045B01}"/>
              </a:ext>
            </a:extLst>
          </p:cNvPr>
          <p:cNvSpPr/>
          <p:nvPr/>
        </p:nvSpPr>
        <p:spPr>
          <a:xfrm>
            <a:off x="7114737" y="2212676"/>
            <a:ext cx="790575" cy="790575"/>
          </a:xfrm>
          <a:prstGeom prst="rect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40B50FA1-EC06-681A-C73E-36271D67E64C}"/>
              </a:ext>
            </a:extLst>
          </p:cNvPr>
          <p:cNvSpPr>
            <a:spLocks noEditPoints="1"/>
          </p:cNvSpPr>
          <p:nvPr/>
        </p:nvSpPr>
        <p:spPr bwMode="auto">
          <a:xfrm>
            <a:off x="7298122" y="2470201"/>
            <a:ext cx="423805" cy="323706"/>
          </a:xfrm>
          <a:custGeom>
            <a:avLst/>
            <a:gdLst>
              <a:gd name="T0" fmla="*/ 4 w 221"/>
              <a:gd name="T1" fmla="*/ 143 h 168"/>
              <a:gd name="T2" fmla="*/ 17 w 221"/>
              <a:gd name="T3" fmla="*/ 152 h 168"/>
              <a:gd name="T4" fmla="*/ 46 w 221"/>
              <a:gd name="T5" fmla="*/ 107 h 168"/>
              <a:gd name="T6" fmla="*/ 46 w 221"/>
              <a:gd name="T7" fmla="*/ 107 h 168"/>
              <a:gd name="T8" fmla="*/ 43 w 221"/>
              <a:gd name="T9" fmla="*/ 78 h 168"/>
              <a:gd name="T10" fmla="*/ 45 w 221"/>
              <a:gd name="T11" fmla="*/ 75 h 168"/>
              <a:gd name="T12" fmla="*/ 70 w 221"/>
              <a:gd name="T13" fmla="*/ 36 h 168"/>
              <a:gd name="T14" fmla="*/ 108 w 221"/>
              <a:gd name="T15" fmla="*/ 61 h 168"/>
              <a:gd name="T16" fmla="*/ 81 w 221"/>
              <a:gd name="T17" fmla="*/ 103 h 168"/>
              <a:gd name="T18" fmla="*/ 52 w 221"/>
              <a:gd name="T19" fmla="*/ 111 h 168"/>
              <a:gd name="T20" fmla="*/ 23 w 221"/>
              <a:gd name="T21" fmla="*/ 155 h 168"/>
              <a:gd name="T22" fmla="*/ 36 w 221"/>
              <a:gd name="T23" fmla="*/ 164 h 168"/>
              <a:gd name="T24" fmla="*/ 37 w 221"/>
              <a:gd name="T25" fmla="*/ 168 h 168"/>
              <a:gd name="T26" fmla="*/ 0 w 221"/>
              <a:gd name="T27" fmla="*/ 144 h 168"/>
              <a:gd name="T28" fmla="*/ 4 w 221"/>
              <a:gd name="T29" fmla="*/ 143 h 168"/>
              <a:gd name="T30" fmla="*/ 109 w 221"/>
              <a:gd name="T31" fmla="*/ 0 h 168"/>
              <a:gd name="T32" fmla="*/ 118 w 221"/>
              <a:gd name="T33" fmla="*/ 22 h 168"/>
              <a:gd name="T34" fmla="*/ 142 w 221"/>
              <a:gd name="T35" fmla="*/ 18 h 168"/>
              <a:gd name="T36" fmla="*/ 130 w 221"/>
              <a:gd name="T37" fmla="*/ 33 h 168"/>
              <a:gd name="T38" fmla="*/ 130 w 221"/>
              <a:gd name="T39" fmla="*/ 25 h 168"/>
              <a:gd name="T40" fmla="*/ 109 w 221"/>
              <a:gd name="T41" fmla="*/ 13 h 168"/>
              <a:gd name="T42" fmla="*/ 88 w 221"/>
              <a:gd name="T43" fmla="*/ 25 h 168"/>
              <a:gd name="T44" fmla="*/ 89 w 221"/>
              <a:gd name="T45" fmla="*/ 34 h 168"/>
              <a:gd name="T46" fmla="*/ 76 w 221"/>
              <a:gd name="T47" fmla="*/ 18 h 168"/>
              <a:gd name="T48" fmla="*/ 100 w 221"/>
              <a:gd name="T49" fmla="*/ 22 h 168"/>
              <a:gd name="T50" fmla="*/ 109 w 221"/>
              <a:gd name="T51" fmla="*/ 0 h 168"/>
              <a:gd name="T52" fmla="*/ 217 w 221"/>
              <a:gd name="T53" fmla="*/ 140 h 168"/>
              <a:gd name="T54" fmla="*/ 204 w 221"/>
              <a:gd name="T55" fmla="*/ 149 h 168"/>
              <a:gd name="T56" fmla="*/ 175 w 221"/>
              <a:gd name="T57" fmla="*/ 104 h 168"/>
              <a:gd name="T58" fmla="*/ 174 w 221"/>
              <a:gd name="T59" fmla="*/ 104 h 168"/>
              <a:gd name="T60" fmla="*/ 178 w 221"/>
              <a:gd name="T61" fmla="*/ 75 h 168"/>
              <a:gd name="T62" fmla="*/ 176 w 221"/>
              <a:gd name="T63" fmla="*/ 72 h 168"/>
              <a:gd name="T64" fmla="*/ 151 w 221"/>
              <a:gd name="T65" fmla="*/ 33 h 168"/>
              <a:gd name="T66" fmla="*/ 113 w 221"/>
              <a:gd name="T67" fmla="*/ 58 h 168"/>
              <a:gd name="T68" fmla="*/ 140 w 221"/>
              <a:gd name="T69" fmla="*/ 99 h 168"/>
              <a:gd name="T70" fmla="*/ 169 w 221"/>
              <a:gd name="T71" fmla="*/ 107 h 168"/>
              <a:gd name="T72" fmla="*/ 198 w 221"/>
              <a:gd name="T73" fmla="*/ 152 h 168"/>
              <a:gd name="T74" fmla="*/ 185 w 221"/>
              <a:gd name="T75" fmla="*/ 161 h 168"/>
              <a:gd name="T76" fmla="*/ 184 w 221"/>
              <a:gd name="T77" fmla="*/ 164 h 168"/>
              <a:gd name="T78" fmla="*/ 221 w 221"/>
              <a:gd name="T79" fmla="*/ 141 h 168"/>
              <a:gd name="T80" fmla="*/ 217 w 221"/>
              <a:gd name="T81" fmla="*/ 1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1" h="168">
                <a:moveTo>
                  <a:pt x="4" y="143"/>
                </a:moveTo>
                <a:cubicBezTo>
                  <a:pt x="17" y="152"/>
                  <a:pt x="17" y="152"/>
                  <a:pt x="17" y="152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38" y="100"/>
                  <a:pt x="37" y="87"/>
                  <a:pt x="43" y="78"/>
                </a:cubicBezTo>
                <a:cubicBezTo>
                  <a:pt x="43" y="77"/>
                  <a:pt x="44" y="76"/>
                  <a:pt x="45" y="75"/>
                </a:cubicBezTo>
                <a:cubicBezTo>
                  <a:pt x="70" y="36"/>
                  <a:pt x="70" y="36"/>
                  <a:pt x="70" y="36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74" y="112"/>
                  <a:pt x="62" y="115"/>
                  <a:pt x="52" y="111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7" y="165"/>
                  <a:pt x="37" y="166"/>
                  <a:pt x="37" y="168"/>
                </a:cubicBezTo>
                <a:cubicBezTo>
                  <a:pt x="0" y="144"/>
                  <a:pt x="0" y="144"/>
                  <a:pt x="0" y="144"/>
                </a:cubicBezTo>
                <a:cubicBezTo>
                  <a:pt x="1" y="143"/>
                  <a:pt x="3" y="142"/>
                  <a:pt x="4" y="143"/>
                </a:cubicBezTo>
                <a:close/>
                <a:moveTo>
                  <a:pt x="109" y="0"/>
                </a:moveTo>
                <a:cubicBezTo>
                  <a:pt x="112" y="7"/>
                  <a:pt x="115" y="14"/>
                  <a:pt x="118" y="22"/>
                </a:cubicBezTo>
                <a:cubicBezTo>
                  <a:pt x="126" y="20"/>
                  <a:pt x="134" y="19"/>
                  <a:pt x="142" y="18"/>
                </a:cubicBezTo>
                <a:cubicBezTo>
                  <a:pt x="138" y="23"/>
                  <a:pt x="134" y="28"/>
                  <a:pt x="130" y="33"/>
                </a:cubicBezTo>
                <a:cubicBezTo>
                  <a:pt x="124" y="29"/>
                  <a:pt x="124" y="31"/>
                  <a:pt x="130" y="25"/>
                </a:cubicBezTo>
                <a:cubicBezTo>
                  <a:pt x="112" y="28"/>
                  <a:pt x="116" y="30"/>
                  <a:pt x="109" y="13"/>
                </a:cubicBezTo>
                <a:cubicBezTo>
                  <a:pt x="102" y="30"/>
                  <a:pt x="106" y="28"/>
                  <a:pt x="88" y="25"/>
                </a:cubicBezTo>
                <a:cubicBezTo>
                  <a:pt x="94" y="32"/>
                  <a:pt x="95" y="30"/>
                  <a:pt x="89" y="34"/>
                </a:cubicBezTo>
                <a:cubicBezTo>
                  <a:pt x="84" y="28"/>
                  <a:pt x="80" y="23"/>
                  <a:pt x="76" y="18"/>
                </a:cubicBezTo>
                <a:cubicBezTo>
                  <a:pt x="84" y="19"/>
                  <a:pt x="92" y="20"/>
                  <a:pt x="100" y="22"/>
                </a:cubicBezTo>
                <a:cubicBezTo>
                  <a:pt x="103" y="14"/>
                  <a:pt x="106" y="7"/>
                  <a:pt x="109" y="0"/>
                </a:cubicBezTo>
                <a:close/>
                <a:moveTo>
                  <a:pt x="217" y="140"/>
                </a:moveTo>
                <a:cubicBezTo>
                  <a:pt x="204" y="149"/>
                  <a:pt x="204" y="149"/>
                  <a:pt x="204" y="149"/>
                </a:cubicBezTo>
                <a:cubicBezTo>
                  <a:pt x="175" y="104"/>
                  <a:pt x="175" y="104"/>
                  <a:pt x="175" y="104"/>
                </a:cubicBezTo>
                <a:cubicBezTo>
                  <a:pt x="174" y="104"/>
                  <a:pt x="174" y="104"/>
                  <a:pt x="174" y="104"/>
                </a:cubicBezTo>
                <a:cubicBezTo>
                  <a:pt x="182" y="96"/>
                  <a:pt x="184" y="84"/>
                  <a:pt x="178" y="75"/>
                </a:cubicBezTo>
                <a:cubicBezTo>
                  <a:pt x="177" y="74"/>
                  <a:pt x="177" y="73"/>
                  <a:pt x="176" y="72"/>
                </a:cubicBezTo>
                <a:cubicBezTo>
                  <a:pt x="151" y="33"/>
                  <a:pt x="151" y="33"/>
                  <a:pt x="151" y="33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7" y="109"/>
                  <a:pt x="159" y="112"/>
                  <a:pt x="169" y="107"/>
                </a:cubicBezTo>
                <a:cubicBezTo>
                  <a:pt x="198" y="152"/>
                  <a:pt x="198" y="152"/>
                  <a:pt x="198" y="152"/>
                </a:cubicBezTo>
                <a:cubicBezTo>
                  <a:pt x="185" y="161"/>
                  <a:pt x="185" y="161"/>
                  <a:pt x="185" y="161"/>
                </a:cubicBezTo>
                <a:cubicBezTo>
                  <a:pt x="184" y="161"/>
                  <a:pt x="183" y="163"/>
                  <a:pt x="184" y="164"/>
                </a:cubicBezTo>
                <a:cubicBezTo>
                  <a:pt x="221" y="141"/>
                  <a:pt x="221" y="141"/>
                  <a:pt x="221" y="141"/>
                </a:cubicBezTo>
                <a:cubicBezTo>
                  <a:pt x="220" y="140"/>
                  <a:pt x="218" y="139"/>
                  <a:pt x="217" y="1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9" tIns="34295" rIns="68589" bIns="34295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6697DE5A-E748-5EF4-E8A2-CB6CB57BE78D}"/>
              </a:ext>
            </a:extLst>
          </p:cNvPr>
          <p:cNvGrpSpPr/>
          <p:nvPr/>
        </p:nvGrpSpPr>
        <p:grpSpPr>
          <a:xfrm>
            <a:off x="894385" y="3156542"/>
            <a:ext cx="1491285" cy="1076575"/>
            <a:chOff x="6062891" y="1380528"/>
            <a:chExt cx="1491285" cy="1076575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60B8D5CA-364C-F42F-5140-50F24707B066}"/>
                </a:ext>
              </a:extLst>
            </p:cNvPr>
            <p:cNvSpPr txBox="1"/>
            <p:nvPr/>
          </p:nvSpPr>
          <p:spPr>
            <a:xfrm>
              <a:off x="6124505" y="1642393"/>
              <a:ext cx="1368059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C9A9CC87-BDB6-80AF-A7AB-7F8968301F11}"/>
                </a:ext>
              </a:extLst>
            </p:cNvPr>
            <p:cNvSpPr txBox="1"/>
            <p:nvPr/>
          </p:nvSpPr>
          <p:spPr>
            <a:xfrm>
              <a:off x="6062891" y="1380528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60755AB4-C7AE-1236-400D-05DF2566019D}"/>
              </a:ext>
            </a:extLst>
          </p:cNvPr>
          <p:cNvGrpSpPr/>
          <p:nvPr/>
        </p:nvGrpSpPr>
        <p:grpSpPr>
          <a:xfrm>
            <a:off x="2810058" y="3156542"/>
            <a:ext cx="1491285" cy="1076575"/>
            <a:chOff x="6062891" y="1380528"/>
            <a:chExt cx="1491285" cy="1076575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AD4402F4-42A8-BC2E-25D7-51EAD2CABBE1}"/>
                </a:ext>
              </a:extLst>
            </p:cNvPr>
            <p:cNvSpPr txBox="1"/>
            <p:nvPr/>
          </p:nvSpPr>
          <p:spPr>
            <a:xfrm>
              <a:off x="6124505" y="1642393"/>
              <a:ext cx="1368059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6A4D32B-E5B2-C58D-B84F-FC91FDE72E69}"/>
                </a:ext>
              </a:extLst>
            </p:cNvPr>
            <p:cNvSpPr txBox="1"/>
            <p:nvPr/>
          </p:nvSpPr>
          <p:spPr>
            <a:xfrm>
              <a:off x="6062891" y="1380528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B24570A2-4BA8-3789-264C-3D842CA351FA}"/>
              </a:ext>
            </a:extLst>
          </p:cNvPr>
          <p:cNvGrpSpPr/>
          <p:nvPr/>
        </p:nvGrpSpPr>
        <p:grpSpPr>
          <a:xfrm>
            <a:off x="4818403" y="3156542"/>
            <a:ext cx="1491285" cy="1076575"/>
            <a:chOff x="6062891" y="1380528"/>
            <a:chExt cx="1491285" cy="1076575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962128BA-F4E7-B6AA-3CF2-D3BABECC775A}"/>
                </a:ext>
              </a:extLst>
            </p:cNvPr>
            <p:cNvSpPr txBox="1"/>
            <p:nvPr/>
          </p:nvSpPr>
          <p:spPr>
            <a:xfrm>
              <a:off x="6124505" y="1642393"/>
              <a:ext cx="1368059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673D6D83-98DC-7EC9-B784-FD816D06C3DB}"/>
                </a:ext>
              </a:extLst>
            </p:cNvPr>
            <p:cNvSpPr txBox="1"/>
            <p:nvPr/>
          </p:nvSpPr>
          <p:spPr>
            <a:xfrm>
              <a:off x="6062891" y="1380528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E3AAFB61-DC6C-ADB7-4B2A-B912A697BC26}"/>
              </a:ext>
            </a:extLst>
          </p:cNvPr>
          <p:cNvGrpSpPr/>
          <p:nvPr/>
        </p:nvGrpSpPr>
        <p:grpSpPr>
          <a:xfrm>
            <a:off x="6764381" y="3156542"/>
            <a:ext cx="1491285" cy="1076575"/>
            <a:chOff x="6062891" y="1380528"/>
            <a:chExt cx="1491285" cy="1076575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65B0A5DC-D1F2-5BD7-2C5F-13A39C620D3F}"/>
                </a:ext>
              </a:extLst>
            </p:cNvPr>
            <p:cNvSpPr txBox="1"/>
            <p:nvPr/>
          </p:nvSpPr>
          <p:spPr>
            <a:xfrm>
              <a:off x="6124505" y="1642393"/>
              <a:ext cx="1368059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B4C5980-150D-DC17-2BBD-72758CC9A8FB}"/>
                </a:ext>
              </a:extLst>
            </p:cNvPr>
            <p:cNvSpPr txBox="1"/>
            <p:nvPr/>
          </p:nvSpPr>
          <p:spPr>
            <a:xfrm>
              <a:off x="6062891" y="1380528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880734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03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85CA12-4B26-56E3-5642-7D9E4825183B}"/>
              </a:ext>
            </a:extLst>
          </p:cNvPr>
          <p:cNvGrpSpPr/>
          <p:nvPr/>
        </p:nvGrpSpPr>
        <p:grpSpPr>
          <a:xfrm>
            <a:off x="3936430" y="1752041"/>
            <a:ext cx="1300540" cy="1641006"/>
            <a:chOff x="4823608" y="2237050"/>
            <a:chExt cx="2653553" cy="3348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" name="Freeform: Shape 6">
              <a:extLst>
                <a:ext uri="{FF2B5EF4-FFF2-40B4-BE49-F238E27FC236}">
                  <a16:creationId xmlns:a16="http://schemas.microsoft.com/office/drawing/2014/main" id="{CBF43E3C-3D5A-C664-8836-70AE1D22D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903" y="2766146"/>
              <a:ext cx="1741057" cy="2247538"/>
            </a:xfrm>
            <a:custGeom>
              <a:avLst/>
              <a:gdLst>
                <a:gd name="T0" fmla="*/ 160 w 321"/>
                <a:gd name="T1" fmla="*/ 0 h 429"/>
                <a:gd name="T2" fmla="*/ 0 w 321"/>
                <a:gd name="T3" fmla="*/ 160 h 429"/>
                <a:gd name="T4" fmla="*/ 22 w 321"/>
                <a:gd name="T5" fmla="*/ 240 h 429"/>
                <a:gd name="T6" fmla="*/ 78 w 321"/>
                <a:gd name="T7" fmla="*/ 389 h 429"/>
                <a:gd name="T8" fmla="*/ 115 w 321"/>
                <a:gd name="T9" fmla="*/ 429 h 429"/>
                <a:gd name="T10" fmla="*/ 160 w 321"/>
                <a:gd name="T11" fmla="*/ 429 h 429"/>
                <a:gd name="T12" fmla="*/ 206 w 321"/>
                <a:gd name="T13" fmla="*/ 429 h 429"/>
                <a:gd name="T14" fmla="*/ 243 w 321"/>
                <a:gd name="T15" fmla="*/ 389 h 429"/>
                <a:gd name="T16" fmla="*/ 299 w 321"/>
                <a:gd name="T17" fmla="*/ 240 h 429"/>
                <a:gd name="T18" fmla="*/ 321 w 321"/>
                <a:gd name="T19" fmla="*/ 160 h 429"/>
                <a:gd name="T20" fmla="*/ 160 w 321"/>
                <a:gd name="T21" fmla="*/ 0 h 429"/>
                <a:gd name="T22" fmla="*/ 287 w 321"/>
                <a:gd name="T23" fmla="*/ 233 h 429"/>
                <a:gd name="T24" fmla="*/ 229 w 321"/>
                <a:gd name="T25" fmla="*/ 387 h 429"/>
                <a:gd name="T26" fmla="*/ 221 w 321"/>
                <a:gd name="T27" fmla="*/ 411 h 429"/>
                <a:gd name="T28" fmla="*/ 206 w 321"/>
                <a:gd name="T29" fmla="*/ 414 h 429"/>
                <a:gd name="T30" fmla="*/ 160 w 321"/>
                <a:gd name="T31" fmla="*/ 414 h 429"/>
                <a:gd name="T32" fmla="*/ 115 w 321"/>
                <a:gd name="T33" fmla="*/ 414 h 429"/>
                <a:gd name="T34" fmla="*/ 100 w 321"/>
                <a:gd name="T35" fmla="*/ 411 h 429"/>
                <a:gd name="T36" fmla="*/ 92 w 321"/>
                <a:gd name="T37" fmla="*/ 387 h 429"/>
                <a:gd name="T38" fmla="*/ 34 w 321"/>
                <a:gd name="T39" fmla="*/ 233 h 429"/>
                <a:gd name="T40" fmla="*/ 15 w 321"/>
                <a:gd name="T41" fmla="*/ 160 h 429"/>
                <a:gd name="T42" fmla="*/ 160 w 321"/>
                <a:gd name="T43" fmla="*/ 14 h 429"/>
                <a:gd name="T44" fmla="*/ 306 w 321"/>
                <a:gd name="T45" fmla="*/ 160 h 429"/>
                <a:gd name="T46" fmla="*/ 287 w 321"/>
                <a:gd name="T47" fmla="*/ 23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1" h="429">
                  <a:moveTo>
                    <a:pt x="160" y="0"/>
                  </a:moveTo>
                  <a:cubicBezTo>
                    <a:pt x="72" y="0"/>
                    <a:pt x="0" y="72"/>
                    <a:pt x="0" y="160"/>
                  </a:cubicBezTo>
                  <a:cubicBezTo>
                    <a:pt x="0" y="189"/>
                    <a:pt x="8" y="216"/>
                    <a:pt x="22" y="240"/>
                  </a:cubicBezTo>
                  <a:cubicBezTo>
                    <a:pt x="61" y="311"/>
                    <a:pt x="71" y="351"/>
                    <a:pt x="78" y="389"/>
                  </a:cubicBezTo>
                  <a:cubicBezTo>
                    <a:pt x="83" y="421"/>
                    <a:pt x="91" y="429"/>
                    <a:pt x="115" y="429"/>
                  </a:cubicBezTo>
                  <a:cubicBezTo>
                    <a:pt x="125" y="429"/>
                    <a:pt x="142" y="429"/>
                    <a:pt x="160" y="429"/>
                  </a:cubicBezTo>
                  <a:cubicBezTo>
                    <a:pt x="179" y="429"/>
                    <a:pt x="195" y="429"/>
                    <a:pt x="206" y="429"/>
                  </a:cubicBezTo>
                  <a:cubicBezTo>
                    <a:pt x="230" y="429"/>
                    <a:pt x="238" y="421"/>
                    <a:pt x="243" y="389"/>
                  </a:cubicBezTo>
                  <a:cubicBezTo>
                    <a:pt x="249" y="351"/>
                    <a:pt x="260" y="311"/>
                    <a:pt x="299" y="240"/>
                  </a:cubicBezTo>
                  <a:cubicBezTo>
                    <a:pt x="312" y="216"/>
                    <a:pt x="321" y="189"/>
                    <a:pt x="321" y="160"/>
                  </a:cubicBezTo>
                  <a:cubicBezTo>
                    <a:pt x="321" y="72"/>
                    <a:pt x="249" y="0"/>
                    <a:pt x="160" y="0"/>
                  </a:cubicBezTo>
                  <a:close/>
                  <a:moveTo>
                    <a:pt x="287" y="233"/>
                  </a:moveTo>
                  <a:cubicBezTo>
                    <a:pt x="248" y="302"/>
                    <a:pt x="236" y="343"/>
                    <a:pt x="229" y="387"/>
                  </a:cubicBezTo>
                  <a:cubicBezTo>
                    <a:pt x="228" y="392"/>
                    <a:pt x="226" y="406"/>
                    <a:pt x="221" y="411"/>
                  </a:cubicBezTo>
                  <a:cubicBezTo>
                    <a:pt x="220" y="413"/>
                    <a:pt x="217" y="414"/>
                    <a:pt x="206" y="414"/>
                  </a:cubicBezTo>
                  <a:cubicBezTo>
                    <a:pt x="160" y="414"/>
                    <a:pt x="160" y="414"/>
                    <a:pt x="160" y="414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04" y="414"/>
                    <a:pt x="101" y="413"/>
                    <a:pt x="100" y="411"/>
                  </a:cubicBezTo>
                  <a:cubicBezTo>
                    <a:pt x="95" y="406"/>
                    <a:pt x="93" y="392"/>
                    <a:pt x="92" y="387"/>
                  </a:cubicBezTo>
                  <a:cubicBezTo>
                    <a:pt x="85" y="343"/>
                    <a:pt x="73" y="302"/>
                    <a:pt x="34" y="233"/>
                  </a:cubicBezTo>
                  <a:cubicBezTo>
                    <a:pt x="21" y="210"/>
                    <a:pt x="15" y="185"/>
                    <a:pt x="15" y="160"/>
                  </a:cubicBezTo>
                  <a:cubicBezTo>
                    <a:pt x="15" y="80"/>
                    <a:pt x="80" y="14"/>
                    <a:pt x="160" y="14"/>
                  </a:cubicBezTo>
                  <a:cubicBezTo>
                    <a:pt x="241" y="14"/>
                    <a:pt x="306" y="80"/>
                    <a:pt x="306" y="160"/>
                  </a:cubicBezTo>
                  <a:cubicBezTo>
                    <a:pt x="306" y="185"/>
                    <a:pt x="300" y="210"/>
                    <a:pt x="287" y="2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Freeform: Shape 7">
              <a:extLst>
                <a:ext uri="{FF2B5EF4-FFF2-40B4-BE49-F238E27FC236}">
                  <a16:creationId xmlns:a16="http://schemas.microsoft.com/office/drawing/2014/main" id="{0B588A70-1FC6-EEF5-D465-2105A92E5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762" y="5013683"/>
              <a:ext cx="754314" cy="108681"/>
            </a:xfrm>
            <a:custGeom>
              <a:avLst/>
              <a:gdLst>
                <a:gd name="T0" fmla="*/ 130 w 139"/>
                <a:gd name="T1" fmla="*/ 0 h 23"/>
                <a:gd name="T2" fmla="*/ 9 w 139"/>
                <a:gd name="T3" fmla="*/ 0 h 23"/>
                <a:gd name="T4" fmla="*/ 0 w 139"/>
                <a:gd name="T5" fmla="*/ 9 h 23"/>
                <a:gd name="T6" fmla="*/ 0 w 139"/>
                <a:gd name="T7" fmla="*/ 14 h 23"/>
                <a:gd name="T8" fmla="*/ 9 w 139"/>
                <a:gd name="T9" fmla="*/ 23 h 23"/>
                <a:gd name="T10" fmla="*/ 130 w 139"/>
                <a:gd name="T11" fmla="*/ 23 h 23"/>
                <a:gd name="T12" fmla="*/ 139 w 139"/>
                <a:gd name="T13" fmla="*/ 14 h 23"/>
                <a:gd name="T14" fmla="*/ 139 w 139"/>
                <a:gd name="T15" fmla="*/ 9 h 23"/>
                <a:gd name="T16" fmla="*/ 130 w 139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23">
                  <a:moveTo>
                    <a:pt x="13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4" y="23"/>
                    <a:pt x="9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5" y="23"/>
                    <a:pt x="139" y="19"/>
                    <a:pt x="139" y="14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4"/>
                    <a:pt x="135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Freeform: Shape 8">
              <a:extLst>
                <a:ext uri="{FF2B5EF4-FFF2-40B4-BE49-F238E27FC236}">
                  <a16:creationId xmlns:a16="http://schemas.microsoft.com/office/drawing/2014/main" id="{265E42EB-305D-4655-3F47-B7086750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282" y="5170787"/>
              <a:ext cx="710196" cy="119442"/>
            </a:xfrm>
            <a:custGeom>
              <a:avLst/>
              <a:gdLst>
                <a:gd name="T0" fmla="*/ 122 w 131"/>
                <a:gd name="T1" fmla="*/ 0 h 24"/>
                <a:gd name="T2" fmla="*/ 9 w 131"/>
                <a:gd name="T3" fmla="*/ 0 h 24"/>
                <a:gd name="T4" fmla="*/ 0 w 131"/>
                <a:gd name="T5" fmla="*/ 9 h 24"/>
                <a:gd name="T6" fmla="*/ 0 w 131"/>
                <a:gd name="T7" fmla="*/ 15 h 24"/>
                <a:gd name="T8" fmla="*/ 9 w 131"/>
                <a:gd name="T9" fmla="*/ 24 h 24"/>
                <a:gd name="T10" fmla="*/ 122 w 131"/>
                <a:gd name="T11" fmla="*/ 24 h 24"/>
                <a:gd name="T12" fmla="*/ 131 w 131"/>
                <a:gd name="T13" fmla="*/ 15 h 24"/>
                <a:gd name="T14" fmla="*/ 131 w 131"/>
                <a:gd name="T15" fmla="*/ 9 h 24"/>
                <a:gd name="T16" fmla="*/ 122 w 13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4">
                  <a:moveTo>
                    <a:pt x="1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0"/>
                    <a:pt x="4" y="24"/>
                    <a:pt x="9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7" y="24"/>
                    <a:pt x="131" y="20"/>
                    <a:pt x="131" y="15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4"/>
                    <a:pt x="127" y="0"/>
                    <a:pt x="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Freeform: Shape 9">
              <a:extLst>
                <a:ext uri="{FF2B5EF4-FFF2-40B4-BE49-F238E27FC236}">
                  <a16:creationId xmlns:a16="http://schemas.microsoft.com/office/drawing/2014/main" id="{B744553B-34E0-023D-543F-E047A93A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325" y="5333271"/>
              <a:ext cx="624112" cy="100283"/>
            </a:xfrm>
            <a:custGeom>
              <a:avLst/>
              <a:gdLst>
                <a:gd name="T0" fmla="*/ 107 w 115"/>
                <a:gd name="T1" fmla="*/ 0 h 23"/>
                <a:gd name="T2" fmla="*/ 8 w 115"/>
                <a:gd name="T3" fmla="*/ 0 h 23"/>
                <a:gd name="T4" fmla="*/ 0 w 115"/>
                <a:gd name="T5" fmla="*/ 9 h 23"/>
                <a:gd name="T6" fmla="*/ 0 w 115"/>
                <a:gd name="T7" fmla="*/ 15 h 23"/>
                <a:gd name="T8" fmla="*/ 8 w 115"/>
                <a:gd name="T9" fmla="*/ 23 h 23"/>
                <a:gd name="T10" fmla="*/ 107 w 115"/>
                <a:gd name="T11" fmla="*/ 23 h 23"/>
                <a:gd name="T12" fmla="*/ 115 w 115"/>
                <a:gd name="T13" fmla="*/ 15 h 23"/>
                <a:gd name="T14" fmla="*/ 115 w 115"/>
                <a:gd name="T15" fmla="*/ 9 h 23"/>
                <a:gd name="T16" fmla="*/ 107 w 11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23">
                  <a:moveTo>
                    <a:pt x="10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9"/>
                    <a:pt x="4" y="23"/>
                    <a:pt x="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11" y="23"/>
                    <a:pt x="115" y="19"/>
                    <a:pt x="115" y="1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Freeform: Shape 10">
              <a:extLst>
                <a:ext uri="{FF2B5EF4-FFF2-40B4-BE49-F238E27FC236}">
                  <a16:creationId xmlns:a16="http://schemas.microsoft.com/office/drawing/2014/main" id="{E68349C9-A502-6492-27ED-5E97EE74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2386" y="5476597"/>
              <a:ext cx="395988" cy="108681"/>
            </a:xfrm>
            <a:custGeom>
              <a:avLst/>
              <a:gdLst>
                <a:gd name="T0" fmla="*/ 0 w 73"/>
                <a:gd name="T1" fmla="*/ 0 h 20"/>
                <a:gd name="T2" fmla="*/ 73 w 73"/>
                <a:gd name="T3" fmla="*/ 0 h 20"/>
                <a:gd name="T4" fmla="*/ 36 w 73"/>
                <a:gd name="T5" fmla="*/ 20 h 20"/>
                <a:gd name="T6" fmla="*/ 0 w 7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20">
                  <a:moveTo>
                    <a:pt x="0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12"/>
                    <a:pt x="54" y="20"/>
                    <a:pt x="36" y="20"/>
                  </a:cubicBezTo>
                  <a:cubicBezTo>
                    <a:pt x="19" y="20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Freeform: Shape 11">
              <a:extLst>
                <a:ext uri="{FF2B5EF4-FFF2-40B4-BE49-F238E27FC236}">
                  <a16:creationId xmlns:a16="http://schemas.microsoft.com/office/drawing/2014/main" id="{E83B0B0F-31B7-1F80-9EC0-7B0D581B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404" y="3781799"/>
              <a:ext cx="841475" cy="1133086"/>
            </a:xfrm>
            <a:custGeom>
              <a:avLst/>
              <a:gdLst>
                <a:gd name="T0" fmla="*/ 29 w 155"/>
                <a:gd name="T1" fmla="*/ 200 h 209"/>
                <a:gd name="T2" fmla="*/ 37 w 155"/>
                <a:gd name="T3" fmla="*/ 176 h 209"/>
                <a:gd name="T4" fmla="*/ 44 w 155"/>
                <a:gd name="T5" fmla="*/ 139 h 209"/>
                <a:gd name="T6" fmla="*/ 48 w 155"/>
                <a:gd name="T7" fmla="*/ 52 h 209"/>
                <a:gd name="T8" fmla="*/ 21 w 155"/>
                <a:gd name="T9" fmla="*/ 2 h 209"/>
                <a:gd name="T10" fmla="*/ 1 w 155"/>
                <a:gd name="T11" fmla="*/ 14 h 209"/>
                <a:gd name="T12" fmla="*/ 14 w 155"/>
                <a:gd name="T13" fmla="*/ 46 h 209"/>
                <a:gd name="T14" fmla="*/ 43 w 155"/>
                <a:gd name="T15" fmla="*/ 55 h 209"/>
                <a:gd name="T16" fmla="*/ 79 w 155"/>
                <a:gd name="T17" fmla="*/ 49 h 209"/>
                <a:gd name="T18" fmla="*/ 98 w 155"/>
                <a:gd name="T19" fmla="*/ 26 h 209"/>
                <a:gd name="T20" fmla="*/ 83 w 155"/>
                <a:gd name="T21" fmla="*/ 2 h 209"/>
                <a:gd name="T22" fmla="*/ 64 w 155"/>
                <a:gd name="T23" fmla="*/ 14 h 209"/>
                <a:gd name="T24" fmla="*/ 79 w 155"/>
                <a:gd name="T25" fmla="*/ 52 h 209"/>
                <a:gd name="T26" fmla="*/ 143 w 155"/>
                <a:gd name="T27" fmla="*/ 42 h 209"/>
                <a:gd name="T28" fmla="*/ 143 w 155"/>
                <a:gd name="T29" fmla="*/ 7 h 209"/>
                <a:gd name="T30" fmla="*/ 120 w 155"/>
                <a:gd name="T31" fmla="*/ 26 h 209"/>
                <a:gd name="T32" fmla="*/ 114 w 155"/>
                <a:gd name="T33" fmla="*/ 61 h 209"/>
                <a:gd name="T34" fmla="*/ 112 w 155"/>
                <a:gd name="T35" fmla="*/ 97 h 209"/>
                <a:gd name="T36" fmla="*/ 117 w 155"/>
                <a:gd name="T37" fmla="*/ 170 h 209"/>
                <a:gd name="T38" fmla="*/ 120 w 155"/>
                <a:gd name="T39" fmla="*/ 207 h 209"/>
                <a:gd name="T40" fmla="*/ 128 w 155"/>
                <a:gd name="T41" fmla="*/ 205 h 209"/>
                <a:gd name="T42" fmla="*/ 120 w 155"/>
                <a:gd name="T43" fmla="*/ 85 h 209"/>
                <a:gd name="T44" fmla="*/ 128 w 155"/>
                <a:gd name="T45" fmla="*/ 25 h 209"/>
                <a:gd name="T46" fmla="*/ 137 w 155"/>
                <a:gd name="T47" fmla="*/ 11 h 209"/>
                <a:gd name="T48" fmla="*/ 138 w 155"/>
                <a:gd name="T49" fmla="*/ 11 h 209"/>
                <a:gd name="T50" fmla="*/ 139 w 155"/>
                <a:gd name="T51" fmla="*/ 13 h 209"/>
                <a:gd name="T52" fmla="*/ 140 w 155"/>
                <a:gd name="T53" fmla="*/ 21 h 209"/>
                <a:gd name="T54" fmla="*/ 123 w 155"/>
                <a:gd name="T55" fmla="*/ 56 h 209"/>
                <a:gd name="T56" fmla="*/ 91 w 155"/>
                <a:gd name="T57" fmla="*/ 53 h 209"/>
                <a:gd name="T58" fmla="*/ 72 w 155"/>
                <a:gd name="T59" fmla="*/ 22 h 209"/>
                <a:gd name="T60" fmla="*/ 82 w 155"/>
                <a:gd name="T61" fmla="*/ 7 h 209"/>
                <a:gd name="T62" fmla="*/ 89 w 155"/>
                <a:gd name="T63" fmla="*/ 33 h 209"/>
                <a:gd name="T64" fmla="*/ 67 w 155"/>
                <a:gd name="T65" fmla="*/ 50 h 209"/>
                <a:gd name="T66" fmla="*/ 16 w 155"/>
                <a:gd name="T67" fmla="*/ 35 h 209"/>
                <a:gd name="T68" fmla="*/ 10 w 155"/>
                <a:gd name="T69" fmla="*/ 8 h 209"/>
                <a:gd name="T70" fmla="*/ 20 w 155"/>
                <a:gd name="T71" fmla="*/ 8 h 209"/>
                <a:gd name="T72" fmla="*/ 28 w 155"/>
                <a:gd name="T73" fmla="*/ 14 h 209"/>
                <a:gd name="T74" fmla="*/ 41 w 155"/>
                <a:gd name="T75" fmla="*/ 68 h 209"/>
                <a:gd name="T76" fmla="*/ 35 w 155"/>
                <a:gd name="T77" fmla="*/ 147 h 209"/>
                <a:gd name="T78" fmla="*/ 21 w 155"/>
                <a:gd name="T79" fmla="*/ 201 h 209"/>
                <a:gd name="T80" fmla="*/ 29 w 155"/>
                <a:gd name="T81" fmla="*/ 20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5" h="209">
                  <a:moveTo>
                    <a:pt x="29" y="200"/>
                  </a:moveTo>
                  <a:cubicBezTo>
                    <a:pt x="33" y="192"/>
                    <a:pt x="35" y="184"/>
                    <a:pt x="37" y="176"/>
                  </a:cubicBezTo>
                  <a:cubicBezTo>
                    <a:pt x="40" y="164"/>
                    <a:pt x="42" y="151"/>
                    <a:pt x="44" y="139"/>
                  </a:cubicBezTo>
                  <a:cubicBezTo>
                    <a:pt x="48" y="110"/>
                    <a:pt x="51" y="81"/>
                    <a:pt x="48" y="52"/>
                  </a:cubicBezTo>
                  <a:cubicBezTo>
                    <a:pt x="46" y="34"/>
                    <a:pt x="42" y="8"/>
                    <a:pt x="21" y="2"/>
                  </a:cubicBezTo>
                  <a:cubicBezTo>
                    <a:pt x="12" y="0"/>
                    <a:pt x="2" y="4"/>
                    <a:pt x="1" y="14"/>
                  </a:cubicBezTo>
                  <a:cubicBezTo>
                    <a:pt x="0" y="25"/>
                    <a:pt x="6" y="38"/>
                    <a:pt x="14" y="46"/>
                  </a:cubicBezTo>
                  <a:cubicBezTo>
                    <a:pt x="22" y="53"/>
                    <a:pt x="33" y="54"/>
                    <a:pt x="43" y="55"/>
                  </a:cubicBezTo>
                  <a:cubicBezTo>
                    <a:pt x="55" y="55"/>
                    <a:pt x="68" y="54"/>
                    <a:pt x="79" y="49"/>
                  </a:cubicBezTo>
                  <a:cubicBezTo>
                    <a:pt x="89" y="45"/>
                    <a:pt x="98" y="38"/>
                    <a:pt x="98" y="26"/>
                  </a:cubicBezTo>
                  <a:cubicBezTo>
                    <a:pt x="99" y="16"/>
                    <a:pt x="94" y="4"/>
                    <a:pt x="83" y="2"/>
                  </a:cubicBezTo>
                  <a:cubicBezTo>
                    <a:pt x="74" y="0"/>
                    <a:pt x="65" y="5"/>
                    <a:pt x="64" y="14"/>
                  </a:cubicBezTo>
                  <a:cubicBezTo>
                    <a:pt x="61" y="27"/>
                    <a:pt x="69" y="44"/>
                    <a:pt x="79" y="52"/>
                  </a:cubicBezTo>
                  <a:cubicBezTo>
                    <a:pt x="98" y="69"/>
                    <a:pt x="131" y="65"/>
                    <a:pt x="143" y="42"/>
                  </a:cubicBezTo>
                  <a:cubicBezTo>
                    <a:pt x="147" y="35"/>
                    <a:pt x="155" y="10"/>
                    <a:pt x="143" y="7"/>
                  </a:cubicBezTo>
                  <a:cubicBezTo>
                    <a:pt x="132" y="4"/>
                    <a:pt x="124" y="18"/>
                    <a:pt x="120" y="26"/>
                  </a:cubicBezTo>
                  <a:cubicBezTo>
                    <a:pt x="116" y="37"/>
                    <a:pt x="115" y="49"/>
                    <a:pt x="114" y="61"/>
                  </a:cubicBezTo>
                  <a:cubicBezTo>
                    <a:pt x="112" y="73"/>
                    <a:pt x="112" y="85"/>
                    <a:pt x="112" y="97"/>
                  </a:cubicBezTo>
                  <a:cubicBezTo>
                    <a:pt x="112" y="121"/>
                    <a:pt x="115" y="146"/>
                    <a:pt x="117" y="170"/>
                  </a:cubicBezTo>
                  <a:cubicBezTo>
                    <a:pt x="118" y="183"/>
                    <a:pt x="119" y="195"/>
                    <a:pt x="120" y="207"/>
                  </a:cubicBezTo>
                  <a:cubicBezTo>
                    <a:pt x="120" y="209"/>
                    <a:pt x="128" y="208"/>
                    <a:pt x="128" y="205"/>
                  </a:cubicBezTo>
                  <a:cubicBezTo>
                    <a:pt x="126" y="165"/>
                    <a:pt x="120" y="125"/>
                    <a:pt x="120" y="85"/>
                  </a:cubicBezTo>
                  <a:cubicBezTo>
                    <a:pt x="121" y="65"/>
                    <a:pt x="121" y="43"/>
                    <a:pt x="128" y="25"/>
                  </a:cubicBezTo>
                  <a:cubicBezTo>
                    <a:pt x="130" y="20"/>
                    <a:pt x="133" y="13"/>
                    <a:pt x="137" y="11"/>
                  </a:cubicBezTo>
                  <a:cubicBezTo>
                    <a:pt x="139" y="10"/>
                    <a:pt x="137" y="10"/>
                    <a:pt x="138" y="11"/>
                  </a:cubicBezTo>
                  <a:cubicBezTo>
                    <a:pt x="138" y="12"/>
                    <a:pt x="139" y="12"/>
                    <a:pt x="139" y="13"/>
                  </a:cubicBezTo>
                  <a:cubicBezTo>
                    <a:pt x="141" y="16"/>
                    <a:pt x="141" y="19"/>
                    <a:pt x="140" y="21"/>
                  </a:cubicBezTo>
                  <a:cubicBezTo>
                    <a:pt x="140" y="34"/>
                    <a:pt x="135" y="49"/>
                    <a:pt x="123" y="56"/>
                  </a:cubicBezTo>
                  <a:cubicBezTo>
                    <a:pt x="113" y="61"/>
                    <a:pt x="100" y="59"/>
                    <a:pt x="91" y="53"/>
                  </a:cubicBezTo>
                  <a:cubicBezTo>
                    <a:pt x="80" y="46"/>
                    <a:pt x="74" y="34"/>
                    <a:pt x="72" y="22"/>
                  </a:cubicBezTo>
                  <a:cubicBezTo>
                    <a:pt x="71" y="15"/>
                    <a:pt x="72" y="1"/>
                    <a:pt x="82" y="7"/>
                  </a:cubicBezTo>
                  <a:cubicBezTo>
                    <a:pt x="90" y="12"/>
                    <a:pt x="92" y="24"/>
                    <a:pt x="89" y="33"/>
                  </a:cubicBezTo>
                  <a:cubicBezTo>
                    <a:pt x="86" y="43"/>
                    <a:pt x="77" y="47"/>
                    <a:pt x="67" y="50"/>
                  </a:cubicBezTo>
                  <a:cubicBezTo>
                    <a:pt x="49" y="53"/>
                    <a:pt x="26" y="52"/>
                    <a:pt x="16" y="35"/>
                  </a:cubicBezTo>
                  <a:cubicBezTo>
                    <a:pt x="11" y="28"/>
                    <a:pt x="7" y="16"/>
                    <a:pt x="10" y="8"/>
                  </a:cubicBezTo>
                  <a:cubicBezTo>
                    <a:pt x="12" y="3"/>
                    <a:pt x="15" y="6"/>
                    <a:pt x="20" y="8"/>
                  </a:cubicBezTo>
                  <a:cubicBezTo>
                    <a:pt x="23" y="9"/>
                    <a:pt x="25" y="11"/>
                    <a:pt x="28" y="14"/>
                  </a:cubicBezTo>
                  <a:cubicBezTo>
                    <a:pt x="39" y="28"/>
                    <a:pt x="40" y="51"/>
                    <a:pt x="41" y="68"/>
                  </a:cubicBezTo>
                  <a:cubicBezTo>
                    <a:pt x="42" y="94"/>
                    <a:pt x="39" y="121"/>
                    <a:pt x="35" y="147"/>
                  </a:cubicBezTo>
                  <a:cubicBezTo>
                    <a:pt x="32" y="165"/>
                    <a:pt x="29" y="185"/>
                    <a:pt x="21" y="201"/>
                  </a:cubicBezTo>
                  <a:cubicBezTo>
                    <a:pt x="20" y="203"/>
                    <a:pt x="28" y="202"/>
                    <a:pt x="29" y="2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0" name="Group 12">
              <a:extLst>
                <a:ext uri="{FF2B5EF4-FFF2-40B4-BE49-F238E27FC236}">
                  <a16:creationId xmlns:a16="http://schemas.microsoft.com/office/drawing/2014/main" id="{18E2A403-7A0F-F6ED-DAD9-BC6EA323BB1C}"/>
                </a:ext>
              </a:extLst>
            </p:cNvPr>
            <p:cNvGrpSpPr/>
            <p:nvPr/>
          </p:nvGrpSpPr>
          <p:grpSpPr>
            <a:xfrm>
              <a:off x="4823608" y="2237050"/>
              <a:ext cx="2653553" cy="2000393"/>
              <a:chOff x="3525061" y="1210682"/>
              <a:chExt cx="2097079" cy="1580888"/>
            </a:xfrm>
            <a:grpFill/>
          </p:grpSpPr>
          <p:sp>
            <p:nvSpPr>
              <p:cNvPr id="32" name="Freeform: Shape 13">
                <a:extLst>
                  <a:ext uri="{FF2B5EF4-FFF2-40B4-BE49-F238E27FC236}">
                    <a16:creationId xmlns:a16="http://schemas.microsoft.com/office/drawing/2014/main" id="{9DA5E669-463E-4E47-3D33-539FF76A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462" y="2255820"/>
                <a:ext cx="274678" cy="47622"/>
              </a:xfrm>
              <a:custGeom>
                <a:avLst/>
                <a:gdLst>
                  <a:gd name="T0" fmla="*/ 58 w 64"/>
                  <a:gd name="T1" fmla="*/ 0 h 11"/>
                  <a:gd name="T2" fmla="*/ 6 w 64"/>
                  <a:gd name="T3" fmla="*/ 0 h 11"/>
                  <a:gd name="T4" fmla="*/ 0 w 64"/>
                  <a:gd name="T5" fmla="*/ 5 h 11"/>
                  <a:gd name="T6" fmla="*/ 6 w 64"/>
                  <a:gd name="T7" fmla="*/ 11 h 11"/>
                  <a:gd name="T8" fmla="*/ 58 w 64"/>
                  <a:gd name="T9" fmla="*/ 11 h 11"/>
                  <a:gd name="T10" fmla="*/ 64 w 64"/>
                  <a:gd name="T11" fmla="*/ 5 h 11"/>
                  <a:gd name="T12" fmla="*/ 58 w 6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1">
                    <a:moveTo>
                      <a:pt x="5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62" y="11"/>
                      <a:pt x="64" y="9"/>
                      <a:pt x="64" y="5"/>
                    </a:cubicBezTo>
                    <a:cubicBezTo>
                      <a:pt x="64" y="2"/>
                      <a:pt x="62" y="0"/>
                      <a:pt x="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: Shape 14">
                <a:extLst>
                  <a:ext uri="{FF2B5EF4-FFF2-40B4-BE49-F238E27FC236}">
                    <a16:creationId xmlns:a16="http://schemas.microsoft.com/office/drawing/2014/main" id="{0ADE4979-3639-3B52-0072-4EBDBEB5F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178" y="1763440"/>
                <a:ext cx="248316" cy="167528"/>
              </a:xfrm>
              <a:custGeom>
                <a:avLst/>
                <a:gdLst>
                  <a:gd name="T0" fmla="*/ 6 w 58"/>
                  <a:gd name="T1" fmla="*/ 39 h 39"/>
                  <a:gd name="T2" fmla="*/ 9 w 58"/>
                  <a:gd name="T3" fmla="*/ 38 h 39"/>
                  <a:gd name="T4" fmla="*/ 54 w 58"/>
                  <a:gd name="T5" fmla="*/ 12 h 39"/>
                  <a:gd name="T6" fmla="*/ 56 w 58"/>
                  <a:gd name="T7" fmla="*/ 4 h 39"/>
                  <a:gd name="T8" fmla="*/ 48 w 58"/>
                  <a:gd name="T9" fmla="*/ 2 h 39"/>
                  <a:gd name="T10" fmla="*/ 3 w 58"/>
                  <a:gd name="T11" fmla="*/ 28 h 39"/>
                  <a:gd name="T12" fmla="*/ 1 w 58"/>
                  <a:gd name="T13" fmla="*/ 36 h 39"/>
                  <a:gd name="T14" fmla="*/ 6 w 58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6" y="39"/>
                    </a:moveTo>
                    <a:cubicBezTo>
                      <a:pt x="7" y="39"/>
                      <a:pt x="8" y="38"/>
                      <a:pt x="9" y="38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7" y="10"/>
                      <a:pt x="58" y="6"/>
                      <a:pt x="56" y="4"/>
                    </a:cubicBezTo>
                    <a:cubicBezTo>
                      <a:pt x="55" y="1"/>
                      <a:pt x="51" y="0"/>
                      <a:pt x="48" y="2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30"/>
                      <a:pt x="0" y="33"/>
                      <a:pt x="1" y="36"/>
                    </a:cubicBezTo>
                    <a:cubicBezTo>
                      <a:pt x="2" y="38"/>
                      <a:pt x="4" y="39"/>
                      <a:pt x="6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: Shape 15">
                <a:extLst>
                  <a:ext uri="{FF2B5EF4-FFF2-40B4-BE49-F238E27FC236}">
                    <a16:creationId xmlns:a16="http://schemas.microsoft.com/office/drawing/2014/main" id="{48643109-2A7A-3683-98B7-42796C74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40" y="1351848"/>
                <a:ext cx="166678" cy="249166"/>
              </a:xfrm>
              <a:custGeom>
                <a:avLst/>
                <a:gdLst>
                  <a:gd name="T0" fmla="*/ 3 w 39"/>
                  <a:gd name="T1" fmla="*/ 57 h 58"/>
                  <a:gd name="T2" fmla="*/ 6 w 39"/>
                  <a:gd name="T3" fmla="*/ 58 h 58"/>
                  <a:gd name="T4" fmla="*/ 11 w 39"/>
                  <a:gd name="T5" fmla="*/ 55 h 58"/>
                  <a:gd name="T6" fmla="*/ 37 w 39"/>
                  <a:gd name="T7" fmla="*/ 9 h 58"/>
                  <a:gd name="T8" fmla="*/ 35 w 39"/>
                  <a:gd name="T9" fmla="*/ 1 h 58"/>
                  <a:gd name="T10" fmla="*/ 27 w 39"/>
                  <a:gd name="T11" fmla="*/ 3 h 58"/>
                  <a:gd name="T12" fmla="*/ 1 w 39"/>
                  <a:gd name="T13" fmla="*/ 49 h 58"/>
                  <a:gd name="T14" fmla="*/ 3 w 39"/>
                  <a:gd name="T15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8">
                    <a:moveTo>
                      <a:pt x="3" y="57"/>
                    </a:moveTo>
                    <a:cubicBezTo>
                      <a:pt x="4" y="57"/>
                      <a:pt x="5" y="58"/>
                      <a:pt x="6" y="58"/>
                    </a:cubicBezTo>
                    <a:cubicBezTo>
                      <a:pt x="8" y="58"/>
                      <a:pt x="10" y="56"/>
                      <a:pt x="11" y="55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9" y="6"/>
                      <a:pt x="38" y="3"/>
                      <a:pt x="35" y="1"/>
                    </a:cubicBezTo>
                    <a:cubicBezTo>
                      <a:pt x="32" y="0"/>
                      <a:pt x="29" y="1"/>
                      <a:pt x="27" y="3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2"/>
                      <a:pt x="1" y="55"/>
                      <a:pt x="3" y="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: Shape 16">
                <a:extLst>
                  <a:ext uri="{FF2B5EF4-FFF2-40B4-BE49-F238E27FC236}">
                    <a16:creationId xmlns:a16="http://schemas.microsoft.com/office/drawing/2014/main" id="{A599AA2A-00EA-122B-55DF-1D70BB07C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935" y="1742180"/>
                <a:ext cx="252568" cy="166678"/>
              </a:xfrm>
              <a:custGeom>
                <a:avLst/>
                <a:gdLst>
                  <a:gd name="T0" fmla="*/ 55 w 59"/>
                  <a:gd name="T1" fmla="*/ 28 h 39"/>
                  <a:gd name="T2" fmla="*/ 10 w 59"/>
                  <a:gd name="T3" fmla="*/ 1 h 39"/>
                  <a:gd name="T4" fmla="*/ 2 w 59"/>
                  <a:gd name="T5" fmla="*/ 4 h 39"/>
                  <a:gd name="T6" fmla="*/ 4 w 59"/>
                  <a:gd name="T7" fmla="*/ 11 h 39"/>
                  <a:gd name="T8" fmla="*/ 49 w 59"/>
                  <a:gd name="T9" fmla="*/ 38 h 39"/>
                  <a:gd name="T10" fmla="*/ 52 w 59"/>
                  <a:gd name="T11" fmla="*/ 39 h 39"/>
                  <a:gd name="T12" fmla="*/ 57 w 59"/>
                  <a:gd name="T13" fmla="*/ 36 h 39"/>
                  <a:gd name="T14" fmla="*/ 55 w 59"/>
                  <a:gd name="T15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55" y="28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4" y="1"/>
                      <a:pt x="2" y="4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50" y="38"/>
                      <a:pt x="51" y="39"/>
                      <a:pt x="52" y="39"/>
                    </a:cubicBezTo>
                    <a:cubicBezTo>
                      <a:pt x="54" y="39"/>
                      <a:pt x="56" y="38"/>
                      <a:pt x="57" y="36"/>
                    </a:cubicBezTo>
                    <a:cubicBezTo>
                      <a:pt x="59" y="33"/>
                      <a:pt x="58" y="29"/>
                      <a:pt x="55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: Shape 17">
                <a:extLst>
                  <a:ext uri="{FF2B5EF4-FFF2-40B4-BE49-F238E27FC236}">
                    <a16:creationId xmlns:a16="http://schemas.microsoft.com/office/drawing/2014/main" id="{F136911A-C7A4-9DDF-5285-65BC5A7F0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178" y="2603632"/>
                <a:ext cx="248316" cy="166678"/>
              </a:xfrm>
              <a:custGeom>
                <a:avLst/>
                <a:gdLst>
                  <a:gd name="T0" fmla="*/ 54 w 58"/>
                  <a:gd name="T1" fmla="*/ 28 h 39"/>
                  <a:gd name="T2" fmla="*/ 9 w 58"/>
                  <a:gd name="T3" fmla="*/ 2 h 39"/>
                  <a:gd name="T4" fmla="*/ 1 w 58"/>
                  <a:gd name="T5" fmla="*/ 4 h 39"/>
                  <a:gd name="T6" fmla="*/ 3 w 58"/>
                  <a:gd name="T7" fmla="*/ 12 h 39"/>
                  <a:gd name="T8" fmla="*/ 48 w 58"/>
                  <a:gd name="T9" fmla="*/ 38 h 39"/>
                  <a:gd name="T10" fmla="*/ 51 w 58"/>
                  <a:gd name="T11" fmla="*/ 39 h 39"/>
                  <a:gd name="T12" fmla="*/ 56 w 58"/>
                  <a:gd name="T13" fmla="*/ 36 h 39"/>
                  <a:gd name="T14" fmla="*/ 54 w 58"/>
                  <a:gd name="T15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54" y="28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6" y="0"/>
                      <a:pt x="3" y="1"/>
                      <a:pt x="1" y="4"/>
                    </a:cubicBezTo>
                    <a:cubicBezTo>
                      <a:pt x="0" y="7"/>
                      <a:pt x="0" y="10"/>
                      <a:pt x="3" y="12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9" y="39"/>
                      <a:pt x="50" y="39"/>
                      <a:pt x="51" y="39"/>
                    </a:cubicBezTo>
                    <a:cubicBezTo>
                      <a:pt x="53" y="39"/>
                      <a:pt x="55" y="38"/>
                      <a:pt x="56" y="36"/>
                    </a:cubicBezTo>
                    <a:cubicBezTo>
                      <a:pt x="58" y="33"/>
                      <a:pt x="57" y="30"/>
                      <a:pt x="54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: Shape 18">
                <a:extLst>
                  <a:ext uri="{FF2B5EF4-FFF2-40B4-BE49-F238E27FC236}">
                    <a16:creationId xmlns:a16="http://schemas.microsoft.com/office/drawing/2014/main" id="{E7FD41C5-4990-94B6-07EE-451858023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935" y="2629144"/>
                <a:ext cx="252568" cy="162426"/>
              </a:xfrm>
              <a:custGeom>
                <a:avLst/>
                <a:gdLst>
                  <a:gd name="T0" fmla="*/ 49 w 59"/>
                  <a:gd name="T1" fmla="*/ 1 h 38"/>
                  <a:gd name="T2" fmla="*/ 4 w 59"/>
                  <a:gd name="T3" fmla="*/ 27 h 38"/>
                  <a:gd name="T4" fmla="*/ 2 w 59"/>
                  <a:gd name="T5" fmla="*/ 35 h 38"/>
                  <a:gd name="T6" fmla="*/ 7 w 59"/>
                  <a:gd name="T7" fmla="*/ 38 h 38"/>
                  <a:gd name="T8" fmla="*/ 10 w 59"/>
                  <a:gd name="T9" fmla="*/ 37 h 38"/>
                  <a:gd name="T10" fmla="*/ 55 w 59"/>
                  <a:gd name="T11" fmla="*/ 11 h 38"/>
                  <a:gd name="T12" fmla="*/ 57 w 59"/>
                  <a:gd name="T13" fmla="*/ 3 h 38"/>
                  <a:gd name="T14" fmla="*/ 49 w 59"/>
                  <a:gd name="T1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8">
                    <a:moveTo>
                      <a:pt x="49" y="1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1" y="29"/>
                      <a:pt x="0" y="33"/>
                      <a:pt x="2" y="35"/>
                    </a:cubicBezTo>
                    <a:cubicBezTo>
                      <a:pt x="3" y="37"/>
                      <a:pt x="5" y="38"/>
                      <a:pt x="7" y="38"/>
                    </a:cubicBezTo>
                    <a:cubicBezTo>
                      <a:pt x="8" y="38"/>
                      <a:pt x="9" y="38"/>
                      <a:pt x="10" y="37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9"/>
                      <a:pt x="59" y="6"/>
                      <a:pt x="57" y="3"/>
                    </a:cubicBezTo>
                    <a:cubicBezTo>
                      <a:pt x="56" y="0"/>
                      <a:pt x="52" y="0"/>
                      <a:pt x="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: Shape 19">
                <a:extLst>
                  <a:ext uri="{FF2B5EF4-FFF2-40B4-BE49-F238E27FC236}">
                    <a16:creationId xmlns:a16="http://schemas.microsoft.com/office/drawing/2014/main" id="{FE812724-8B33-B850-1207-1CE5F740C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661" y="1330588"/>
                <a:ext cx="171780" cy="244064"/>
              </a:xfrm>
              <a:custGeom>
                <a:avLst/>
                <a:gdLst>
                  <a:gd name="T0" fmla="*/ 28 w 40"/>
                  <a:gd name="T1" fmla="*/ 55 h 57"/>
                  <a:gd name="T2" fmla="*/ 33 w 40"/>
                  <a:gd name="T3" fmla="*/ 57 h 57"/>
                  <a:gd name="T4" fmla="*/ 36 w 40"/>
                  <a:gd name="T5" fmla="*/ 57 h 57"/>
                  <a:gd name="T6" fmla="*/ 38 w 40"/>
                  <a:gd name="T7" fmla="*/ 49 h 57"/>
                  <a:gd name="T8" fmla="*/ 12 w 40"/>
                  <a:gd name="T9" fmla="*/ 3 h 57"/>
                  <a:gd name="T10" fmla="*/ 4 w 40"/>
                  <a:gd name="T11" fmla="*/ 1 h 57"/>
                  <a:gd name="T12" fmla="*/ 2 w 40"/>
                  <a:gd name="T13" fmla="*/ 9 h 57"/>
                  <a:gd name="T14" fmla="*/ 28 w 40"/>
                  <a:gd name="T15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7">
                    <a:moveTo>
                      <a:pt x="28" y="55"/>
                    </a:moveTo>
                    <a:cubicBezTo>
                      <a:pt x="29" y="56"/>
                      <a:pt x="31" y="57"/>
                      <a:pt x="33" y="57"/>
                    </a:cubicBezTo>
                    <a:cubicBezTo>
                      <a:pt x="34" y="57"/>
                      <a:pt x="35" y="57"/>
                      <a:pt x="36" y="57"/>
                    </a:cubicBezTo>
                    <a:cubicBezTo>
                      <a:pt x="39" y="55"/>
                      <a:pt x="40" y="52"/>
                      <a:pt x="38" y="49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7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lnTo>
                      <a:pt x="28" y="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: Shape 20">
                <a:extLst>
                  <a:ext uri="{FF2B5EF4-FFF2-40B4-BE49-F238E27FC236}">
                    <a16:creationId xmlns:a16="http://schemas.microsoft.com/office/drawing/2014/main" id="{2B4A54A0-70E9-6C88-EB5C-A53DAE2A0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033" y="1210682"/>
                <a:ext cx="47622" cy="274678"/>
              </a:xfrm>
              <a:custGeom>
                <a:avLst/>
                <a:gdLst>
                  <a:gd name="T0" fmla="*/ 5 w 11"/>
                  <a:gd name="T1" fmla="*/ 64 h 64"/>
                  <a:gd name="T2" fmla="*/ 11 w 11"/>
                  <a:gd name="T3" fmla="*/ 58 h 64"/>
                  <a:gd name="T4" fmla="*/ 11 w 11"/>
                  <a:gd name="T5" fmla="*/ 6 h 64"/>
                  <a:gd name="T6" fmla="*/ 5 w 11"/>
                  <a:gd name="T7" fmla="*/ 0 h 64"/>
                  <a:gd name="T8" fmla="*/ 0 w 11"/>
                  <a:gd name="T9" fmla="*/ 6 h 64"/>
                  <a:gd name="T10" fmla="*/ 0 w 11"/>
                  <a:gd name="T11" fmla="*/ 58 h 64"/>
                  <a:gd name="T12" fmla="*/ 5 w 1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4">
                    <a:moveTo>
                      <a:pt x="5" y="64"/>
                    </a:moveTo>
                    <a:cubicBezTo>
                      <a:pt x="8" y="64"/>
                      <a:pt x="11" y="61"/>
                      <a:pt x="11" y="5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1"/>
                      <a:pt x="2" y="64"/>
                      <a:pt x="5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: Shape 21">
                <a:extLst>
                  <a:ext uri="{FF2B5EF4-FFF2-40B4-BE49-F238E27FC236}">
                    <a16:creationId xmlns:a16="http://schemas.microsoft.com/office/drawing/2014/main" id="{92FAD273-8E02-8670-CB53-34C5B34A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061" y="2255820"/>
                <a:ext cx="274678" cy="47622"/>
              </a:xfrm>
              <a:custGeom>
                <a:avLst/>
                <a:gdLst>
                  <a:gd name="T0" fmla="*/ 64 w 64"/>
                  <a:gd name="T1" fmla="*/ 5 h 11"/>
                  <a:gd name="T2" fmla="*/ 58 w 64"/>
                  <a:gd name="T3" fmla="*/ 0 h 11"/>
                  <a:gd name="T4" fmla="*/ 6 w 64"/>
                  <a:gd name="T5" fmla="*/ 0 h 11"/>
                  <a:gd name="T6" fmla="*/ 0 w 64"/>
                  <a:gd name="T7" fmla="*/ 5 h 11"/>
                  <a:gd name="T8" fmla="*/ 6 w 64"/>
                  <a:gd name="T9" fmla="*/ 11 h 11"/>
                  <a:gd name="T10" fmla="*/ 58 w 64"/>
                  <a:gd name="T11" fmla="*/ 11 h 11"/>
                  <a:gd name="T12" fmla="*/ 64 w 64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1">
                    <a:moveTo>
                      <a:pt x="64" y="5"/>
                    </a:moveTo>
                    <a:cubicBezTo>
                      <a:pt x="64" y="2"/>
                      <a:pt x="61" y="0"/>
                      <a:pt x="5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61" y="11"/>
                      <a:pt x="64" y="9"/>
                      <a:pt x="6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1013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: Shape 22">
              <a:extLst>
                <a:ext uri="{FF2B5EF4-FFF2-40B4-BE49-F238E27FC236}">
                  <a16:creationId xmlns:a16="http://schemas.microsoft.com/office/drawing/2014/main" id="{3C763643-E2CE-3C9B-979F-F7E506D9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24" y="3209502"/>
              <a:ext cx="314208" cy="744655"/>
            </a:xfrm>
            <a:custGeom>
              <a:avLst/>
              <a:gdLst>
                <a:gd name="T0" fmla="*/ 54 w 58"/>
                <a:gd name="T1" fmla="*/ 14 h 108"/>
                <a:gd name="T2" fmla="*/ 50 w 58"/>
                <a:gd name="T3" fmla="*/ 96 h 108"/>
                <a:gd name="T4" fmla="*/ 48 w 58"/>
                <a:gd name="T5" fmla="*/ 107 h 108"/>
                <a:gd name="T6" fmla="*/ 44 w 58"/>
                <a:gd name="T7" fmla="*/ 108 h 108"/>
                <a:gd name="T8" fmla="*/ 38 w 58"/>
                <a:gd name="T9" fmla="*/ 104 h 108"/>
                <a:gd name="T10" fmla="*/ 45 w 58"/>
                <a:gd name="T11" fmla="*/ 3 h 108"/>
                <a:gd name="T12" fmla="*/ 55 w 58"/>
                <a:gd name="T13" fmla="*/ 4 h 108"/>
                <a:gd name="T14" fmla="*/ 54 w 58"/>
                <a:gd name="T15" fmla="*/ 1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8">
                  <a:moveTo>
                    <a:pt x="54" y="14"/>
                  </a:moveTo>
                  <a:cubicBezTo>
                    <a:pt x="48" y="19"/>
                    <a:pt x="19" y="47"/>
                    <a:pt x="50" y="96"/>
                  </a:cubicBezTo>
                  <a:cubicBezTo>
                    <a:pt x="53" y="100"/>
                    <a:pt x="51" y="104"/>
                    <a:pt x="48" y="107"/>
                  </a:cubicBezTo>
                  <a:cubicBezTo>
                    <a:pt x="47" y="107"/>
                    <a:pt x="45" y="108"/>
                    <a:pt x="44" y="108"/>
                  </a:cubicBezTo>
                  <a:cubicBezTo>
                    <a:pt x="42" y="108"/>
                    <a:pt x="39" y="106"/>
                    <a:pt x="38" y="104"/>
                  </a:cubicBezTo>
                  <a:cubicBezTo>
                    <a:pt x="0" y="45"/>
                    <a:pt x="37" y="9"/>
                    <a:pt x="45" y="3"/>
                  </a:cubicBezTo>
                  <a:cubicBezTo>
                    <a:pt x="48" y="0"/>
                    <a:pt x="53" y="1"/>
                    <a:pt x="55" y="4"/>
                  </a:cubicBezTo>
                  <a:cubicBezTo>
                    <a:pt x="58" y="7"/>
                    <a:pt x="58" y="12"/>
                    <a:pt x="54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1" name="Oval 26">
            <a:extLst>
              <a:ext uri="{FF2B5EF4-FFF2-40B4-BE49-F238E27FC236}">
                <a16:creationId xmlns:a16="http://schemas.microsoft.com/office/drawing/2014/main" id="{C514CBB8-B374-97EB-9D66-D509101BAAC2}"/>
              </a:ext>
            </a:extLst>
          </p:cNvPr>
          <p:cNvSpPr>
            <a:spLocks noChangeAspect="1"/>
          </p:cNvSpPr>
          <p:nvPr/>
        </p:nvSpPr>
        <p:spPr>
          <a:xfrm>
            <a:off x="5304701" y="1166394"/>
            <a:ext cx="510152" cy="510152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42" name="Freeform: Shape 25">
            <a:extLst>
              <a:ext uri="{FF2B5EF4-FFF2-40B4-BE49-F238E27FC236}">
                <a16:creationId xmlns:a16="http://schemas.microsoft.com/office/drawing/2014/main" id="{E00C7B86-4CA6-BF87-99A7-4A8A7871B2C5}"/>
              </a:ext>
            </a:extLst>
          </p:cNvPr>
          <p:cNvSpPr>
            <a:spLocks/>
          </p:cNvSpPr>
          <p:nvPr/>
        </p:nvSpPr>
        <p:spPr bwMode="auto">
          <a:xfrm>
            <a:off x="5447352" y="1328685"/>
            <a:ext cx="228915" cy="185570"/>
          </a:xfrm>
          <a:custGeom>
            <a:avLst/>
            <a:gdLst>
              <a:gd name="T0" fmla="*/ 68 w 186"/>
              <a:gd name="T1" fmla="*/ 84 h 151"/>
              <a:gd name="T2" fmla="*/ 118 w 186"/>
              <a:gd name="T3" fmla="*/ 84 h 151"/>
              <a:gd name="T4" fmla="*/ 93 w 186"/>
              <a:gd name="T5" fmla="*/ 101 h 151"/>
              <a:gd name="T6" fmla="*/ 93 w 186"/>
              <a:gd name="T7" fmla="*/ 67 h 151"/>
              <a:gd name="T8" fmla="*/ 93 w 186"/>
              <a:gd name="T9" fmla="*/ 101 h 151"/>
              <a:gd name="T10" fmla="*/ 114 w 186"/>
              <a:gd name="T11" fmla="*/ 25 h 151"/>
              <a:gd name="T12" fmla="*/ 114 w 186"/>
              <a:gd name="T13" fmla="*/ 16 h 151"/>
              <a:gd name="T14" fmla="*/ 68 w 186"/>
              <a:gd name="T15" fmla="*/ 21 h 151"/>
              <a:gd name="T16" fmla="*/ 156 w 186"/>
              <a:gd name="T17" fmla="*/ 33 h 151"/>
              <a:gd name="T18" fmla="*/ 156 w 186"/>
              <a:gd name="T19" fmla="*/ 59 h 151"/>
              <a:gd name="T20" fmla="*/ 156 w 186"/>
              <a:gd name="T21" fmla="*/ 33 h 151"/>
              <a:gd name="T22" fmla="*/ 152 w 186"/>
              <a:gd name="T23" fmla="*/ 46 h 151"/>
              <a:gd name="T24" fmla="*/ 160 w 186"/>
              <a:gd name="T25" fmla="*/ 46 h 151"/>
              <a:gd name="T26" fmla="*/ 169 w 186"/>
              <a:gd name="T27" fmla="*/ 16 h 151"/>
              <a:gd name="T28" fmla="*/ 122 w 186"/>
              <a:gd name="T29" fmla="*/ 0 h 151"/>
              <a:gd name="T30" fmla="*/ 63 w 186"/>
              <a:gd name="T31" fmla="*/ 0 h 151"/>
              <a:gd name="T32" fmla="*/ 17 w 186"/>
              <a:gd name="T33" fmla="*/ 16 h 151"/>
              <a:gd name="T34" fmla="*/ 0 w 186"/>
              <a:gd name="T35" fmla="*/ 135 h 151"/>
              <a:gd name="T36" fmla="*/ 169 w 186"/>
              <a:gd name="T37" fmla="*/ 151 h 151"/>
              <a:gd name="T38" fmla="*/ 186 w 186"/>
              <a:gd name="T39" fmla="*/ 33 h 151"/>
              <a:gd name="T40" fmla="*/ 177 w 186"/>
              <a:gd name="T41" fmla="*/ 101 h 151"/>
              <a:gd name="T42" fmla="*/ 137 w 186"/>
              <a:gd name="T43" fmla="*/ 109 h 151"/>
              <a:gd name="T44" fmla="*/ 177 w 186"/>
              <a:gd name="T45" fmla="*/ 135 h 151"/>
              <a:gd name="T46" fmla="*/ 17 w 186"/>
              <a:gd name="T47" fmla="*/ 143 h 151"/>
              <a:gd name="T48" fmla="*/ 9 w 186"/>
              <a:gd name="T49" fmla="*/ 109 h 151"/>
              <a:gd name="T50" fmla="*/ 45 w 186"/>
              <a:gd name="T51" fmla="*/ 101 h 151"/>
              <a:gd name="T52" fmla="*/ 9 w 186"/>
              <a:gd name="T53" fmla="*/ 33 h 151"/>
              <a:gd name="T54" fmla="*/ 34 w 186"/>
              <a:gd name="T55" fmla="*/ 25 h 151"/>
              <a:gd name="T56" fmla="*/ 93 w 186"/>
              <a:gd name="T57" fmla="*/ 8 h 151"/>
              <a:gd name="T58" fmla="*/ 152 w 186"/>
              <a:gd name="T59" fmla="*/ 25 h 151"/>
              <a:gd name="T60" fmla="*/ 177 w 186"/>
              <a:gd name="T61" fmla="*/ 33 h 151"/>
              <a:gd name="T62" fmla="*/ 156 w 186"/>
              <a:gd name="T63" fmla="*/ 67 h 151"/>
              <a:gd name="T64" fmla="*/ 156 w 186"/>
              <a:gd name="T65" fmla="*/ 75 h 151"/>
              <a:gd name="T66" fmla="*/ 156 w 186"/>
              <a:gd name="T67" fmla="*/ 67 h 151"/>
              <a:gd name="T68" fmla="*/ 51 w 186"/>
              <a:gd name="T69" fmla="*/ 84 h 151"/>
              <a:gd name="T70" fmla="*/ 135 w 186"/>
              <a:gd name="T71" fmla="*/ 84 h 151"/>
              <a:gd name="T72" fmla="*/ 93 w 186"/>
              <a:gd name="T73" fmla="*/ 118 h 151"/>
              <a:gd name="T74" fmla="*/ 93 w 186"/>
              <a:gd name="T75" fmla="*/ 50 h 151"/>
              <a:gd name="T76" fmla="*/ 93 w 186"/>
              <a:gd name="T77" fmla="*/ 1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51">
                <a:moveTo>
                  <a:pt x="93" y="59"/>
                </a:moveTo>
                <a:cubicBezTo>
                  <a:pt x="79" y="59"/>
                  <a:pt x="68" y="70"/>
                  <a:pt x="68" y="84"/>
                </a:cubicBezTo>
                <a:cubicBezTo>
                  <a:pt x="68" y="98"/>
                  <a:pt x="79" y="109"/>
                  <a:pt x="93" y="109"/>
                </a:cubicBezTo>
                <a:cubicBezTo>
                  <a:pt x="107" y="109"/>
                  <a:pt x="118" y="98"/>
                  <a:pt x="118" y="84"/>
                </a:cubicBezTo>
                <a:cubicBezTo>
                  <a:pt x="118" y="70"/>
                  <a:pt x="107" y="59"/>
                  <a:pt x="93" y="59"/>
                </a:cubicBezTo>
                <a:close/>
                <a:moveTo>
                  <a:pt x="93" y="101"/>
                </a:moveTo>
                <a:cubicBezTo>
                  <a:pt x="84" y="101"/>
                  <a:pt x="76" y="93"/>
                  <a:pt x="76" y="84"/>
                </a:cubicBezTo>
                <a:cubicBezTo>
                  <a:pt x="76" y="75"/>
                  <a:pt x="84" y="67"/>
                  <a:pt x="93" y="67"/>
                </a:cubicBezTo>
                <a:cubicBezTo>
                  <a:pt x="102" y="67"/>
                  <a:pt x="110" y="75"/>
                  <a:pt x="110" y="84"/>
                </a:cubicBezTo>
                <a:cubicBezTo>
                  <a:pt x="110" y="93"/>
                  <a:pt x="102" y="101"/>
                  <a:pt x="93" y="101"/>
                </a:cubicBezTo>
                <a:close/>
                <a:moveTo>
                  <a:pt x="72" y="25"/>
                </a:moveTo>
                <a:cubicBezTo>
                  <a:pt x="114" y="25"/>
                  <a:pt x="114" y="25"/>
                  <a:pt x="114" y="25"/>
                </a:cubicBezTo>
                <a:cubicBezTo>
                  <a:pt x="116" y="25"/>
                  <a:pt x="118" y="23"/>
                  <a:pt x="118" y="21"/>
                </a:cubicBezTo>
                <a:cubicBezTo>
                  <a:pt x="118" y="18"/>
                  <a:pt x="116" y="16"/>
                  <a:pt x="114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6"/>
                  <a:pt x="68" y="18"/>
                  <a:pt x="68" y="21"/>
                </a:cubicBezTo>
                <a:cubicBezTo>
                  <a:pt x="68" y="23"/>
                  <a:pt x="70" y="25"/>
                  <a:pt x="72" y="25"/>
                </a:cubicBezTo>
                <a:close/>
                <a:moveTo>
                  <a:pt x="156" y="33"/>
                </a:moveTo>
                <a:cubicBezTo>
                  <a:pt x="149" y="33"/>
                  <a:pt x="144" y="39"/>
                  <a:pt x="144" y="46"/>
                </a:cubicBezTo>
                <a:cubicBezTo>
                  <a:pt x="144" y="53"/>
                  <a:pt x="149" y="59"/>
                  <a:pt x="156" y="59"/>
                </a:cubicBezTo>
                <a:cubicBezTo>
                  <a:pt x="163" y="59"/>
                  <a:pt x="169" y="53"/>
                  <a:pt x="169" y="46"/>
                </a:cubicBezTo>
                <a:cubicBezTo>
                  <a:pt x="169" y="39"/>
                  <a:pt x="163" y="33"/>
                  <a:pt x="156" y="33"/>
                </a:cubicBezTo>
                <a:close/>
                <a:moveTo>
                  <a:pt x="156" y="50"/>
                </a:moveTo>
                <a:cubicBezTo>
                  <a:pt x="154" y="50"/>
                  <a:pt x="152" y="48"/>
                  <a:pt x="152" y="46"/>
                </a:cubicBezTo>
                <a:cubicBezTo>
                  <a:pt x="152" y="44"/>
                  <a:pt x="154" y="42"/>
                  <a:pt x="156" y="42"/>
                </a:cubicBezTo>
                <a:cubicBezTo>
                  <a:pt x="159" y="42"/>
                  <a:pt x="160" y="44"/>
                  <a:pt x="160" y="46"/>
                </a:cubicBezTo>
                <a:cubicBezTo>
                  <a:pt x="160" y="48"/>
                  <a:pt x="159" y="50"/>
                  <a:pt x="156" y="50"/>
                </a:cubicBezTo>
                <a:close/>
                <a:moveTo>
                  <a:pt x="169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39" y="16"/>
                  <a:pt x="139" y="0"/>
                  <a:pt x="122" y="0"/>
                </a:cubicBezTo>
                <a:cubicBezTo>
                  <a:pt x="106" y="0"/>
                  <a:pt x="93" y="0"/>
                  <a:pt x="93" y="0"/>
                </a:cubicBezTo>
                <a:cubicBezTo>
                  <a:pt x="93" y="0"/>
                  <a:pt x="80" y="0"/>
                  <a:pt x="63" y="0"/>
                </a:cubicBezTo>
                <a:cubicBezTo>
                  <a:pt x="47" y="0"/>
                  <a:pt x="47" y="16"/>
                  <a:pt x="34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8" y="16"/>
                  <a:pt x="0" y="24"/>
                  <a:pt x="0" y="3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4"/>
                  <a:pt x="8" y="151"/>
                  <a:pt x="1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8" y="151"/>
                  <a:pt x="186" y="144"/>
                  <a:pt x="186" y="1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6" y="24"/>
                  <a:pt x="178" y="16"/>
                  <a:pt x="169" y="16"/>
                </a:cubicBezTo>
                <a:close/>
                <a:moveTo>
                  <a:pt x="177" y="101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0" y="104"/>
                  <a:pt x="138" y="107"/>
                  <a:pt x="137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139"/>
                  <a:pt x="174" y="143"/>
                  <a:pt x="169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2" y="143"/>
                  <a:pt x="9" y="139"/>
                  <a:pt x="9" y="135"/>
                </a:cubicBezTo>
                <a:cubicBezTo>
                  <a:pt x="9" y="109"/>
                  <a:pt x="9" y="109"/>
                  <a:pt x="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7"/>
                  <a:pt x="46" y="104"/>
                  <a:pt x="45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29"/>
                  <a:pt x="12" y="25"/>
                  <a:pt x="17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51" y="25"/>
                  <a:pt x="51" y="8"/>
                  <a:pt x="63" y="8"/>
                </a:cubicBezTo>
                <a:cubicBezTo>
                  <a:pt x="72" y="8"/>
                  <a:pt x="93" y="8"/>
                  <a:pt x="93" y="8"/>
                </a:cubicBezTo>
                <a:cubicBezTo>
                  <a:pt x="93" y="8"/>
                  <a:pt x="114" y="8"/>
                  <a:pt x="122" y="8"/>
                </a:cubicBezTo>
                <a:cubicBezTo>
                  <a:pt x="135" y="8"/>
                  <a:pt x="135" y="25"/>
                  <a:pt x="152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4" y="25"/>
                  <a:pt x="177" y="29"/>
                  <a:pt x="177" y="33"/>
                </a:cubicBezTo>
                <a:lnTo>
                  <a:pt x="177" y="101"/>
                </a:lnTo>
                <a:close/>
                <a:moveTo>
                  <a:pt x="156" y="67"/>
                </a:moveTo>
                <a:cubicBezTo>
                  <a:pt x="154" y="67"/>
                  <a:pt x="152" y="69"/>
                  <a:pt x="152" y="71"/>
                </a:cubicBezTo>
                <a:cubicBezTo>
                  <a:pt x="152" y="74"/>
                  <a:pt x="154" y="75"/>
                  <a:pt x="156" y="75"/>
                </a:cubicBezTo>
                <a:cubicBezTo>
                  <a:pt x="159" y="75"/>
                  <a:pt x="160" y="74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93" y="42"/>
                </a:moveTo>
                <a:cubicBezTo>
                  <a:pt x="70" y="42"/>
                  <a:pt x="51" y="61"/>
                  <a:pt x="51" y="84"/>
                </a:cubicBezTo>
                <a:cubicBezTo>
                  <a:pt x="51" y="107"/>
                  <a:pt x="70" y="126"/>
                  <a:pt x="93" y="126"/>
                </a:cubicBezTo>
                <a:cubicBezTo>
                  <a:pt x="116" y="126"/>
                  <a:pt x="135" y="107"/>
                  <a:pt x="135" y="84"/>
                </a:cubicBezTo>
                <a:cubicBezTo>
                  <a:pt x="135" y="61"/>
                  <a:pt x="116" y="42"/>
                  <a:pt x="93" y="42"/>
                </a:cubicBezTo>
                <a:close/>
                <a:moveTo>
                  <a:pt x="93" y="118"/>
                </a:moveTo>
                <a:cubicBezTo>
                  <a:pt x="74" y="118"/>
                  <a:pt x="59" y="103"/>
                  <a:pt x="59" y="84"/>
                </a:cubicBezTo>
                <a:cubicBezTo>
                  <a:pt x="59" y="65"/>
                  <a:pt x="74" y="50"/>
                  <a:pt x="93" y="50"/>
                </a:cubicBezTo>
                <a:cubicBezTo>
                  <a:pt x="112" y="50"/>
                  <a:pt x="127" y="65"/>
                  <a:pt x="127" y="84"/>
                </a:cubicBezTo>
                <a:cubicBezTo>
                  <a:pt x="127" y="103"/>
                  <a:pt x="112" y="118"/>
                  <a:pt x="93" y="11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Oval 28">
            <a:extLst>
              <a:ext uri="{FF2B5EF4-FFF2-40B4-BE49-F238E27FC236}">
                <a16:creationId xmlns:a16="http://schemas.microsoft.com/office/drawing/2014/main" id="{69126A07-A541-0B9F-2614-284B65725D38}"/>
              </a:ext>
            </a:extLst>
          </p:cNvPr>
          <p:cNvSpPr>
            <a:spLocks noChangeAspect="1"/>
          </p:cNvSpPr>
          <p:nvPr/>
        </p:nvSpPr>
        <p:spPr>
          <a:xfrm>
            <a:off x="5738238" y="2184440"/>
            <a:ext cx="510152" cy="510152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44" name="Freeform: Shape 27">
            <a:extLst>
              <a:ext uri="{FF2B5EF4-FFF2-40B4-BE49-F238E27FC236}">
                <a16:creationId xmlns:a16="http://schemas.microsoft.com/office/drawing/2014/main" id="{196D4F05-3719-FD1C-A9E3-8AFBA252908F}"/>
              </a:ext>
            </a:extLst>
          </p:cNvPr>
          <p:cNvSpPr>
            <a:spLocks/>
          </p:cNvSpPr>
          <p:nvPr/>
        </p:nvSpPr>
        <p:spPr bwMode="auto">
          <a:xfrm>
            <a:off x="5880890" y="2367050"/>
            <a:ext cx="229592" cy="144935"/>
          </a:xfrm>
          <a:custGeom>
            <a:avLst/>
            <a:gdLst>
              <a:gd name="T0" fmla="*/ 118 w 186"/>
              <a:gd name="T1" fmla="*/ 21 h 118"/>
              <a:gd name="T2" fmla="*/ 127 w 186"/>
              <a:gd name="T3" fmla="*/ 21 h 118"/>
              <a:gd name="T4" fmla="*/ 182 w 186"/>
              <a:gd name="T5" fmla="*/ 17 h 118"/>
              <a:gd name="T6" fmla="*/ 180 w 186"/>
              <a:gd name="T7" fmla="*/ 17 h 118"/>
              <a:gd name="T8" fmla="*/ 144 w 186"/>
              <a:gd name="T9" fmla="*/ 17 h 118"/>
              <a:gd name="T10" fmla="*/ 17 w 186"/>
              <a:gd name="T11" fmla="*/ 0 h 118"/>
              <a:gd name="T12" fmla="*/ 0 w 186"/>
              <a:gd name="T13" fmla="*/ 101 h 118"/>
              <a:gd name="T14" fmla="*/ 127 w 186"/>
              <a:gd name="T15" fmla="*/ 118 h 118"/>
              <a:gd name="T16" fmla="*/ 144 w 186"/>
              <a:gd name="T17" fmla="*/ 83 h 118"/>
              <a:gd name="T18" fmla="*/ 180 w 186"/>
              <a:gd name="T19" fmla="*/ 101 h 118"/>
              <a:gd name="T20" fmla="*/ 186 w 186"/>
              <a:gd name="T21" fmla="*/ 97 h 118"/>
              <a:gd name="T22" fmla="*/ 182 w 186"/>
              <a:gd name="T23" fmla="*/ 17 h 118"/>
              <a:gd name="T24" fmla="*/ 127 w 186"/>
              <a:gd name="T25" fmla="*/ 110 h 118"/>
              <a:gd name="T26" fmla="*/ 9 w 186"/>
              <a:gd name="T27" fmla="*/ 101 h 118"/>
              <a:gd name="T28" fmla="*/ 135 w 186"/>
              <a:gd name="T29" fmla="*/ 42 h 118"/>
              <a:gd name="T30" fmla="*/ 135 w 186"/>
              <a:gd name="T31" fmla="*/ 34 h 118"/>
              <a:gd name="T32" fmla="*/ 9 w 186"/>
              <a:gd name="T33" fmla="*/ 17 h 118"/>
              <a:gd name="T34" fmla="*/ 127 w 186"/>
              <a:gd name="T35" fmla="*/ 8 h 118"/>
              <a:gd name="T36" fmla="*/ 135 w 186"/>
              <a:gd name="T37" fmla="*/ 34 h 118"/>
              <a:gd name="T38" fmla="*/ 144 w 186"/>
              <a:gd name="T39" fmla="*/ 73 h 118"/>
              <a:gd name="T40" fmla="*/ 161 w 186"/>
              <a:gd name="T41" fmla="*/ 36 h 118"/>
              <a:gd name="T42" fmla="*/ 177 w 186"/>
              <a:gd name="T43" fmla="*/ 90 h 118"/>
              <a:gd name="T44" fmla="*/ 169 w 186"/>
              <a:gd name="T45" fmla="*/ 32 h 118"/>
              <a:gd name="T46" fmla="*/ 177 w 186"/>
              <a:gd name="T47" fmla="*/ 90 h 118"/>
              <a:gd name="T48" fmla="*/ 97 w 186"/>
              <a:gd name="T49" fmla="*/ 93 h 118"/>
              <a:gd name="T50" fmla="*/ 97 w 186"/>
              <a:gd name="T51" fmla="*/ 51 h 118"/>
              <a:gd name="T52" fmla="*/ 81 w 186"/>
              <a:gd name="T53" fmla="*/ 84 h 118"/>
              <a:gd name="T54" fmla="*/ 68 w 186"/>
              <a:gd name="T55" fmla="*/ 72 h 118"/>
              <a:gd name="T56" fmla="*/ 26 w 186"/>
              <a:gd name="T57" fmla="*/ 72 h 118"/>
              <a:gd name="T58" fmla="*/ 97 w 186"/>
              <a:gd name="T59" fmla="*/ 59 h 118"/>
              <a:gd name="T60" fmla="*/ 97 w 186"/>
              <a:gd name="T61" fmla="*/ 84 h 118"/>
              <a:gd name="T62" fmla="*/ 97 w 186"/>
              <a:gd name="T63" fmla="*/ 59 h 118"/>
              <a:gd name="T64" fmla="*/ 59 w 186"/>
              <a:gd name="T65" fmla="*/ 72 h 118"/>
              <a:gd name="T66" fmla="*/ 34 w 186"/>
              <a:gd name="T67" fmla="*/ 72 h 118"/>
              <a:gd name="T68" fmla="*/ 106 w 186"/>
              <a:gd name="T69" fmla="*/ 17 h 118"/>
              <a:gd name="T70" fmla="*/ 106 w 186"/>
              <a:gd name="T71" fmla="*/ 25 h 118"/>
              <a:gd name="T72" fmla="*/ 106 w 186"/>
              <a:gd name="T73" fmla="*/ 1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6" h="118">
                <a:moveTo>
                  <a:pt x="123" y="17"/>
                </a:moveTo>
                <a:cubicBezTo>
                  <a:pt x="120" y="17"/>
                  <a:pt x="118" y="19"/>
                  <a:pt x="118" y="21"/>
                </a:cubicBezTo>
                <a:cubicBezTo>
                  <a:pt x="118" y="23"/>
                  <a:pt x="120" y="25"/>
                  <a:pt x="123" y="25"/>
                </a:cubicBezTo>
                <a:cubicBezTo>
                  <a:pt x="125" y="25"/>
                  <a:pt x="127" y="23"/>
                  <a:pt x="127" y="21"/>
                </a:cubicBezTo>
                <a:cubicBezTo>
                  <a:pt x="127" y="19"/>
                  <a:pt x="125" y="17"/>
                  <a:pt x="123" y="17"/>
                </a:cubicBezTo>
                <a:close/>
                <a:moveTo>
                  <a:pt x="182" y="17"/>
                </a:moveTo>
                <a:cubicBezTo>
                  <a:pt x="181" y="17"/>
                  <a:pt x="180" y="17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8"/>
                  <a:pt x="136" y="0"/>
                  <a:pt x="12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1"/>
                  <a:pt x="8" y="118"/>
                  <a:pt x="17" y="118"/>
                </a:cubicBezTo>
                <a:cubicBezTo>
                  <a:pt x="127" y="118"/>
                  <a:pt x="127" y="118"/>
                  <a:pt x="127" y="118"/>
                </a:cubicBezTo>
                <a:cubicBezTo>
                  <a:pt x="136" y="118"/>
                  <a:pt x="144" y="111"/>
                  <a:pt x="144" y="101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80" y="101"/>
                  <a:pt x="180" y="101"/>
                  <a:pt x="180" y="101"/>
                </a:cubicBezTo>
                <a:cubicBezTo>
                  <a:pt x="180" y="101"/>
                  <a:pt x="180" y="101"/>
                  <a:pt x="180" y="101"/>
                </a:cubicBezTo>
                <a:cubicBezTo>
                  <a:pt x="180" y="101"/>
                  <a:pt x="181" y="101"/>
                  <a:pt x="182" y="101"/>
                </a:cubicBezTo>
                <a:cubicBezTo>
                  <a:pt x="184" y="101"/>
                  <a:pt x="186" y="99"/>
                  <a:pt x="186" y="97"/>
                </a:cubicBezTo>
                <a:cubicBezTo>
                  <a:pt x="186" y="21"/>
                  <a:pt x="186" y="21"/>
                  <a:pt x="186" y="21"/>
                </a:cubicBezTo>
                <a:cubicBezTo>
                  <a:pt x="186" y="19"/>
                  <a:pt x="184" y="17"/>
                  <a:pt x="182" y="17"/>
                </a:cubicBezTo>
                <a:close/>
                <a:moveTo>
                  <a:pt x="135" y="101"/>
                </a:moveTo>
                <a:cubicBezTo>
                  <a:pt x="135" y="106"/>
                  <a:pt x="132" y="110"/>
                  <a:pt x="12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3" y="110"/>
                  <a:pt x="9" y="106"/>
                  <a:pt x="9" y="101"/>
                </a:cubicBezTo>
                <a:cubicBezTo>
                  <a:pt x="9" y="42"/>
                  <a:pt x="9" y="42"/>
                  <a:pt x="9" y="42"/>
                </a:cubicBezTo>
                <a:cubicBezTo>
                  <a:pt x="135" y="42"/>
                  <a:pt x="135" y="42"/>
                  <a:pt x="135" y="42"/>
                </a:cubicBezTo>
                <a:lnTo>
                  <a:pt x="135" y="101"/>
                </a:lnTo>
                <a:close/>
                <a:moveTo>
                  <a:pt x="135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2"/>
                  <a:pt x="13" y="8"/>
                  <a:pt x="17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32" y="8"/>
                  <a:pt x="135" y="12"/>
                  <a:pt x="135" y="17"/>
                </a:cubicBezTo>
                <a:lnTo>
                  <a:pt x="135" y="34"/>
                </a:lnTo>
                <a:close/>
                <a:moveTo>
                  <a:pt x="161" y="82"/>
                </a:moveTo>
                <a:cubicBezTo>
                  <a:pt x="144" y="73"/>
                  <a:pt x="144" y="73"/>
                  <a:pt x="144" y="73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61" y="36"/>
                  <a:pt x="161" y="36"/>
                  <a:pt x="161" y="36"/>
                </a:cubicBezTo>
                <a:lnTo>
                  <a:pt x="161" y="82"/>
                </a:lnTo>
                <a:close/>
                <a:moveTo>
                  <a:pt x="177" y="90"/>
                </a:moveTo>
                <a:cubicBezTo>
                  <a:pt x="169" y="86"/>
                  <a:pt x="169" y="86"/>
                  <a:pt x="169" y="86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77" y="28"/>
                  <a:pt x="177" y="28"/>
                  <a:pt x="177" y="28"/>
                </a:cubicBezTo>
                <a:lnTo>
                  <a:pt x="177" y="90"/>
                </a:lnTo>
                <a:close/>
                <a:moveTo>
                  <a:pt x="47" y="93"/>
                </a:moveTo>
                <a:cubicBezTo>
                  <a:pt x="97" y="93"/>
                  <a:pt x="97" y="93"/>
                  <a:pt x="97" y="93"/>
                </a:cubicBezTo>
                <a:cubicBezTo>
                  <a:pt x="109" y="93"/>
                  <a:pt x="118" y="83"/>
                  <a:pt x="118" y="72"/>
                </a:cubicBezTo>
                <a:cubicBezTo>
                  <a:pt x="118" y="60"/>
                  <a:pt x="109" y="51"/>
                  <a:pt x="97" y="51"/>
                </a:cubicBezTo>
                <a:cubicBezTo>
                  <a:pt x="86" y="51"/>
                  <a:pt x="76" y="60"/>
                  <a:pt x="76" y="72"/>
                </a:cubicBezTo>
                <a:cubicBezTo>
                  <a:pt x="76" y="77"/>
                  <a:pt x="78" y="81"/>
                  <a:pt x="81" y="84"/>
                </a:cubicBezTo>
                <a:cubicBezTo>
                  <a:pt x="63" y="84"/>
                  <a:pt x="63" y="84"/>
                  <a:pt x="63" y="84"/>
                </a:cubicBezTo>
                <a:cubicBezTo>
                  <a:pt x="66" y="81"/>
                  <a:pt x="68" y="77"/>
                  <a:pt x="68" y="72"/>
                </a:cubicBezTo>
                <a:cubicBezTo>
                  <a:pt x="68" y="60"/>
                  <a:pt x="58" y="51"/>
                  <a:pt x="47" y="51"/>
                </a:cubicBezTo>
                <a:cubicBezTo>
                  <a:pt x="35" y="51"/>
                  <a:pt x="26" y="60"/>
                  <a:pt x="26" y="72"/>
                </a:cubicBezTo>
                <a:cubicBezTo>
                  <a:pt x="26" y="83"/>
                  <a:pt x="35" y="93"/>
                  <a:pt x="47" y="93"/>
                </a:cubicBezTo>
                <a:close/>
                <a:moveTo>
                  <a:pt x="97" y="59"/>
                </a:moveTo>
                <a:cubicBezTo>
                  <a:pt x="104" y="59"/>
                  <a:pt x="110" y="65"/>
                  <a:pt x="110" y="72"/>
                </a:cubicBezTo>
                <a:cubicBezTo>
                  <a:pt x="110" y="79"/>
                  <a:pt x="104" y="84"/>
                  <a:pt x="97" y="84"/>
                </a:cubicBezTo>
                <a:cubicBezTo>
                  <a:pt x="90" y="84"/>
                  <a:pt x="85" y="79"/>
                  <a:pt x="85" y="72"/>
                </a:cubicBezTo>
                <a:cubicBezTo>
                  <a:pt x="85" y="65"/>
                  <a:pt x="90" y="59"/>
                  <a:pt x="97" y="59"/>
                </a:cubicBezTo>
                <a:close/>
                <a:moveTo>
                  <a:pt x="47" y="59"/>
                </a:moveTo>
                <a:cubicBezTo>
                  <a:pt x="54" y="59"/>
                  <a:pt x="59" y="65"/>
                  <a:pt x="59" y="72"/>
                </a:cubicBezTo>
                <a:cubicBezTo>
                  <a:pt x="59" y="79"/>
                  <a:pt x="54" y="84"/>
                  <a:pt x="47" y="84"/>
                </a:cubicBezTo>
                <a:cubicBezTo>
                  <a:pt x="40" y="84"/>
                  <a:pt x="34" y="79"/>
                  <a:pt x="34" y="72"/>
                </a:cubicBezTo>
                <a:cubicBezTo>
                  <a:pt x="34" y="65"/>
                  <a:pt x="40" y="59"/>
                  <a:pt x="47" y="59"/>
                </a:cubicBezTo>
                <a:close/>
                <a:moveTo>
                  <a:pt x="106" y="17"/>
                </a:moveTo>
                <a:cubicBezTo>
                  <a:pt x="103" y="17"/>
                  <a:pt x="102" y="19"/>
                  <a:pt x="102" y="21"/>
                </a:cubicBezTo>
                <a:cubicBezTo>
                  <a:pt x="102" y="23"/>
                  <a:pt x="103" y="25"/>
                  <a:pt x="106" y="25"/>
                </a:cubicBezTo>
                <a:cubicBezTo>
                  <a:pt x="108" y="25"/>
                  <a:pt x="110" y="23"/>
                  <a:pt x="110" y="21"/>
                </a:cubicBezTo>
                <a:cubicBezTo>
                  <a:pt x="110" y="19"/>
                  <a:pt x="108" y="17"/>
                  <a:pt x="10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Oval 32">
            <a:extLst>
              <a:ext uri="{FF2B5EF4-FFF2-40B4-BE49-F238E27FC236}">
                <a16:creationId xmlns:a16="http://schemas.microsoft.com/office/drawing/2014/main" id="{290F19CB-83AA-72EB-D4BB-356135EEA4A3}"/>
              </a:ext>
            </a:extLst>
          </p:cNvPr>
          <p:cNvSpPr>
            <a:spLocks noChangeAspect="1"/>
          </p:cNvSpPr>
          <p:nvPr/>
        </p:nvSpPr>
        <p:spPr>
          <a:xfrm>
            <a:off x="3004472" y="2192036"/>
            <a:ext cx="510152" cy="510152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46" name="Freeform: Shape 33">
            <a:extLst>
              <a:ext uri="{FF2B5EF4-FFF2-40B4-BE49-F238E27FC236}">
                <a16:creationId xmlns:a16="http://schemas.microsoft.com/office/drawing/2014/main" id="{057628AA-F3A2-74EC-2FAD-EFDAA3AA8BAE}"/>
              </a:ext>
            </a:extLst>
          </p:cNvPr>
          <p:cNvSpPr>
            <a:spLocks/>
          </p:cNvSpPr>
          <p:nvPr/>
        </p:nvSpPr>
        <p:spPr bwMode="auto">
          <a:xfrm>
            <a:off x="3145715" y="2356146"/>
            <a:ext cx="225621" cy="185451"/>
          </a:xfrm>
          <a:custGeom>
            <a:avLst/>
            <a:gdLst>
              <a:gd name="T0" fmla="*/ 17 w 185"/>
              <a:gd name="T1" fmla="*/ 109 h 152"/>
              <a:gd name="T2" fmla="*/ 25 w 185"/>
              <a:gd name="T3" fmla="*/ 109 h 152"/>
              <a:gd name="T4" fmla="*/ 46 w 185"/>
              <a:gd name="T5" fmla="*/ 88 h 152"/>
              <a:gd name="T6" fmla="*/ 181 w 185"/>
              <a:gd name="T7" fmla="*/ 91 h 152"/>
              <a:gd name="T8" fmla="*/ 150 w 185"/>
              <a:gd name="T9" fmla="*/ 17 h 152"/>
              <a:gd name="T10" fmla="*/ 101 w 185"/>
              <a:gd name="T11" fmla="*/ 25 h 152"/>
              <a:gd name="T12" fmla="*/ 59 w 185"/>
              <a:gd name="T13" fmla="*/ 0 h 152"/>
              <a:gd name="T14" fmla="*/ 35 w 185"/>
              <a:gd name="T15" fmla="*/ 17 h 152"/>
              <a:gd name="T16" fmla="*/ 0 w 185"/>
              <a:gd name="T17" fmla="*/ 109 h 152"/>
              <a:gd name="T18" fmla="*/ 83 w 185"/>
              <a:gd name="T19" fmla="*/ 118 h 152"/>
              <a:gd name="T20" fmla="*/ 143 w 185"/>
              <a:gd name="T21" fmla="*/ 152 h 152"/>
              <a:gd name="T22" fmla="*/ 181 w 185"/>
              <a:gd name="T23" fmla="*/ 91 h 152"/>
              <a:gd name="T24" fmla="*/ 8 w 185"/>
              <a:gd name="T25" fmla="*/ 109 h 152"/>
              <a:gd name="T26" fmla="*/ 76 w 185"/>
              <a:gd name="T27" fmla="*/ 109 h 152"/>
              <a:gd name="T28" fmla="*/ 76 w 185"/>
              <a:gd name="T29" fmla="*/ 84 h 152"/>
              <a:gd name="T30" fmla="*/ 21 w 185"/>
              <a:gd name="T31" fmla="*/ 73 h 152"/>
              <a:gd name="T32" fmla="*/ 44 w 185"/>
              <a:gd name="T33" fmla="*/ 18 h 152"/>
              <a:gd name="T34" fmla="*/ 76 w 185"/>
              <a:gd name="T35" fmla="*/ 24 h 152"/>
              <a:gd name="T36" fmla="*/ 76 w 185"/>
              <a:gd name="T37" fmla="*/ 84 h 152"/>
              <a:gd name="T38" fmla="*/ 84 w 185"/>
              <a:gd name="T39" fmla="*/ 109 h 152"/>
              <a:gd name="T40" fmla="*/ 101 w 185"/>
              <a:gd name="T41" fmla="*/ 101 h 152"/>
              <a:gd name="T42" fmla="*/ 101 w 185"/>
              <a:gd name="T43" fmla="*/ 93 h 152"/>
              <a:gd name="T44" fmla="*/ 84 w 185"/>
              <a:gd name="T45" fmla="*/ 33 h 152"/>
              <a:gd name="T46" fmla="*/ 101 w 185"/>
              <a:gd name="T47" fmla="*/ 93 h 152"/>
              <a:gd name="T48" fmla="*/ 110 w 185"/>
              <a:gd name="T49" fmla="*/ 24 h 152"/>
              <a:gd name="T50" fmla="*/ 142 w 185"/>
              <a:gd name="T51" fmla="*/ 18 h 152"/>
              <a:gd name="T52" fmla="*/ 164 w 185"/>
              <a:gd name="T53" fmla="*/ 73 h 152"/>
              <a:gd name="T54" fmla="*/ 109 w 185"/>
              <a:gd name="T55" fmla="*/ 84 h 152"/>
              <a:gd name="T56" fmla="*/ 143 w 185"/>
              <a:gd name="T57" fmla="*/ 143 h 152"/>
              <a:gd name="T58" fmla="*/ 143 w 185"/>
              <a:gd name="T59" fmla="*/ 76 h 152"/>
              <a:gd name="T60" fmla="*/ 143 w 185"/>
              <a:gd name="T61" fmla="*/ 143 h 152"/>
              <a:gd name="T62" fmla="*/ 118 w 185"/>
              <a:gd name="T63" fmla="*/ 109 h 152"/>
              <a:gd name="T64" fmla="*/ 126 w 185"/>
              <a:gd name="T65" fmla="*/ 109 h 152"/>
              <a:gd name="T66" fmla="*/ 147 w 185"/>
              <a:gd name="T67" fmla="*/ 8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5" h="152">
                <a:moveTo>
                  <a:pt x="42" y="84"/>
                </a:moveTo>
                <a:cubicBezTo>
                  <a:pt x="28" y="84"/>
                  <a:pt x="17" y="95"/>
                  <a:pt x="17" y="109"/>
                </a:cubicBezTo>
                <a:cubicBezTo>
                  <a:pt x="17" y="112"/>
                  <a:pt x="19" y="114"/>
                  <a:pt x="21" y="114"/>
                </a:cubicBezTo>
                <a:cubicBezTo>
                  <a:pt x="23" y="114"/>
                  <a:pt x="25" y="112"/>
                  <a:pt x="25" y="109"/>
                </a:cubicBezTo>
                <a:cubicBezTo>
                  <a:pt x="25" y="100"/>
                  <a:pt x="33" y="93"/>
                  <a:pt x="42" y="93"/>
                </a:cubicBezTo>
                <a:cubicBezTo>
                  <a:pt x="44" y="93"/>
                  <a:pt x="46" y="91"/>
                  <a:pt x="46" y="88"/>
                </a:cubicBezTo>
                <a:cubicBezTo>
                  <a:pt x="46" y="86"/>
                  <a:pt x="44" y="84"/>
                  <a:pt x="42" y="84"/>
                </a:cubicBezTo>
                <a:close/>
                <a:moveTo>
                  <a:pt x="181" y="91"/>
                </a:moveTo>
                <a:cubicBezTo>
                  <a:pt x="150" y="17"/>
                  <a:pt x="150" y="17"/>
                  <a:pt x="150" y="17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47" y="7"/>
                  <a:pt x="137" y="0"/>
                  <a:pt x="126" y="0"/>
                </a:cubicBezTo>
                <a:cubicBezTo>
                  <a:pt x="112" y="0"/>
                  <a:pt x="101" y="11"/>
                  <a:pt x="101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4" y="11"/>
                  <a:pt x="73" y="0"/>
                  <a:pt x="59" y="0"/>
                </a:cubicBezTo>
                <a:cubicBezTo>
                  <a:pt x="48" y="0"/>
                  <a:pt x="39" y="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4" y="91"/>
                  <a:pt x="4" y="91"/>
                  <a:pt x="4" y="91"/>
                </a:cubicBezTo>
                <a:cubicBezTo>
                  <a:pt x="1" y="97"/>
                  <a:pt x="0" y="103"/>
                  <a:pt x="0" y="109"/>
                </a:cubicBezTo>
                <a:cubicBezTo>
                  <a:pt x="0" y="133"/>
                  <a:pt x="19" y="152"/>
                  <a:pt x="42" y="152"/>
                </a:cubicBezTo>
                <a:cubicBezTo>
                  <a:pt x="62" y="152"/>
                  <a:pt x="79" y="137"/>
                  <a:pt x="83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6" y="137"/>
                  <a:pt x="123" y="152"/>
                  <a:pt x="143" y="152"/>
                </a:cubicBezTo>
                <a:cubicBezTo>
                  <a:pt x="167" y="152"/>
                  <a:pt x="185" y="133"/>
                  <a:pt x="185" y="109"/>
                </a:cubicBezTo>
                <a:cubicBezTo>
                  <a:pt x="185" y="103"/>
                  <a:pt x="184" y="97"/>
                  <a:pt x="181" y="91"/>
                </a:cubicBezTo>
                <a:close/>
                <a:moveTo>
                  <a:pt x="42" y="143"/>
                </a:moveTo>
                <a:cubicBezTo>
                  <a:pt x="23" y="143"/>
                  <a:pt x="8" y="128"/>
                  <a:pt x="8" y="109"/>
                </a:cubicBezTo>
                <a:cubicBezTo>
                  <a:pt x="8" y="91"/>
                  <a:pt x="23" y="76"/>
                  <a:pt x="42" y="76"/>
                </a:cubicBezTo>
                <a:cubicBezTo>
                  <a:pt x="61" y="76"/>
                  <a:pt x="76" y="91"/>
                  <a:pt x="76" y="109"/>
                </a:cubicBezTo>
                <a:cubicBezTo>
                  <a:pt x="76" y="128"/>
                  <a:pt x="61" y="143"/>
                  <a:pt x="42" y="143"/>
                </a:cubicBezTo>
                <a:close/>
                <a:moveTo>
                  <a:pt x="76" y="84"/>
                </a:moveTo>
                <a:cubicBezTo>
                  <a:pt x="68" y="74"/>
                  <a:pt x="56" y="67"/>
                  <a:pt x="42" y="67"/>
                </a:cubicBezTo>
                <a:cubicBezTo>
                  <a:pt x="34" y="67"/>
                  <a:pt x="27" y="69"/>
                  <a:pt x="21" y="73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6" y="12"/>
                  <a:pt x="52" y="8"/>
                  <a:pt x="59" y="8"/>
                </a:cubicBezTo>
                <a:cubicBezTo>
                  <a:pt x="68" y="8"/>
                  <a:pt x="75" y="15"/>
                  <a:pt x="76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84"/>
                </a:lnTo>
                <a:close/>
                <a:moveTo>
                  <a:pt x="101" y="109"/>
                </a:moveTo>
                <a:cubicBezTo>
                  <a:pt x="84" y="109"/>
                  <a:pt x="84" y="109"/>
                  <a:pt x="84" y="109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101" y="101"/>
                  <a:pt x="101" y="101"/>
                  <a:pt x="101" y="101"/>
                </a:cubicBezTo>
                <a:lnTo>
                  <a:pt x="101" y="109"/>
                </a:lnTo>
                <a:close/>
                <a:moveTo>
                  <a:pt x="101" y="93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33"/>
                  <a:pt x="84" y="33"/>
                  <a:pt x="84" y="33"/>
                </a:cubicBezTo>
                <a:cubicBezTo>
                  <a:pt x="101" y="33"/>
                  <a:pt x="101" y="33"/>
                  <a:pt x="101" y="33"/>
                </a:cubicBezTo>
                <a:lnTo>
                  <a:pt x="101" y="93"/>
                </a:lnTo>
                <a:close/>
                <a:moveTo>
                  <a:pt x="109" y="24"/>
                </a:moveTo>
                <a:cubicBezTo>
                  <a:pt x="110" y="24"/>
                  <a:pt x="110" y="24"/>
                  <a:pt x="110" y="24"/>
                </a:cubicBezTo>
                <a:cubicBezTo>
                  <a:pt x="110" y="15"/>
                  <a:pt x="118" y="8"/>
                  <a:pt x="126" y="8"/>
                </a:cubicBezTo>
                <a:cubicBezTo>
                  <a:pt x="133" y="8"/>
                  <a:pt x="139" y="12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58" y="69"/>
                  <a:pt x="151" y="67"/>
                  <a:pt x="143" y="67"/>
                </a:cubicBezTo>
                <a:cubicBezTo>
                  <a:pt x="129" y="67"/>
                  <a:pt x="117" y="74"/>
                  <a:pt x="109" y="84"/>
                </a:cubicBezTo>
                <a:lnTo>
                  <a:pt x="109" y="24"/>
                </a:lnTo>
                <a:close/>
                <a:moveTo>
                  <a:pt x="143" y="143"/>
                </a:moveTo>
                <a:cubicBezTo>
                  <a:pt x="125" y="143"/>
                  <a:pt x="109" y="128"/>
                  <a:pt x="109" y="109"/>
                </a:cubicBezTo>
                <a:cubicBezTo>
                  <a:pt x="109" y="91"/>
                  <a:pt x="125" y="76"/>
                  <a:pt x="143" y="76"/>
                </a:cubicBezTo>
                <a:cubicBezTo>
                  <a:pt x="162" y="76"/>
                  <a:pt x="177" y="91"/>
                  <a:pt x="177" y="109"/>
                </a:cubicBezTo>
                <a:cubicBezTo>
                  <a:pt x="177" y="128"/>
                  <a:pt x="162" y="143"/>
                  <a:pt x="143" y="143"/>
                </a:cubicBezTo>
                <a:close/>
                <a:moveTo>
                  <a:pt x="143" y="84"/>
                </a:moveTo>
                <a:cubicBezTo>
                  <a:pt x="129" y="84"/>
                  <a:pt x="118" y="95"/>
                  <a:pt x="118" y="109"/>
                </a:cubicBezTo>
                <a:cubicBezTo>
                  <a:pt x="118" y="112"/>
                  <a:pt x="120" y="114"/>
                  <a:pt x="122" y="114"/>
                </a:cubicBezTo>
                <a:cubicBezTo>
                  <a:pt x="124" y="114"/>
                  <a:pt x="126" y="112"/>
                  <a:pt x="126" y="109"/>
                </a:cubicBezTo>
                <a:cubicBezTo>
                  <a:pt x="126" y="100"/>
                  <a:pt x="134" y="93"/>
                  <a:pt x="143" y="93"/>
                </a:cubicBezTo>
                <a:cubicBezTo>
                  <a:pt x="146" y="93"/>
                  <a:pt x="147" y="91"/>
                  <a:pt x="147" y="88"/>
                </a:cubicBezTo>
                <a:cubicBezTo>
                  <a:pt x="147" y="86"/>
                  <a:pt x="146" y="84"/>
                  <a:pt x="143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Oval 31">
            <a:extLst>
              <a:ext uri="{FF2B5EF4-FFF2-40B4-BE49-F238E27FC236}">
                <a16:creationId xmlns:a16="http://schemas.microsoft.com/office/drawing/2014/main" id="{5B576135-933C-B229-1944-306A95D5EB6C}"/>
              </a:ext>
            </a:extLst>
          </p:cNvPr>
          <p:cNvSpPr>
            <a:spLocks noChangeAspect="1"/>
          </p:cNvSpPr>
          <p:nvPr/>
        </p:nvSpPr>
        <p:spPr>
          <a:xfrm>
            <a:off x="3426397" y="1166394"/>
            <a:ext cx="510152" cy="510152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48" name="Freeform: Shape 34">
            <a:extLst>
              <a:ext uri="{FF2B5EF4-FFF2-40B4-BE49-F238E27FC236}">
                <a16:creationId xmlns:a16="http://schemas.microsoft.com/office/drawing/2014/main" id="{3A18C7A4-D75D-55CE-28C3-7216905302E5}"/>
              </a:ext>
            </a:extLst>
          </p:cNvPr>
          <p:cNvSpPr>
            <a:spLocks/>
          </p:cNvSpPr>
          <p:nvPr/>
        </p:nvSpPr>
        <p:spPr bwMode="auto">
          <a:xfrm>
            <a:off x="3567993" y="1319029"/>
            <a:ext cx="226960" cy="225621"/>
          </a:xfrm>
          <a:custGeom>
            <a:avLst/>
            <a:gdLst>
              <a:gd name="T0" fmla="*/ 85 w 186"/>
              <a:gd name="T1" fmla="*/ 93 h 185"/>
              <a:gd name="T2" fmla="*/ 101 w 186"/>
              <a:gd name="T3" fmla="*/ 93 h 185"/>
              <a:gd name="T4" fmla="*/ 186 w 186"/>
              <a:gd name="T5" fmla="*/ 93 h 185"/>
              <a:gd name="T6" fmla="*/ 159 w 186"/>
              <a:gd name="T7" fmla="*/ 27 h 185"/>
              <a:gd name="T8" fmla="*/ 93 w 186"/>
              <a:gd name="T9" fmla="*/ 0 h 185"/>
              <a:gd name="T10" fmla="*/ 27 w 186"/>
              <a:gd name="T11" fmla="*/ 27 h 185"/>
              <a:gd name="T12" fmla="*/ 0 w 186"/>
              <a:gd name="T13" fmla="*/ 93 h 185"/>
              <a:gd name="T14" fmla="*/ 27 w 186"/>
              <a:gd name="T15" fmla="*/ 158 h 185"/>
              <a:gd name="T16" fmla="*/ 93 w 186"/>
              <a:gd name="T17" fmla="*/ 185 h 185"/>
              <a:gd name="T18" fmla="*/ 159 w 186"/>
              <a:gd name="T19" fmla="*/ 158 h 185"/>
              <a:gd name="T20" fmla="*/ 186 w 186"/>
              <a:gd name="T21" fmla="*/ 93 h 185"/>
              <a:gd name="T22" fmla="*/ 36 w 186"/>
              <a:gd name="T23" fmla="*/ 74 h 185"/>
              <a:gd name="T24" fmla="*/ 36 w 186"/>
              <a:gd name="T25" fmla="*/ 111 h 185"/>
              <a:gd name="T26" fmla="*/ 60 w 186"/>
              <a:gd name="T27" fmla="*/ 79 h 185"/>
              <a:gd name="T28" fmla="*/ 44 w 186"/>
              <a:gd name="T29" fmla="*/ 72 h 185"/>
              <a:gd name="T30" fmla="*/ 60 w 186"/>
              <a:gd name="T31" fmla="*/ 79 h 185"/>
              <a:gd name="T32" fmla="*/ 44 w 186"/>
              <a:gd name="T33" fmla="*/ 113 h 185"/>
              <a:gd name="T34" fmla="*/ 60 w 186"/>
              <a:gd name="T35" fmla="*/ 107 h 185"/>
              <a:gd name="T36" fmla="*/ 33 w 186"/>
              <a:gd name="T37" fmla="*/ 152 h 185"/>
              <a:gd name="T38" fmla="*/ 61 w 186"/>
              <a:gd name="T39" fmla="*/ 124 h 185"/>
              <a:gd name="T40" fmla="*/ 33 w 186"/>
              <a:gd name="T41" fmla="*/ 152 h 185"/>
              <a:gd name="T42" fmla="*/ 39 w 186"/>
              <a:gd name="T43" fmla="*/ 65 h 185"/>
              <a:gd name="T44" fmla="*/ 66 w 186"/>
              <a:gd name="T45" fmla="*/ 39 h 185"/>
              <a:gd name="T46" fmla="*/ 116 w 186"/>
              <a:gd name="T47" fmla="*/ 60 h 185"/>
              <a:gd name="T48" fmla="*/ 100 w 186"/>
              <a:gd name="T49" fmla="*/ 53 h 185"/>
              <a:gd name="T50" fmla="*/ 116 w 186"/>
              <a:gd name="T51" fmla="*/ 60 h 185"/>
              <a:gd name="T52" fmla="*/ 112 w 186"/>
              <a:gd name="T53" fmla="*/ 35 h 185"/>
              <a:gd name="T54" fmla="*/ 74 w 186"/>
              <a:gd name="T55" fmla="*/ 35 h 185"/>
              <a:gd name="T56" fmla="*/ 73 w 186"/>
              <a:gd name="T57" fmla="*/ 43 h 185"/>
              <a:gd name="T58" fmla="*/ 79 w 186"/>
              <a:gd name="T59" fmla="*/ 59 h 185"/>
              <a:gd name="T60" fmla="*/ 73 w 186"/>
              <a:gd name="T61" fmla="*/ 43 h 185"/>
              <a:gd name="T62" fmla="*/ 79 w 186"/>
              <a:gd name="T63" fmla="*/ 126 h 185"/>
              <a:gd name="T64" fmla="*/ 73 w 186"/>
              <a:gd name="T65" fmla="*/ 142 h 185"/>
              <a:gd name="T66" fmla="*/ 93 w 186"/>
              <a:gd name="T67" fmla="*/ 177 h 185"/>
              <a:gd name="T68" fmla="*/ 93 w 186"/>
              <a:gd name="T69" fmla="*/ 137 h 185"/>
              <a:gd name="T70" fmla="*/ 93 w 186"/>
              <a:gd name="T71" fmla="*/ 177 h 185"/>
              <a:gd name="T72" fmla="*/ 100 w 186"/>
              <a:gd name="T73" fmla="*/ 132 h 185"/>
              <a:gd name="T74" fmla="*/ 116 w 186"/>
              <a:gd name="T75" fmla="*/ 125 h 185"/>
              <a:gd name="T76" fmla="*/ 118 w 186"/>
              <a:gd name="T77" fmla="*/ 103 h 185"/>
              <a:gd name="T78" fmla="*/ 103 w 186"/>
              <a:gd name="T79" fmla="*/ 118 h 185"/>
              <a:gd name="T80" fmla="*/ 83 w 186"/>
              <a:gd name="T81" fmla="*/ 118 h 185"/>
              <a:gd name="T82" fmla="*/ 68 w 186"/>
              <a:gd name="T83" fmla="*/ 103 h 185"/>
              <a:gd name="T84" fmla="*/ 68 w 186"/>
              <a:gd name="T85" fmla="*/ 82 h 185"/>
              <a:gd name="T86" fmla="*/ 83 w 186"/>
              <a:gd name="T87" fmla="*/ 68 h 185"/>
              <a:gd name="T88" fmla="*/ 103 w 186"/>
              <a:gd name="T89" fmla="*/ 68 h 185"/>
              <a:gd name="T90" fmla="*/ 118 w 186"/>
              <a:gd name="T91" fmla="*/ 82 h 185"/>
              <a:gd name="T92" fmla="*/ 118 w 186"/>
              <a:gd name="T93" fmla="*/ 103 h 185"/>
              <a:gd name="T94" fmla="*/ 147 w 186"/>
              <a:gd name="T95" fmla="*/ 65 h 185"/>
              <a:gd name="T96" fmla="*/ 120 w 186"/>
              <a:gd name="T97" fmla="*/ 39 h 185"/>
              <a:gd name="T98" fmla="*/ 133 w 186"/>
              <a:gd name="T99" fmla="*/ 86 h 185"/>
              <a:gd name="T100" fmla="*/ 126 w 186"/>
              <a:gd name="T101" fmla="*/ 69 h 185"/>
              <a:gd name="T102" fmla="*/ 133 w 186"/>
              <a:gd name="T103" fmla="*/ 86 h 185"/>
              <a:gd name="T104" fmla="*/ 142 w 186"/>
              <a:gd name="T105" fmla="*/ 113 h 185"/>
              <a:gd name="T106" fmla="*/ 126 w 186"/>
              <a:gd name="T107" fmla="*/ 107 h 185"/>
              <a:gd name="T108" fmla="*/ 153 w 186"/>
              <a:gd name="T109" fmla="*/ 152 h 185"/>
              <a:gd name="T110" fmla="*/ 125 w 186"/>
              <a:gd name="T111" fmla="*/ 124 h 185"/>
              <a:gd name="T112" fmla="*/ 153 w 186"/>
              <a:gd name="T113" fmla="*/ 152 h 185"/>
              <a:gd name="T114" fmla="*/ 138 w 186"/>
              <a:gd name="T115" fmla="*/ 93 h 185"/>
              <a:gd name="T116" fmla="*/ 177 w 186"/>
              <a:gd name="T117" fmla="*/ 9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6" h="185">
                <a:moveTo>
                  <a:pt x="93" y="84"/>
                </a:moveTo>
                <a:cubicBezTo>
                  <a:pt x="88" y="84"/>
                  <a:pt x="85" y="88"/>
                  <a:pt x="85" y="93"/>
                </a:cubicBezTo>
                <a:cubicBezTo>
                  <a:pt x="85" y="97"/>
                  <a:pt x="88" y="101"/>
                  <a:pt x="93" y="101"/>
                </a:cubicBezTo>
                <a:cubicBezTo>
                  <a:pt x="98" y="101"/>
                  <a:pt x="101" y="97"/>
                  <a:pt x="101" y="93"/>
                </a:cubicBezTo>
                <a:cubicBezTo>
                  <a:pt x="101" y="88"/>
                  <a:pt x="98" y="84"/>
                  <a:pt x="93" y="84"/>
                </a:cubicBezTo>
                <a:close/>
                <a:moveTo>
                  <a:pt x="186" y="93"/>
                </a:moveTo>
                <a:cubicBezTo>
                  <a:pt x="186" y="83"/>
                  <a:pt x="174" y="74"/>
                  <a:pt x="154" y="67"/>
                </a:cubicBezTo>
                <a:cubicBezTo>
                  <a:pt x="163" y="49"/>
                  <a:pt x="166" y="34"/>
                  <a:pt x="159" y="27"/>
                </a:cubicBezTo>
                <a:cubicBezTo>
                  <a:pt x="151" y="20"/>
                  <a:pt x="136" y="22"/>
                  <a:pt x="118" y="32"/>
                </a:cubicBezTo>
                <a:cubicBezTo>
                  <a:pt x="112" y="12"/>
                  <a:pt x="103" y="0"/>
                  <a:pt x="93" y="0"/>
                </a:cubicBezTo>
                <a:cubicBezTo>
                  <a:pt x="83" y="0"/>
                  <a:pt x="74" y="12"/>
                  <a:pt x="68" y="32"/>
                </a:cubicBezTo>
                <a:cubicBezTo>
                  <a:pt x="50" y="22"/>
                  <a:pt x="35" y="20"/>
                  <a:pt x="27" y="27"/>
                </a:cubicBezTo>
                <a:cubicBezTo>
                  <a:pt x="20" y="34"/>
                  <a:pt x="23" y="49"/>
                  <a:pt x="32" y="67"/>
                </a:cubicBezTo>
                <a:cubicBezTo>
                  <a:pt x="12" y="74"/>
                  <a:pt x="0" y="83"/>
                  <a:pt x="0" y="93"/>
                </a:cubicBezTo>
                <a:cubicBezTo>
                  <a:pt x="0" y="103"/>
                  <a:pt x="12" y="112"/>
                  <a:pt x="32" y="118"/>
                </a:cubicBezTo>
                <a:cubicBezTo>
                  <a:pt x="23" y="136"/>
                  <a:pt x="20" y="151"/>
                  <a:pt x="27" y="158"/>
                </a:cubicBezTo>
                <a:cubicBezTo>
                  <a:pt x="35" y="165"/>
                  <a:pt x="50" y="163"/>
                  <a:pt x="68" y="154"/>
                </a:cubicBezTo>
                <a:cubicBezTo>
                  <a:pt x="74" y="173"/>
                  <a:pt x="83" y="185"/>
                  <a:pt x="93" y="185"/>
                </a:cubicBezTo>
                <a:cubicBezTo>
                  <a:pt x="103" y="185"/>
                  <a:pt x="112" y="173"/>
                  <a:pt x="118" y="154"/>
                </a:cubicBezTo>
                <a:cubicBezTo>
                  <a:pt x="136" y="163"/>
                  <a:pt x="151" y="165"/>
                  <a:pt x="159" y="158"/>
                </a:cubicBezTo>
                <a:cubicBezTo>
                  <a:pt x="166" y="151"/>
                  <a:pt x="163" y="136"/>
                  <a:pt x="154" y="118"/>
                </a:cubicBezTo>
                <a:cubicBezTo>
                  <a:pt x="174" y="112"/>
                  <a:pt x="186" y="103"/>
                  <a:pt x="186" y="93"/>
                </a:cubicBezTo>
                <a:close/>
                <a:moveTo>
                  <a:pt x="9" y="93"/>
                </a:moveTo>
                <a:cubicBezTo>
                  <a:pt x="9" y="85"/>
                  <a:pt x="19" y="79"/>
                  <a:pt x="36" y="74"/>
                </a:cubicBezTo>
                <a:cubicBezTo>
                  <a:pt x="39" y="80"/>
                  <a:pt x="43" y="86"/>
                  <a:pt x="48" y="93"/>
                </a:cubicBezTo>
                <a:cubicBezTo>
                  <a:pt x="43" y="99"/>
                  <a:pt x="39" y="105"/>
                  <a:pt x="36" y="111"/>
                </a:cubicBezTo>
                <a:cubicBezTo>
                  <a:pt x="19" y="107"/>
                  <a:pt x="9" y="100"/>
                  <a:pt x="9" y="93"/>
                </a:cubicBezTo>
                <a:close/>
                <a:moveTo>
                  <a:pt x="60" y="79"/>
                </a:moveTo>
                <a:cubicBezTo>
                  <a:pt x="58" y="81"/>
                  <a:pt x="55" y="84"/>
                  <a:pt x="53" y="86"/>
                </a:cubicBezTo>
                <a:cubicBezTo>
                  <a:pt x="50" y="81"/>
                  <a:pt x="46" y="77"/>
                  <a:pt x="44" y="72"/>
                </a:cubicBezTo>
                <a:cubicBezTo>
                  <a:pt x="49" y="71"/>
                  <a:pt x="54" y="70"/>
                  <a:pt x="60" y="69"/>
                </a:cubicBezTo>
                <a:cubicBezTo>
                  <a:pt x="60" y="72"/>
                  <a:pt x="60" y="76"/>
                  <a:pt x="60" y="79"/>
                </a:cubicBezTo>
                <a:close/>
                <a:moveTo>
                  <a:pt x="60" y="116"/>
                </a:moveTo>
                <a:cubicBezTo>
                  <a:pt x="54" y="115"/>
                  <a:pt x="49" y="114"/>
                  <a:pt x="44" y="113"/>
                </a:cubicBezTo>
                <a:cubicBezTo>
                  <a:pt x="46" y="109"/>
                  <a:pt x="50" y="104"/>
                  <a:pt x="53" y="99"/>
                </a:cubicBezTo>
                <a:cubicBezTo>
                  <a:pt x="55" y="102"/>
                  <a:pt x="58" y="104"/>
                  <a:pt x="60" y="107"/>
                </a:cubicBezTo>
                <a:cubicBezTo>
                  <a:pt x="60" y="110"/>
                  <a:pt x="60" y="113"/>
                  <a:pt x="60" y="116"/>
                </a:cubicBezTo>
                <a:close/>
                <a:moveTo>
                  <a:pt x="33" y="152"/>
                </a:moveTo>
                <a:cubicBezTo>
                  <a:pt x="28" y="147"/>
                  <a:pt x="31" y="135"/>
                  <a:pt x="39" y="120"/>
                </a:cubicBezTo>
                <a:cubicBezTo>
                  <a:pt x="46" y="122"/>
                  <a:pt x="53" y="123"/>
                  <a:pt x="61" y="124"/>
                </a:cubicBezTo>
                <a:cubicBezTo>
                  <a:pt x="62" y="132"/>
                  <a:pt x="64" y="140"/>
                  <a:pt x="66" y="146"/>
                </a:cubicBezTo>
                <a:cubicBezTo>
                  <a:pt x="51" y="155"/>
                  <a:pt x="39" y="158"/>
                  <a:pt x="33" y="152"/>
                </a:cubicBezTo>
                <a:close/>
                <a:moveTo>
                  <a:pt x="61" y="61"/>
                </a:moveTo>
                <a:cubicBezTo>
                  <a:pt x="53" y="62"/>
                  <a:pt x="46" y="63"/>
                  <a:pt x="39" y="65"/>
                </a:cubicBezTo>
                <a:cubicBezTo>
                  <a:pt x="31" y="50"/>
                  <a:pt x="28" y="38"/>
                  <a:pt x="33" y="33"/>
                </a:cubicBezTo>
                <a:cubicBezTo>
                  <a:pt x="39" y="28"/>
                  <a:pt x="51" y="31"/>
                  <a:pt x="66" y="39"/>
                </a:cubicBezTo>
                <a:cubicBezTo>
                  <a:pt x="64" y="46"/>
                  <a:pt x="62" y="53"/>
                  <a:pt x="61" y="61"/>
                </a:cubicBezTo>
                <a:close/>
                <a:moveTo>
                  <a:pt x="116" y="60"/>
                </a:moveTo>
                <a:cubicBezTo>
                  <a:pt x="113" y="60"/>
                  <a:pt x="110" y="60"/>
                  <a:pt x="107" y="59"/>
                </a:cubicBezTo>
                <a:cubicBezTo>
                  <a:pt x="104" y="57"/>
                  <a:pt x="102" y="55"/>
                  <a:pt x="100" y="53"/>
                </a:cubicBezTo>
                <a:cubicBezTo>
                  <a:pt x="104" y="49"/>
                  <a:pt x="109" y="46"/>
                  <a:pt x="114" y="43"/>
                </a:cubicBezTo>
                <a:cubicBezTo>
                  <a:pt x="115" y="48"/>
                  <a:pt x="116" y="54"/>
                  <a:pt x="116" y="60"/>
                </a:cubicBezTo>
                <a:close/>
                <a:moveTo>
                  <a:pt x="93" y="8"/>
                </a:moveTo>
                <a:cubicBezTo>
                  <a:pt x="100" y="8"/>
                  <a:pt x="107" y="19"/>
                  <a:pt x="112" y="35"/>
                </a:cubicBezTo>
                <a:cubicBezTo>
                  <a:pt x="106" y="39"/>
                  <a:pt x="99" y="43"/>
                  <a:pt x="93" y="48"/>
                </a:cubicBezTo>
                <a:cubicBezTo>
                  <a:pt x="87" y="43"/>
                  <a:pt x="80" y="39"/>
                  <a:pt x="74" y="35"/>
                </a:cubicBezTo>
                <a:cubicBezTo>
                  <a:pt x="79" y="19"/>
                  <a:pt x="86" y="8"/>
                  <a:pt x="93" y="8"/>
                </a:cubicBezTo>
                <a:close/>
                <a:moveTo>
                  <a:pt x="73" y="43"/>
                </a:moveTo>
                <a:cubicBezTo>
                  <a:pt x="77" y="46"/>
                  <a:pt x="82" y="49"/>
                  <a:pt x="86" y="53"/>
                </a:cubicBezTo>
                <a:cubicBezTo>
                  <a:pt x="84" y="55"/>
                  <a:pt x="82" y="57"/>
                  <a:pt x="79" y="59"/>
                </a:cubicBezTo>
                <a:cubicBezTo>
                  <a:pt x="76" y="60"/>
                  <a:pt x="73" y="60"/>
                  <a:pt x="70" y="60"/>
                </a:cubicBezTo>
                <a:cubicBezTo>
                  <a:pt x="70" y="54"/>
                  <a:pt x="71" y="48"/>
                  <a:pt x="73" y="43"/>
                </a:cubicBezTo>
                <a:close/>
                <a:moveTo>
                  <a:pt x="70" y="125"/>
                </a:moveTo>
                <a:cubicBezTo>
                  <a:pt x="73" y="126"/>
                  <a:pt x="76" y="126"/>
                  <a:pt x="79" y="126"/>
                </a:cubicBezTo>
                <a:cubicBezTo>
                  <a:pt x="82" y="128"/>
                  <a:pt x="84" y="130"/>
                  <a:pt x="86" y="132"/>
                </a:cubicBezTo>
                <a:cubicBezTo>
                  <a:pt x="82" y="136"/>
                  <a:pt x="77" y="139"/>
                  <a:pt x="73" y="142"/>
                </a:cubicBezTo>
                <a:cubicBezTo>
                  <a:pt x="71" y="137"/>
                  <a:pt x="70" y="131"/>
                  <a:pt x="70" y="125"/>
                </a:cubicBezTo>
                <a:close/>
                <a:moveTo>
                  <a:pt x="93" y="177"/>
                </a:moveTo>
                <a:cubicBezTo>
                  <a:pt x="86" y="177"/>
                  <a:pt x="79" y="167"/>
                  <a:pt x="74" y="150"/>
                </a:cubicBezTo>
                <a:cubicBezTo>
                  <a:pt x="80" y="147"/>
                  <a:pt x="87" y="142"/>
                  <a:pt x="93" y="137"/>
                </a:cubicBezTo>
                <a:cubicBezTo>
                  <a:pt x="99" y="142"/>
                  <a:pt x="106" y="147"/>
                  <a:pt x="112" y="150"/>
                </a:cubicBezTo>
                <a:cubicBezTo>
                  <a:pt x="107" y="167"/>
                  <a:pt x="100" y="177"/>
                  <a:pt x="93" y="177"/>
                </a:cubicBezTo>
                <a:close/>
                <a:moveTo>
                  <a:pt x="114" y="142"/>
                </a:moveTo>
                <a:cubicBezTo>
                  <a:pt x="109" y="139"/>
                  <a:pt x="104" y="136"/>
                  <a:pt x="100" y="132"/>
                </a:cubicBezTo>
                <a:cubicBezTo>
                  <a:pt x="102" y="130"/>
                  <a:pt x="104" y="128"/>
                  <a:pt x="107" y="126"/>
                </a:cubicBezTo>
                <a:cubicBezTo>
                  <a:pt x="110" y="126"/>
                  <a:pt x="113" y="126"/>
                  <a:pt x="116" y="125"/>
                </a:cubicBezTo>
                <a:cubicBezTo>
                  <a:pt x="116" y="131"/>
                  <a:pt x="115" y="137"/>
                  <a:pt x="114" y="142"/>
                </a:cubicBezTo>
                <a:close/>
                <a:moveTo>
                  <a:pt x="118" y="103"/>
                </a:moveTo>
                <a:cubicBezTo>
                  <a:pt x="116" y="106"/>
                  <a:pt x="113" y="108"/>
                  <a:pt x="111" y="111"/>
                </a:cubicBezTo>
                <a:cubicBezTo>
                  <a:pt x="108" y="113"/>
                  <a:pt x="106" y="115"/>
                  <a:pt x="103" y="118"/>
                </a:cubicBezTo>
                <a:cubicBezTo>
                  <a:pt x="100" y="118"/>
                  <a:pt x="97" y="118"/>
                  <a:pt x="93" y="118"/>
                </a:cubicBezTo>
                <a:cubicBezTo>
                  <a:pt x="89" y="118"/>
                  <a:pt x="86" y="118"/>
                  <a:pt x="83" y="118"/>
                </a:cubicBezTo>
                <a:cubicBezTo>
                  <a:pt x="80" y="115"/>
                  <a:pt x="78" y="113"/>
                  <a:pt x="75" y="111"/>
                </a:cubicBezTo>
                <a:cubicBezTo>
                  <a:pt x="73" y="108"/>
                  <a:pt x="70" y="106"/>
                  <a:pt x="68" y="103"/>
                </a:cubicBezTo>
                <a:cubicBezTo>
                  <a:pt x="68" y="100"/>
                  <a:pt x="68" y="96"/>
                  <a:pt x="68" y="93"/>
                </a:cubicBezTo>
                <a:cubicBezTo>
                  <a:pt x="68" y="89"/>
                  <a:pt x="68" y="86"/>
                  <a:pt x="68" y="82"/>
                </a:cubicBezTo>
                <a:cubicBezTo>
                  <a:pt x="70" y="80"/>
                  <a:pt x="73" y="77"/>
                  <a:pt x="75" y="75"/>
                </a:cubicBezTo>
                <a:cubicBezTo>
                  <a:pt x="78" y="72"/>
                  <a:pt x="80" y="70"/>
                  <a:pt x="83" y="68"/>
                </a:cubicBezTo>
                <a:cubicBezTo>
                  <a:pt x="86" y="67"/>
                  <a:pt x="89" y="67"/>
                  <a:pt x="93" y="67"/>
                </a:cubicBezTo>
                <a:cubicBezTo>
                  <a:pt x="97" y="67"/>
                  <a:pt x="100" y="67"/>
                  <a:pt x="103" y="68"/>
                </a:cubicBezTo>
                <a:cubicBezTo>
                  <a:pt x="106" y="70"/>
                  <a:pt x="108" y="72"/>
                  <a:pt x="111" y="75"/>
                </a:cubicBezTo>
                <a:cubicBezTo>
                  <a:pt x="113" y="77"/>
                  <a:pt x="116" y="80"/>
                  <a:pt x="118" y="82"/>
                </a:cubicBezTo>
                <a:cubicBezTo>
                  <a:pt x="118" y="86"/>
                  <a:pt x="118" y="89"/>
                  <a:pt x="118" y="93"/>
                </a:cubicBezTo>
                <a:cubicBezTo>
                  <a:pt x="118" y="96"/>
                  <a:pt x="118" y="100"/>
                  <a:pt x="118" y="103"/>
                </a:cubicBezTo>
                <a:close/>
                <a:moveTo>
                  <a:pt x="153" y="33"/>
                </a:moveTo>
                <a:cubicBezTo>
                  <a:pt x="158" y="38"/>
                  <a:pt x="155" y="50"/>
                  <a:pt x="147" y="65"/>
                </a:cubicBezTo>
                <a:cubicBezTo>
                  <a:pt x="140" y="63"/>
                  <a:pt x="133" y="62"/>
                  <a:pt x="125" y="61"/>
                </a:cubicBezTo>
                <a:cubicBezTo>
                  <a:pt x="124" y="53"/>
                  <a:pt x="122" y="46"/>
                  <a:pt x="120" y="39"/>
                </a:cubicBezTo>
                <a:cubicBezTo>
                  <a:pt x="135" y="31"/>
                  <a:pt x="147" y="28"/>
                  <a:pt x="153" y="33"/>
                </a:cubicBezTo>
                <a:close/>
                <a:moveTo>
                  <a:pt x="133" y="86"/>
                </a:moveTo>
                <a:cubicBezTo>
                  <a:pt x="131" y="84"/>
                  <a:pt x="128" y="81"/>
                  <a:pt x="126" y="79"/>
                </a:cubicBezTo>
                <a:cubicBezTo>
                  <a:pt x="126" y="76"/>
                  <a:pt x="126" y="72"/>
                  <a:pt x="126" y="69"/>
                </a:cubicBezTo>
                <a:cubicBezTo>
                  <a:pt x="132" y="70"/>
                  <a:pt x="137" y="71"/>
                  <a:pt x="142" y="72"/>
                </a:cubicBezTo>
                <a:cubicBezTo>
                  <a:pt x="140" y="77"/>
                  <a:pt x="136" y="81"/>
                  <a:pt x="133" y="86"/>
                </a:cubicBezTo>
                <a:close/>
                <a:moveTo>
                  <a:pt x="133" y="99"/>
                </a:moveTo>
                <a:cubicBezTo>
                  <a:pt x="136" y="104"/>
                  <a:pt x="140" y="109"/>
                  <a:pt x="142" y="113"/>
                </a:cubicBezTo>
                <a:cubicBezTo>
                  <a:pt x="137" y="114"/>
                  <a:pt x="132" y="115"/>
                  <a:pt x="126" y="116"/>
                </a:cubicBezTo>
                <a:cubicBezTo>
                  <a:pt x="126" y="113"/>
                  <a:pt x="126" y="110"/>
                  <a:pt x="126" y="107"/>
                </a:cubicBezTo>
                <a:cubicBezTo>
                  <a:pt x="129" y="104"/>
                  <a:pt x="131" y="102"/>
                  <a:pt x="133" y="99"/>
                </a:cubicBezTo>
                <a:close/>
                <a:moveTo>
                  <a:pt x="153" y="152"/>
                </a:moveTo>
                <a:cubicBezTo>
                  <a:pt x="147" y="158"/>
                  <a:pt x="135" y="155"/>
                  <a:pt x="120" y="146"/>
                </a:cubicBezTo>
                <a:cubicBezTo>
                  <a:pt x="122" y="140"/>
                  <a:pt x="124" y="132"/>
                  <a:pt x="125" y="124"/>
                </a:cubicBezTo>
                <a:cubicBezTo>
                  <a:pt x="133" y="123"/>
                  <a:pt x="140" y="122"/>
                  <a:pt x="147" y="120"/>
                </a:cubicBezTo>
                <a:cubicBezTo>
                  <a:pt x="155" y="135"/>
                  <a:pt x="158" y="147"/>
                  <a:pt x="153" y="152"/>
                </a:cubicBezTo>
                <a:close/>
                <a:moveTo>
                  <a:pt x="150" y="111"/>
                </a:moveTo>
                <a:cubicBezTo>
                  <a:pt x="147" y="105"/>
                  <a:pt x="143" y="99"/>
                  <a:pt x="138" y="93"/>
                </a:cubicBezTo>
                <a:cubicBezTo>
                  <a:pt x="143" y="86"/>
                  <a:pt x="147" y="80"/>
                  <a:pt x="150" y="74"/>
                </a:cubicBezTo>
                <a:cubicBezTo>
                  <a:pt x="167" y="79"/>
                  <a:pt x="177" y="85"/>
                  <a:pt x="177" y="93"/>
                </a:cubicBezTo>
                <a:cubicBezTo>
                  <a:pt x="177" y="100"/>
                  <a:pt x="167" y="107"/>
                  <a:pt x="150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Oval 37">
            <a:extLst>
              <a:ext uri="{FF2B5EF4-FFF2-40B4-BE49-F238E27FC236}">
                <a16:creationId xmlns:a16="http://schemas.microsoft.com/office/drawing/2014/main" id="{F7D8ADC2-78AA-34E1-D2A2-7D5B8CE52A50}"/>
              </a:ext>
            </a:extLst>
          </p:cNvPr>
          <p:cNvSpPr>
            <a:spLocks noChangeAspect="1"/>
          </p:cNvSpPr>
          <p:nvPr/>
        </p:nvSpPr>
        <p:spPr>
          <a:xfrm>
            <a:off x="5304701" y="3200231"/>
            <a:ext cx="510152" cy="510152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50" name="Freeform: Shape 36">
            <a:extLst>
              <a:ext uri="{FF2B5EF4-FFF2-40B4-BE49-F238E27FC236}">
                <a16:creationId xmlns:a16="http://schemas.microsoft.com/office/drawing/2014/main" id="{0DBF3D6D-2804-FB9E-5960-F92AF1CF8675}"/>
              </a:ext>
            </a:extLst>
          </p:cNvPr>
          <p:cNvSpPr>
            <a:spLocks/>
          </p:cNvSpPr>
          <p:nvPr/>
        </p:nvSpPr>
        <p:spPr bwMode="auto">
          <a:xfrm>
            <a:off x="5443289" y="3338142"/>
            <a:ext cx="232979" cy="234332"/>
          </a:xfrm>
          <a:custGeom>
            <a:avLst/>
            <a:gdLst>
              <a:gd name="T0" fmla="*/ 173 w 189"/>
              <a:gd name="T1" fmla="*/ 17 h 190"/>
              <a:gd name="T2" fmla="*/ 113 w 189"/>
              <a:gd name="T3" fmla="*/ 17 h 190"/>
              <a:gd name="T4" fmla="*/ 101 w 189"/>
              <a:gd name="T5" fmla="*/ 45 h 190"/>
              <a:gd name="T6" fmla="*/ 37 w 189"/>
              <a:gd name="T7" fmla="*/ 117 h 190"/>
              <a:gd name="T8" fmla="*/ 29 w 189"/>
              <a:gd name="T9" fmla="*/ 135 h 190"/>
              <a:gd name="T10" fmla="*/ 33 w 189"/>
              <a:gd name="T11" fmla="*/ 148 h 190"/>
              <a:gd name="T12" fmla="*/ 21 w 189"/>
              <a:gd name="T13" fmla="*/ 174 h 190"/>
              <a:gd name="T14" fmla="*/ 21 w 189"/>
              <a:gd name="T15" fmla="*/ 177 h 190"/>
              <a:gd name="T16" fmla="*/ 4 w 189"/>
              <a:gd name="T17" fmla="*/ 182 h 190"/>
              <a:gd name="T18" fmla="*/ 4 w 189"/>
              <a:gd name="T19" fmla="*/ 181 h 190"/>
              <a:gd name="T20" fmla="*/ 0 w 189"/>
              <a:gd name="T21" fmla="*/ 186 h 190"/>
              <a:gd name="T22" fmla="*/ 4 w 189"/>
              <a:gd name="T23" fmla="*/ 190 h 190"/>
              <a:gd name="T24" fmla="*/ 4 w 189"/>
              <a:gd name="T25" fmla="*/ 190 h 190"/>
              <a:gd name="T26" fmla="*/ 28 w 189"/>
              <a:gd name="T27" fmla="*/ 182 h 190"/>
              <a:gd name="T28" fmla="*/ 29 w 189"/>
              <a:gd name="T29" fmla="*/ 172 h 190"/>
              <a:gd name="T30" fmla="*/ 38 w 189"/>
              <a:gd name="T31" fmla="*/ 154 h 190"/>
              <a:gd name="T32" fmla="*/ 54 w 189"/>
              <a:gd name="T33" fmla="*/ 160 h 190"/>
              <a:gd name="T34" fmla="*/ 72 w 189"/>
              <a:gd name="T35" fmla="*/ 153 h 190"/>
              <a:gd name="T36" fmla="*/ 144 w 189"/>
              <a:gd name="T37" fmla="*/ 89 h 190"/>
              <a:gd name="T38" fmla="*/ 173 w 189"/>
              <a:gd name="T39" fmla="*/ 76 h 190"/>
              <a:gd name="T40" fmla="*/ 173 w 189"/>
              <a:gd name="T41" fmla="*/ 17 h 190"/>
              <a:gd name="T42" fmla="*/ 66 w 189"/>
              <a:gd name="T43" fmla="*/ 147 h 190"/>
              <a:gd name="T44" fmla="*/ 54 w 189"/>
              <a:gd name="T45" fmla="*/ 152 h 190"/>
              <a:gd name="T46" fmla="*/ 38 w 189"/>
              <a:gd name="T47" fmla="*/ 135 h 190"/>
              <a:gd name="T48" fmla="*/ 42 w 189"/>
              <a:gd name="T49" fmla="*/ 123 h 190"/>
              <a:gd name="T50" fmla="*/ 102 w 189"/>
              <a:gd name="T51" fmla="*/ 57 h 190"/>
              <a:gd name="T52" fmla="*/ 113 w 189"/>
              <a:gd name="T53" fmla="*/ 76 h 190"/>
              <a:gd name="T54" fmla="*/ 133 w 189"/>
              <a:gd name="T55" fmla="*/ 87 h 190"/>
              <a:gd name="T56" fmla="*/ 66 w 189"/>
              <a:gd name="T57" fmla="*/ 147 h 190"/>
              <a:gd name="T58" fmla="*/ 167 w 189"/>
              <a:gd name="T59" fmla="*/ 70 h 190"/>
              <a:gd name="T60" fmla="*/ 119 w 189"/>
              <a:gd name="T61" fmla="*/ 70 h 190"/>
              <a:gd name="T62" fmla="*/ 119 w 189"/>
              <a:gd name="T63" fmla="*/ 23 h 190"/>
              <a:gd name="T64" fmla="*/ 167 w 189"/>
              <a:gd name="T65" fmla="*/ 23 h 190"/>
              <a:gd name="T66" fmla="*/ 167 w 189"/>
              <a:gd name="T67" fmla="*/ 70 h 190"/>
              <a:gd name="T68" fmla="*/ 78 w 189"/>
              <a:gd name="T69" fmla="*/ 105 h 190"/>
              <a:gd name="T70" fmla="*/ 84 w 189"/>
              <a:gd name="T71" fmla="*/ 111 h 190"/>
              <a:gd name="T72" fmla="*/ 111 w 189"/>
              <a:gd name="T73" fmla="*/ 90 h 190"/>
              <a:gd name="T74" fmla="*/ 99 w 189"/>
              <a:gd name="T75" fmla="*/ 78 h 190"/>
              <a:gd name="T76" fmla="*/ 78 w 189"/>
              <a:gd name="T77" fmla="*/ 10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9" h="190">
                <a:moveTo>
                  <a:pt x="173" y="17"/>
                </a:moveTo>
                <a:cubicBezTo>
                  <a:pt x="156" y="0"/>
                  <a:pt x="130" y="0"/>
                  <a:pt x="113" y="17"/>
                </a:cubicBezTo>
                <a:cubicBezTo>
                  <a:pt x="105" y="25"/>
                  <a:pt x="101" y="35"/>
                  <a:pt x="101" y="4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2" y="122"/>
                  <a:pt x="29" y="128"/>
                  <a:pt x="29" y="135"/>
                </a:cubicBezTo>
                <a:cubicBezTo>
                  <a:pt x="29" y="140"/>
                  <a:pt x="30" y="144"/>
                  <a:pt x="33" y="148"/>
                </a:cubicBezTo>
                <a:cubicBezTo>
                  <a:pt x="21" y="155"/>
                  <a:pt x="16" y="161"/>
                  <a:pt x="21" y="174"/>
                </a:cubicBezTo>
                <a:cubicBezTo>
                  <a:pt x="21" y="176"/>
                  <a:pt x="21" y="177"/>
                  <a:pt x="21" y="177"/>
                </a:cubicBezTo>
                <a:cubicBezTo>
                  <a:pt x="19" y="180"/>
                  <a:pt x="10" y="181"/>
                  <a:pt x="4" y="182"/>
                </a:cubicBezTo>
                <a:cubicBezTo>
                  <a:pt x="4" y="182"/>
                  <a:pt x="4" y="181"/>
                  <a:pt x="4" y="181"/>
                </a:cubicBezTo>
                <a:cubicBezTo>
                  <a:pt x="1" y="181"/>
                  <a:pt x="0" y="183"/>
                  <a:pt x="0" y="186"/>
                </a:cubicBezTo>
                <a:cubicBezTo>
                  <a:pt x="0" y="188"/>
                  <a:pt x="1" y="190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7" y="190"/>
                  <a:pt x="22" y="190"/>
                  <a:pt x="28" y="182"/>
                </a:cubicBezTo>
                <a:cubicBezTo>
                  <a:pt x="29" y="180"/>
                  <a:pt x="30" y="176"/>
                  <a:pt x="29" y="172"/>
                </a:cubicBezTo>
                <a:cubicBezTo>
                  <a:pt x="26" y="164"/>
                  <a:pt x="27" y="161"/>
                  <a:pt x="38" y="154"/>
                </a:cubicBezTo>
                <a:cubicBezTo>
                  <a:pt x="43" y="158"/>
                  <a:pt x="48" y="160"/>
                  <a:pt x="54" y="160"/>
                </a:cubicBezTo>
                <a:cubicBezTo>
                  <a:pt x="61" y="160"/>
                  <a:pt x="68" y="158"/>
                  <a:pt x="72" y="153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55" y="88"/>
                  <a:pt x="165" y="84"/>
                  <a:pt x="173" y="76"/>
                </a:cubicBezTo>
                <a:cubicBezTo>
                  <a:pt x="189" y="60"/>
                  <a:pt x="189" y="33"/>
                  <a:pt x="173" y="17"/>
                </a:cubicBezTo>
                <a:close/>
                <a:moveTo>
                  <a:pt x="66" y="147"/>
                </a:moveTo>
                <a:cubicBezTo>
                  <a:pt x="63" y="150"/>
                  <a:pt x="59" y="152"/>
                  <a:pt x="54" y="152"/>
                </a:cubicBezTo>
                <a:cubicBezTo>
                  <a:pt x="45" y="152"/>
                  <a:pt x="38" y="144"/>
                  <a:pt x="38" y="135"/>
                </a:cubicBezTo>
                <a:cubicBezTo>
                  <a:pt x="38" y="130"/>
                  <a:pt x="39" y="126"/>
                  <a:pt x="42" y="123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4" y="64"/>
                  <a:pt x="108" y="71"/>
                  <a:pt x="113" y="76"/>
                </a:cubicBezTo>
                <a:cubicBezTo>
                  <a:pt x="119" y="82"/>
                  <a:pt x="126" y="86"/>
                  <a:pt x="133" y="87"/>
                </a:cubicBezTo>
                <a:lnTo>
                  <a:pt x="66" y="147"/>
                </a:lnTo>
                <a:close/>
                <a:moveTo>
                  <a:pt x="167" y="70"/>
                </a:moveTo>
                <a:cubicBezTo>
                  <a:pt x="154" y="84"/>
                  <a:pt x="132" y="84"/>
                  <a:pt x="119" y="70"/>
                </a:cubicBezTo>
                <a:cubicBezTo>
                  <a:pt x="106" y="57"/>
                  <a:pt x="106" y="36"/>
                  <a:pt x="119" y="23"/>
                </a:cubicBezTo>
                <a:cubicBezTo>
                  <a:pt x="132" y="10"/>
                  <a:pt x="154" y="10"/>
                  <a:pt x="167" y="23"/>
                </a:cubicBezTo>
                <a:cubicBezTo>
                  <a:pt x="180" y="36"/>
                  <a:pt x="180" y="57"/>
                  <a:pt x="167" y="70"/>
                </a:cubicBezTo>
                <a:close/>
                <a:moveTo>
                  <a:pt x="78" y="105"/>
                </a:moveTo>
                <a:cubicBezTo>
                  <a:pt x="84" y="111"/>
                  <a:pt x="84" y="111"/>
                  <a:pt x="84" y="111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99" y="78"/>
                  <a:pt x="99" y="78"/>
                  <a:pt x="99" y="78"/>
                </a:cubicBezTo>
                <a:lnTo>
                  <a:pt x="78" y="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Oval 39">
            <a:extLst>
              <a:ext uri="{FF2B5EF4-FFF2-40B4-BE49-F238E27FC236}">
                <a16:creationId xmlns:a16="http://schemas.microsoft.com/office/drawing/2014/main" id="{C415C88A-A499-6ABD-BFA9-65A54839169E}"/>
              </a:ext>
            </a:extLst>
          </p:cNvPr>
          <p:cNvSpPr>
            <a:spLocks noChangeAspect="1"/>
          </p:cNvSpPr>
          <p:nvPr/>
        </p:nvSpPr>
        <p:spPr>
          <a:xfrm>
            <a:off x="3426397" y="3200231"/>
            <a:ext cx="510152" cy="510152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52" name="Freeform: Shape 40">
            <a:extLst>
              <a:ext uri="{FF2B5EF4-FFF2-40B4-BE49-F238E27FC236}">
                <a16:creationId xmlns:a16="http://schemas.microsoft.com/office/drawing/2014/main" id="{03ABD396-235A-A9AD-0F40-FBC9572A59A4}"/>
              </a:ext>
            </a:extLst>
          </p:cNvPr>
          <p:cNvSpPr>
            <a:spLocks/>
          </p:cNvSpPr>
          <p:nvPr/>
        </p:nvSpPr>
        <p:spPr bwMode="auto">
          <a:xfrm>
            <a:off x="3609502" y="3342969"/>
            <a:ext cx="143942" cy="224951"/>
          </a:xfrm>
          <a:custGeom>
            <a:avLst/>
            <a:gdLst>
              <a:gd name="T0" fmla="*/ 55 w 118"/>
              <a:gd name="T1" fmla="*/ 118 h 185"/>
              <a:gd name="T2" fmla="*/ 51 w 118"/>
              <a:gd name="T3" fmla="*/ 122 h 185"/>
              <a:gd name="T4" fmla="*/ 55 w 118"/>
              <a:gd name="T5" fmla="*/ 126 h 185"/>
              <a:gd name="T6" fmla="*/ 59 w 118"/>
              <a:gd name="T7" fmla="*/ 122 h 185"/>
              <a:gd name="T8" fmla="*/ 55 w 118"/>
              <a:gd name="T9" fmla="*/ 118 h 185"/>
              <a:gd name="T10" fmla="*/ 46 w 118"/>
              <a:gd name="T11" fmla="*/ 152 h 185"/>
              <a:gd name="T12" fmla="*/ 42 w 118"/>
              <a:gd name="T13" fmla="*/ 156 h 185"/>
              <a:gd name="T14" fmla="*/ 46 w 118"/>
              <a:gd name="T15" fmla="*/ 160 h 185"/>
              <a:gd name="T16" fmla="*/ 51 w 118"/>
              <a:gd name="T17" fmla="*/ 156 h 185"/>
              <a:gd name="T18" fmla="*/ 46 w 118"/>
              <a:gd name="T19" fmla="*/ 152 h 185"/>
              <a:gd name="T20" fmla="*/ 51 w 118"/>
              <a:gd name="T21" fmla="*/ 93 h 185"/>
              <a:gd name="T22" fmla="*/ 42 w 118"/>
              <a:gd name="T23" fmla="*/ 84 h 185"/>
              <a:gd name="T24" fmla="*/ 34 w 118"/>
              <a:gd name="T25" fmla="*/ 93 h 185"/>
              <a:gd name="T26" fmla="*/ 42 w 118"/>
              <a:gd name="T27" fmla="*/ 101 h 185"/>
              <a:gd name="T28" fmla="*/ 51 w 118"/>
              <a:gd name="T29" fmla="*/ 93 h 185"/>
              <a:gd name="T30" fmla="*/ 110 w 118"/>
              <a:gd name="T31" fmla="*/ 0 h 185"/>
              <a:gd name="T32" fmla="*/ 8 w 118"/>
              <a:gd name="T33" fmla="*/ 0 h 185"/>
              <a:gd name="T34" fmla="*/ 0 w 118"/>
              <a:gd name="T35" fmla="*/ 8 h 185"/>
              <a:gd name="T36" fmla="*/ 0 w 118"/>
              <a:gd name="T37" fmla="*/ 17 h 185"/>
              <a:gd name="T38" fmla="*/ 8 w 118"/>
              <a:gd name="T39" fmla="*/ 25 h 185"/>
              <a:gd name="T40" fmla="*/ 17 w 118"/>
              <a:gd name="T41" fmla="*/ 25 h 185"/>
              <a:gd name="T42" fmla="*/ 17 w 118"/>
              <a:gd name="T43" fmla="*/ 143 h 185"/>
              <a:gd name="T44" fmla="*/ 59 w 118"/>
              <a:gd name="T45" fmla="*/ 185 h 185"/>
              <a:gd name="T46" fmla="*/ 101 w 118"/>
              <a:gd name="T47" fmla="*/ 143 h 185"/>
              <a:gd name="T48" fmla="*/ 101 w 118"/>
              <a:gd name="T49" fmla="*/ 25 h 185"/>
              <a:gd name="T50" fmla="*/ 110 w 118"/>
              <a:gd name="T51" fmla="*/ 25 h 185"/>
              <a:gd name="T52" fmla="*/ 118 w 118"/>
              <a:gd name="T53" fmla="*/ 17 h 185"/>
              <a:gd name="T54" fmla="*/ 118 w 118"/>
              <a:gd name="T55" fmla="*/ 8 h 185"/>
              <a:gd name="T56" fmla="*/ 110 w 118"/>
              <a:gd name="T57" fmla="*/ 0 h 185"/>
              <a:gd name="T58" fmla="*/ 93 w 118"/>
              <a:gd name="T59" fmla="*/ 143 h 185"/>
              <a:gd name="T60" fmla="*/ 59 w 118"/>
              <a:gd name="T61" fmla="*/ 177 h 185"/>
              <a:gd name="T62" fmla="*/ 25 w 118"/>
              <a:gd name="T63" fmla="*/ 143 h 185"/>
              <a:gd name="T64" fmla="*/ 25 w 118"/>
              <a:gd name="T65" fmla="*/ 55 h 185"/>
              <a:gd name="T66" fmla="*/ 45 w 118"/>
              <a:gd name="T67" fmla="*/ 59 h 185"/>
              <a:gd name="T68" fmla="*/ 57 w 118"/>
              <a:gd name="T69" fmla="*/ 57 h 185"/>
              <a:gd name="T70" fmla="*/ 82 w 118"/>
              <a:gd name="T71" fmla="*/ 47 h 185"/>
              <a:gd name="T72" fmla="*/ 93 w 118"/>
              <a:gd name="T73" fmla="*/ 43 h 185"/>
              <a:gd name="T74" fmla="*/ 93 w 118"/>
              <a:gd name="T75" fmla="*/ 143 h 185"/>
              <a:gd name="T76" fmla="*/ 93 w 118"/>
              <a:gd name="T77" fmla="*/ 34 h 185"/>
              <a:gd name="T78" fmla="*/ 79 w 118"/>
              <a:gd name="T79" fmla="*/ 40 h 185"/>
              <a:gd name="T80" fmla="*/ 55 w 118"/>
              <a:gd name="T81" fmla="*/ 50 h 185"/>
              <a:gd name="T82" fmla="*/ 25 w 118"/>
              <a:gd name="T83" fmla="*/ 46 h 185"/>
              <a:gd name="T84" fmla="*/ 25 w 118"/>
              <a:gd name="T85" fmla="*/ 25 h 185"/>
              <a:gd name="T86" fmla="*/ 93 w 118"/>
              <a:gd name="T87" fmla="*/ 25 h 185"/>
              <a:gd name="T88" fmla="*/ 93 w 118"/>
              <a:gd name="T89" fmla="*/ 34 h 185"/>
              <a:gd name="T90" fmla="*/ 110 w 118"/>
              <a:gd name="T91" fmla="*/ 17 h 185"/>
              <a:gd name="T92" fmla="*/ 8 w 118"/>
              <a:gd name="T93" fmla="*/ 17 h 185"/>
              <a:gd name="T94" fmla="*/ 8 w 118"/>
              <a:gd name="T95" fmla="*/ 8 h 185"/>
              <a:gd name="T96" fmla="*/ 110 w 118"/>
              <a:gd name="T97" fmla="*/ 8 h 185"/>
              <a:gd name="T98" fmla="*/ 110 w 118"/>
              <a:gd name="T99" fmla="*/ 17 h 185"/>
              <a:gd name="T100" fmla="*/ 72 w 118"/>
              <a:gd name="T101" fmla="*/ 135 h 185"/>
              <a:gd name="T102" fmla="*/ 68 w 118"/>
              <a:gd name="T103" fmla="*/ 139 h 185"/>
              <a:gd name="T104" fmla="*/ 72 w 118"/>
              <a:gd name="T105" fmla="*/ 143 h 185"/>
              <a:gd name="T106" fmla="*/ 76 w 118"/>
              <a:gd name="T107" fmla="*/ 139 h 185"/>
              <a:gd name="T108" fmla="*/ 72 w 118"/>
              <a:gd name="T109" fmla="*/ 135 h 185"/>
              <a:gd name="T110" fmla="*/ 76 w 118"/>
              <a:gd name="T111" fmla="*/ 67 h 185"/>
              <a:gd name="T112" fmla="*/ 68 w 118"/>
              <a:gd name="T113" fmla="*/ 76 h 185"/>
              <a:gd name="T114" fmla="*/ 76 w 118"/>
              <a:gd name="T115" fmla="*/ 84 h 185"/>
              <a:gd name="T116" fmla="*/ 84 w 118"/>
              <a:gd name="T117" fmla="*/ 76 h 185"/>
              <a:gd name="T118" fmla="*/ 76 w 118"/>
              <a:gd name="T119" fmla="*/ 67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8" h="185">
                <a:moveTo>
                  <a:pt x="55" y="118"/>
                </a:moveTo>
                <a:cubicBezTo>
                  <a:pt x="53" y="118"/>
                  <a:pt x="51" y="120"/>
                  <a:pt x="51" y="122"/>
                </a:cubicBezTo>
                <a:cubicBezTo>
                  <a:pt x="51" y="124"/>
                  <a:pt x="53" y="126"/>
                  <a:pt x="55" y="126"/>
                </a:cubicBezTo>
                <a:cubicBezTo>
                  <a:pt x="57" y="126"/>
                  <a:pt x="59" y="124"/>
                  <a:pt x="59" y="122"/>
                </a:cubicBezTo>
                <a:cubicBezTo>
                  <a:pt x="59" y="120"/>
                  <a:pt x="57" y="118"/>
                  <a:pt x="55" y="118"/>
                </a:cubicBezTo>
                <a:close/>
                <a:moveTo>
                  <a:pt x="46" y="152"/>
                </a:moveTo>
                <a:cubicBezTo>
                  <a:pt x="44" y="152"/>
                  <a:pt x="42" y="154"/>
                  <a:pt x="42" y="156"/>
                </a:cubicBezTo>
                <a:cubicBezTo>
                  <a:pt x="42" y="158"/>
                  <a:pt x="44" y="160"/>
                  <a:pt x="46" y="160"/>
                </a:cubicBezTo>
                <a:cubicBezTo>
                  <a:pt x="49" y="160"/>
                  <a:pt x="51" y="158"/>
                  <a:pt x="51" y="156"/>
                </a:cubicBezTo>
                <a:cubicBezTo>
                  <a:pt x="51" y="154"/>
                  <a:pt x="49" y="152"/>
                  <a:pt x="46" y="152"/>
                </a:cubicBezTo>
                <a:close/>
                <a:moveTo>
                  <a:pt x="51" y="93"/>
                </a:moveTo>
                <a:cubicBezTo>
                  <a:pt x="51" y="88"/>
                  <a:pt x="47" y="84"/>
                  <a:pt x="42" y="84"/>
                </a:cubicBezTo>
                <a:cubicBezTo>
                  <a:pt x="38" y="84"/>
                  <a:pt x="34" y="88"/>
                  <a:pt x="34" y="93"/>
                </a:cubicBezTo>
                <a:cubicBezTo>
                  <a:pt x="34" y="97"/>
                  <a:pt x="38" y="101"/>
                  <a:pt x="42" y="101"/>
                </a:cubicBezTo>
                <a:cubicBezTo>
                  <a:pt x="47" y="101"/>
                  <a:pt x="51" y="97"/>
                  <a:pt x="51" y="93"/>
                </a:cubicBezTo>
                <a:close/>
                <a:moveTo>
                  <a:pt x="11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4" y="25"/>
                  <a:pt x="8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7" y="166"/>
                  <a:pt x="36" y="185"/>
                  <a:pt x="59" y="185"/>
                </a:cubicBezTo>
                <a:cubicBezTo>
                  <a:pt x="82" y="185"/>
                  <a:pt x="101" y="166"/>
                  <a:pt x="101" y="143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14" y="25"/>
                  <a:pt x="118" y="21"/>
                  <a:pt x="118" y="17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4"/>
                  <a:pt x="114" y="0"/>
                  <a:pt x="110" y="0"/>
                </a:cubicBezTo>
                <a:close/>
                <a:moveTo>
                  <a:pt x="93" y="143"/>
                </a:moveTo>
                <a:cubicBezTo>
                  <a:pt x="93" y="162"/>
                  <a:pt x="78" y="177"/>
                  <a:pt x="59" y="177"/>
                </a:cubicBezTo>
                <a:cubicBezTo>
                  <a:pt x="40" y="177"/>
                  <a:pt x="25" y="162"/>
                  <a:pt x="25" y="143"/>
                </a:cubicBezTo>
                <a:cubicBezTo>
                  <a:pt x="25" y="55"/>
                  <a:pt x="25" y="55"/>
                  <a:pt x="25" y="55"/>
                </a:cubicBezTo>
                <a:cubicBezTo>
                  <a:pt x="31" y="57"/>
                  <a:pt x="38" y="59"/>
                  <a:pt x="45" y="59"/>
                </a:cubicBezTo>
                <a:cubicBezTo>
                  <a:pt x="49" y="59"/>
                  <a:pt x="53" y="58"/>
                  <a:pt x="57" y="57"/>
                </a:cubicBezTo>
                <a:cubicBezTo>
                  <a:pt x="68" y="54"/>
                  <a:pt x="76" y="50"/>
                  <a:pt x="82" y="47"/>
                </a:cubicBezTo>
                <a:cubicBezTo>
                  <a:pt x="86" y="45"/>
                  <a:pt x="90" y="44"/>
                  <a:pt x="93" y="43"/>
                </a:cubicBezTo>
                <a:lnTo>
                  <a:pt x="93" y="143"/>
                </a:lnTo>
                <a:close/>
                <a:moveTo>
                  <a:pt x="93" y="34"/>
                </a:moveTo>
                <a:cubicBezTo>
                  <a:pt x="88" y="36"/>
                  <a:pt x="84" y="38"/>
                  <a:pt x="79" y="40"/>
                </a:cubicBezTo>
                <a:cubicBezTo>
                  <a:pt x="72" y="43"/>
                  <a:pt x="65" y="46"/>
                  <a:pt x="55" y="50"/>
                </a:cubicBezTo>
                <a:cubicBezTo>
                  <a:pt x="44" y="53"/>
                  <a:pt x="34" y="50"/>
                  <a:pt x="25" y="46"/>
                </a:cubicBezTo>
                <a:cubicBezTo>
                  <a:pt x="25" y="25"/>
                  <a:pt x="25" y="25"/>
                  <a:pt x="25" y="25"/>
                </a:cubicBezTo>
                <a:cubicBezTo>
                  <a:pt x="93" y="25"/>
                  <a:pt x="93" y="25"/>
                  <a:pt x="93" y="25"/>
                </a:cubicBezTo>
                <a:lnTo>
                  <a:pt x="93" y="34"/>
                </a:lnTo>
                <a:close/>
                <a:moveTo>
                  <a:pt x="110" y="17"/>
                </a:moveTo>
                <a:cubicBezTo>
                  <a:pt x="8" y="17"/>
                  <a:pt x="8" y="17"/>
                  <a:pt x="8" y="17"/>
                </a:cubicBezTo>
                <a:cubicBezTo>
                  <a:pt x="8" y="8"/>
                  <a:pt x="8" y="8"/>
                  <a:pt x="8" y="8"/>
                </a:cubicBezTo>
                <a:cubicBezTo>
                  <a:pt x="110" y="8"/>
                  <a:pt x="110" y="8"/>
                  <a:pt x="110" y="8"/>
                </a:cubicBezTo>
                <a:lnTo>
                  <a:pt x="110" y="17"/>
                </a:lnTo>
                <a:close/>
                <a:moveTo>
                  <a:pt x="72" y="135"/>
                </a:moveTo>
                <a:cubicBezTo>
                  <a:pt x="69" y="135"/>
                  <a:pt x="68" y="137"/>
                  <a:pt x="68" y="139"/>
                </a:cubicBezTo>
                <a:cubicBezTo>
                  <a:pt x="68" y="141"/>
                  <a:pt x="69" y="143"/>
                  <a:pt x="72" y="143"/>
                </a:cubicBezTo>
                <a:cubicBezTo>
                  <a:pt x="74" y="143"/>
                  <a:pt x="76" y="141"/>
                  <a:pt x="76" y="139"/>
                </a:cubicBezTo>
                <a:cubicBezTo>
                  <a:pt x="76" y="137"/>
                  <a:pt x="74" y="135"/>
                  <a:pt x="72" y="135"/>
                </a:cubicBezTo>
                <a:close/>
                <a:moveTo>
                  <a:pt x="76" y="67"/>
                </a:moveTo>
                <a:cubicBezTo>
                  <a:pt x="71" y="67"/>
                  <a:pt x="68" y="71"/>
                  <a:pt x="68" y="76"/>
                </a:cubicBezTo>
                <a:cubicBezTo>
                  <a:pt x="68" y="80"/>
                  <a:pt x="71" y="84"/>
                  <a:pt x="76" y="84"/>
                </a:cubicBezTo>
                <a:cubicBezTo>
                  <a:pt x="81" y="84"/>
                  <a:pt x="84" y="80"/>
                  <a:pt x="84" y="76"/>
                </a:cubicBezTo>
                <a:cubicBezTo>
                  <a:pt x="84" y="71"/>
                  <a:pt x="81" y="67"/>
                  <a:pt x="76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F986F5B4-9A10-A807-5242-6D9E0D87903C}"/>
              </a:ext>
            </a:extLst>
          </p:cNvPr>
          <p:cNvGrpSpPr/>
          <p:nvPr/>
        </p:nvGrpSpPr>
        <p:grpSpPr>
          <a:xfrm>
            <a:off x="1053193" y="1095259"/>
            <a:ext cx="2247616" cy="706559"/>
            <a:chOff x="6068496" y="1372005"/>
            <a:chExt cx="2247616" cy="706559"/>
          </a:xfrm>
        </p:grpSpPr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D1F1E948-4300-C74E-5111-88DB27A2083E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5A64637A-1936-D20B-6D51-69940DF8C2F2}"/>
                </a:ext>
              </a:extLst>
            </p:cNvPr>
            <p:cNvSpPr txBox="1"/>
            <p:nvPr/>
          </p:nvSpPr>
          <p:spPr>
            <a:xfrm>
              <a:off x="682482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D9931678-718E-E6C6-1298-748983F7EBC6}"/>
              </a:ext>
            </a:extLst>
          </p:cNvPr>
          <p:cNvGrpSpPr/>
          <p:nvPr/>
        </p:nvGrpSpPr>
        <p:grpSpPr>
          <a:xfrm>
            <a:off x="5957504" y="1095259"/>
            <a:ext cx="2245128" cy="706559"/>
            <a:chOff x="6068496" y="1372005"/>
            <a:chExt cx="2245128" cy="706559"/>
          </a:xfrm>
        </p:grpSpPr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570578DF-272D-8366-91FE-4C68F2394AD0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618E6D67-A682-84EA-5879-65A1743230CF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70670880-97F9-53D6-E7D4-358D734C1E54}"/>
              </a:ext>
            </a:extLst>
          </p:cNvPr>
          <p:cNvGrpSpPr/>
          <p:nvPr/>
        </p:nvGrpSpPr>
        <p:grpSpPr>
          <a:xfrm>
            <a:off x="1053193" y="3128365"/>
            <a:ext cx="2247616" cy="706559"/>
            <a:chOff x="6068496" y="1372005"/>
            <a:chExt cx="2247616" cy="706559"/>
          </a:xfrm>
        </p:grpSpPr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A689E860-AD74-CCC9-C86E-7DE125E8D385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EEBE5189-5F17-CF28-FD5C-AA684904C6D9}"/>
                </a:ext>
              </a:extLst>
            </p:cNvPr>
            <p:cNvSpPr txBox="1"/>
            <p:nvPr/>
          </p:nvSpPr>
          <p:spPr>
            <a:xfrm>
              <a:off x="682482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868EE178-8C9D-09E6-7A9C-9167645F7C85}"/>
              </a:ext>
            </a:extLst>
          </p:cNvPr>
          <p:cNvGrpSpPr/>
          <p:nvPr/>
        </p:nvGrpSpPr>
        <p:grpSpPr>
          <a:xfrm>
            <a:off x="5957504" y="3128365"/>
            <a:ext cx="2245128" cy="706559"/>
            <a:chOff x="6068496" y="1372005"/>
            <a:chExt cx="2245128" cy="706559"/>
          </a:xfrm>
        </p:grpSpPr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F84194C2-4785-2FAB-3C47-08998CA13EC9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A67B3B13-84E1-38AD-33D4-59D312F08B38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DC6F44F1-2F0F-5EEE-D30D-DAF020498A87}"/>
              </a:ext>
            </a:extLst>
          </p:cNvPr>
          <p:cNvGrpSpPr/>
          <p:nvPr/>
        </p:nvGrpSpPr>
        <p:grpSpPr>
          <a:xfrm>
            <a:off x="672854" y="2074746"/>
            <a:ext cx="2247616" cy="706559"/>
            <a:chOff x="6068496" y="1372005"/>
            <a:chExt cx="2247616" cy="706559"/>
          </a:xfrm>
        </p:grpSpPr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668DEC5A-A7D5-9080-DB2F-D0A26ECE0DF2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8D60F915-50C2-7A2C-2066-088B5403FBE4}"/>
                </a:ext>
              </a:extLst>
            </p:cNvPr>
            <p:cNvSpPr txBox="1"/>
            <p:nvPr/>
          </p:nvSpPr>
          <p:spPr>
            <a:xfrm>
              <a:off x="682482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D3EEB314-823E-B015-E460-757A78B7C325}"/>
              </a:ext>
            </a:extLst>
          </p:cNvPr>
          <p:cNvGrpSpPr/>
          <p:nvPr/>
        </p:nvGrpSpPr>
        <p:grpSpPr>
          <a:xfrm>
            <a:off x="6326225" y="2074746"/>
            <a:ext cx="2245128" cy="706559"/>
            <a:chOff x="6068496" y="1372005"/>
            <a:chExt cx="2245128" cy="706559"/>
          </a:xfrm>
        </p:grpSpPr>
        <p:sp>
          <p:nvSpPr>
            <p:cNvPr id="87" name="文本框 86">
              <a:extLst>
                <a:ext uri="{FF2B5EF4-FFF2-40B4-BE49-F238E27FC236}">
                  <a16:creationId xmlns:a16="http://schemas.microsoft.com/office/drawing/2014/main" id="{18F72590-64EB-BECB-FB93-A7F00B5A1514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id="{F1597208-B7A8-AF0E-8B4C-736DB94FF7CF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23666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03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" name="任意多边形: 形状 13">
            <a:extLst>
              <a:ext uri="{FF2B5EF4-FFF2-40B4-BE49-F238E27FC236}">
                <a16:creationId xmlns:a16="http://schemas.microsoft.com/office/drawing/2014/main" id="{37B057A4-CEBD-706A-E6ED-2CECE23C7985}"/>
              </a:ext>
            </a:extLst>
          </p:cNvPr>
          <p:cNvSpPr/>
          <p:nvPr/>
        </p:nvSpPr>
        <p:spPr>
          <a:xfrm>
            <a:off x="1096273" y="1132384"/>
            <a:ext cx="1386884" cy="628943"/>
          </a:xfrm>
          <a:custGeom>
            <a:avLst/>
            <a:gdLst>
              <a:gd name="connsiteX0" fmla="*/ 419919 w 2519464"/>
              <a:gd name="connsiteY0" fmla="*/ 0 h 1142561"/>
              <a:gd name="connsiteX1" fmla="*/ 2099545 w 2519464"/>
              <a:gd name="connsiteY1" fmla="*/ 0 h 1142561"/>
              <a:gd name="connsiteX2" fmla="*/ 2519464 w 2519464"/>
              <a:gd name="connsiteY2" fmla="*/ 419919 h 1142561"/>
              <a:gd name="connsiteX3" fmla="*/ 2519464 w 2519464"/>
              <a:gd name="connsiteY3" fmla="*/ 1142561 h 1142561"/>
              <a:gd name="connsiteX4" fmla="*/ 0 w 2519464"/>
              <a:gd name="connsiteY4" fmla="*/ 1142561 h 1142561"/>
              <a:gd name="connsiteX5" fmla="*/ 0 w 2519464"/>
              <a:gd name="connsiteY5" fmla="*/ 419919 h 1142561"/>
              <a:gd name="connsiteX6" fmla="*/ 419919 w 2519464"/>
              <a:gd name="connsiteY6" fmla="*/ 0 h 11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9464" h="1142561">
                <a:moveTo>
                  <a:pt x="419919" y="0"/>
                </a:moveTo>
                <a:lnTo>
                  <a:pt x="2099545" y="0"/>
                </a:lnTo>
                <a:cubicBezTo>
                  <a:pt x="2331460" y="0"/>
                  <a:pt x="2519464" y="188004"/>
                  <a:pt x="2519464" y="419919"/>
                </a:cubicBezTo>
                <a:lnTo>
                  <a:pt x="2519464" y="1142561"/>
                </a:lnTo>
                <a:lnTo>
                  <a:pt x="0" y="1142561"/>
                </a:lnTo>
                <a:lnTo>
                  <a:pt x="0" y="419919"/>
                </a:lnTo>
                <a:cubicBezTo>
                  <a:pt x="0" y="188004"/>
                  <a:pt x="188004" y="0"/>
                  <a:pt x="419919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" name="矩形: 圆角 1">
            <a:extLst>
              <a:ext uri="{FF2B5EF4-FFF2-40B4-BE49-F238E27FC236}">
                <a16:creationId xmlns:a16="http://schemas.microsoft.com/office/drawing/2014/main" id="{E1CA96FC-7223-0544-654D-51EEA45AD54A}"/>
              </a:ext>
            </a:extLst>
          </p:cNvPr>
          <p:cNvSpPr/>
          <p:nvPr/>
        </p:nvSpPr>
        <p:spPr>
          <a:xfrm>
            <a:off x="1096273" y="1132384"/>
            <a:ext cx="1386884" cy="2448272"/>
          </a:xfrm>
          <a:prstGeom prst="round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013" dirty="0">
              <a:cs typeface="+mn-ea"/>
              <a:sym typeface="+mn-lt"/>
            </a:endParaRPr>
          </a:p>
        </p:txBody>
      </p:sp>
      <p:sp>
        <p:nvSpPr>
          <p:cNvPr id="24" name="椭圆 29">
            <a:extLst>
              <a:ext uri="{FF2B5EF4-FFF2-40B4-BE49-F238E27FC236}">
                <a16:creationId xmlns:a16="http://schemas.microsoft.com/office/drawing/2014/main" id="{B242E9CB-D5A0-9455-387E-95CF621F068E}"/>
              </a:ext>
            </a:extLst>
          </p:cNvPr>
          <p:cNvSpPr/>
          <p:nvPr/>
        </p:nvSpPr>
        <p:spPr>
          <a:xfrm>
            <a:off x="1591589" y="1254084"/>
            <a:ext cx="396252" cy="396252"/>
          </a:xfrm>
          <a:custGeom>
            <a:avLst/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350" dirty="0">
              <a:cs typeface="+mn-ea"/>
              <a:sym typeface="+mn-lt"/>
            </a:endParaRPr>
          </a:p>
        </p:txBody>
      </p:sp>
      <p:sp>
        <p:nvSpPr>
          <p:cNvPr id="26" name="任意多边形: 形状 14">
            <a:extLst>
              <a:ext uri="{FF2B5EF4-FFF2-40B4-BE49-F238E27FC236}">
                <a16:creationId xmlns:a16="http://schemas.microsoft.com/office/drawing/2014/main" id="{B7B1B891-60DB-0948-BE2F-110DDE2A9120}"/>
              </a:ext>
            </a:extLst>
          </p:cNvPr>
          <p:cNvSpPr/>
          <p:nvPr/>
        </p:nvSpPr>
        <p:spPr>
          <a:xfrm>
            <a:off x="2947383" y="1132384"/>
            <a:ext cx="1386884" cy="628943"/>
          </a:xfrm>
          <a:custGeom>
            <a:avLst/>
            <a:gdLst>
              <a:gd name="connsiteX0" fmla="*/ 419919 w 2519464"/>
              <a:gd name="connsiteY0" fmla="*/ 0 h 1142561"/>
              <a:gd name="connsiteX1" fmla="*/ 2099545 w 2519464"/>
              <a:gd name="connsiteY1" fmla="*/ 0 h 1142561"/>
              <a:gd name="connsiteX2" fmla="*/ 2519464 w 2519464"/>
              <a:gd name="connsiteY2" fmla="*/ 419919 h 1142561"/>
              <a:gd name="connsiteX3" fmla="*/ 2519464 w 2519464"/>
              <a:gd name="connsiteY3" fmla="*/ 1142561 h 1142561"/>
              <a:gd name="connsiteX4" fmla="*/ 0 w 2519464"/>
              <a:gd name="connsiteY4" fmla="*/ 1142561 h 1142561"/>
              <a:gd name="connsiteX5" fmla="*/ 0 w 2519464"/>
              <a:gd name="connsiteY5" fmla="*/ 419919 h 1142561"/>
              <a:gd name="connsiteX6" fmla="*/ 419919 w 2519464"/>
              <a:gd name="connsiteY6" fmla="*/ 0 h 11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9464" h="1142561">
                <a:moveTo>
                  <a:pt x="419919" y="0"/>
                </a:moveTo>
                <a:lnTo>
                  <a:pt x="2099545" y="0"/>
                </a:lnTo>
                <a:cubicBezTo>
                  <a:pt x="2331460" y="0"/>
                  <a:pt x="2519464" y="188004"/>
                  <a:pt x="2519464" y="419919"/>
                </a:cubicBezTo>
                <a:lnTo>
                  <a:pt x="2519464" y="1142561"/>
                </a:lnTo>
                <a:lnTo>
                  <a:pt x="0" y="1142561"/>
                </a:lnTo>
                <a:lnTo>
                  <a:pt x="0" y="419919"/>
                </a:lnTo>
                <a:cubicBezTo>
                  <a:pt x="0" y="188004"/>
                  <a:pt x="188004" y="0"/>
                  <a:pt x="419919" y="0"/>
                </a:cubicBezTo>
                <a:close/>
              </a:path>
            </a:pathLst>
          </a:cu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7" name="矩形: 圆角 2">
            <a:extLst>
              <a:ext uri="{FF2B5EF4-FFF2-40B4-BE49-F238E27FC236}">
                <a16:creationId xmlns:a16="http://schemas.microsoft.com/office/drawing/2014/main" id="{CC155F86-7153-3933-ABA2-9B5EE704CC95}"/>
              </a:ext>
            </a:extLst>
          </p:cNvPr>
          <p:cNvSpPr/>
          <p:nvPr/>
        </p:nvSpPr>
        <p:spPr>
          <a:xfrm>
            <a:off x="2947383" y="1132384"/>
            <a:ext cx="1386884" cy="2448272"/>
          </a:xfrm>
          <a:prstGeom prst="round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013" dirty="0">
              <a:cs typeface="+mn-ea"/>
              <a:sym typeface="+mn-lt"/>
            </a:endParaRPr>
          </a:p>
        </p:txBody>
      </p:sp>
      <p:sp>
        <p:nvSpPr>
          <p:cNvPr id="32" name="椭圆 30">
            <a:extLst>
              <a:ext uri="{FF2B5EF4-FFF2-40B4-BE49-F238E27FC236}">
                <a16:creationId xmlns:a16="http://schemas.microsoft.com/office/drawing/2014/main" id="{2F8E2CA4-108C-B2B5-659E-A8A99D4447A1}"/>
              </a:ext>
            </a:extLst>
          </p:cNvPr>
          <p:cNvSpPr/>
          <p:nvPr/>
        </p:nvSpPr>
        <p:spPr>
          <a:xfrm>
            <a:off x="3442699" y="1270329"/>
            <a:ext cx="396252" cy="363762"/>
          </a:xfrm>
          <a:custGeom>
            <a:avLst/>
            <a:gdLst>
              <a:gd name="connsiteX0" fmla="*/ 117399 w 337212"/>
              <a:gd name="connsiteY0" fmla="*/ 192088 h 309563"/>
              <a:gd name="connsiteX1" fmla="*/ 130099 w 337212"/>
              <a:gd name="connsiteY1" fmla="*/ 196036 h 309563"/>
              <a:gd name="connsiteX2" fmla="*/ 130099 w 337212"/>
              <a:gd name="connsiteY2" fmla="*/ 278941 h 309563"/>
              <a:gd name="connsiteX3" fmla="*/ 117399 w 337212"/>
              <a:gd name="connsiteY3" fmla="*/ 292101 h 309563"/>
              <a:gd name="connsiteX4" fmla="*/ 176137 w 337212"/>
              <a:gd name="connsiteY4" fmla="*/ 187325 h 309563"/>
              <a:gd name="connsiteX5" fmla="*/ 187250 w 337212"/>
              <a:gd name="connsiteY5" fmla="*/ 191271 h 309563"/>
              <a:gd name="connsiteX6" fmla="*/ 187250 w 337212"/>
              <a:gd name="connsiteY6" fmla="*/ 267562 h 309563"/>
              <a:gd name="connsiteX7" fmla="*/ 176137 w 337212"/>
              <a:gd name="connsiteY7" fmla="*/ 279400 h 309563"/>
              <a:gd name="connsiteX8" fmla="*/ 176137 w 337212"/>
              <a:gd name="connsiteY8" fmla="*/ 187325 h 309563"/>
              <a:gd name="connsiteX9" fmla="*/ 231699 w 337212"/>
              <a:gd name="connsiteY9" fmla="*/ 180975 h 309563"/>
              <a:gd name="connsiteX10" fmla="*/ 239637 w 337212"/>
              <a:gd name="connsiteY10" fmla="*/ 184982 h 309563"/>
              <a:gd name="connsiteX11" fmla="*/ 239637 w 337212"/>
              <a:gd name="connsiteY11" fmla="*/ 254429 h 309563"/>
              <a:gd name="connsiteX12" fmla="*/ 231699 w 337212"/>
              <a:gd name="connsiteY12" fmla="*/ 265113 h 309563"/>
              <a:gd name="connsiteX13" fmla="*/ 277737 w 337212"/>
              <a:gd name="connsiteY13" fmla="*/ 177800 h 309563"/>
              <a:gd name="connsiteX14" fmla="*/ 287262 w 337212"/>
              <a:gd name="connsiteY14" fmla="*/ 180398 h 309563"/>
              <a:gd name="connsiteX15" fmla="*/ 287262 w 337212"/>
              <a:gd name="connsiteY15" fmla="*/ 238847 h 309563"/>
              <a:gd name="connsiteX16" fmla="*/ 277737 w 337212"/>
              <a:gd name="connsiteY16" fmla="*/ 249238 h 309563"/>
              <a:gd name="connsiteX17" fmla="*/ 280912 w 337212"/>
              <a:gd name="connsiteY17" fmla="*/ 92075 h 309563"/>
              <a:gd name="connsiteX18" fmla="*/ 307493 w 337212"/>
              <a:gd name="connsiteY18" fmla="*/ 92075 h 309563"/>
              <a:gd name="connsiteX19" fmla="*/ 315468 w 337212"/>
              <a:gd name="connsiteY19" fmla="*/ 97314 h 309563"/>
              <a:gd name="connsiteX20" fmla="*/ 336733 w 337212"/>
              <a:gd name="connsiteY20" fmla="*/ 158869 h 309563"/>
              <a:gd name="connsiteX21" fmla="*/ 331417 w 337212"/>
              <a:gd name="connsiteY21" fmla="*/ 169347 h 309563"/>
              <a:gd name="connsiteX22" fmla="*/ 320784 w 337212"/>
              <a:gd name="connsiteY22" fmla="*/ 164108 h 309563"/>
              <a:gd name="connsiteX23" fmla="*/ 314139 w 337212"/>
              <a:gd name="connsiteY23" fmla="*/ 145772 h 309563"/>
              <a:gd name="connsiteX24" fmla="*/ 314139 w 337212"/>
              <a:gd name="connsiteY24" fmla="*/ 238761 h 309563"/>
              <a:gd name="connsiteX25" fmla="*/ 304835 w 337212"/>
              <a:gd name="connsiteY25" fmla="*/ 249238 h 309563"/>
              <a:gd name="connsiteX26" fmla="*/ 294203 w 337212"/>
              <a:gd name="connsiteY26" fmla="*/ 238761 h 309563"/>
              <a:gd name="connsiteX27" fmla="*/ 294203 w 337212"/>
              <a:gd name="connsiteY27" fmla="*/ 179824 h 309563"/>
              <a:gd name="connsiteX28" fmla="*/ 288886 w 337212"/>
              <a:gd name="connsiteY28" fmla="*/ 179824 h 309563"/>
              <a:gd name="connsiteX29" fmla="*/ 294203 w 337212"/>
              <a:gd name="connsiteY29" fmla="*/ 178515 h 309563"/>
              <a:gd name="connsiteX30" fmla="*/ 304835 w 337212"/>
              <a:gd name="connsiteY30" fmla="*/ 157560 h 309563"/>
              <a:gd name="connsiteX31" fmla="*/ 280912 w 337212"/>
              <a:gd name="connsiteY31" fmla="*/ 92075 h 309563"/>
              <a:gd name="connsiteX32" fmla="*/ 231699 w 337212"/>
              <a:gd name="connsiteY32" fmla="*/ 82550 h 309563"/>
              <a:gd name="connsiteX33" fmla="*/ 243745 w 337212"/>
              <a:gd name="connsiteY33" fmla="*/ 82550 h 309563"/>
              <a:gd name="connsiteX34" fmla="*/ 262484 w 337212"/>
              <a:gd name="connsiteY34" fmla="*/ 82550 h 309563"/>
              <a:gd name="connsiteX35" fmla="*/ 273192 w 337212"/>
              <a:gd name="connsiteY35" fmla="*/ 89117 h 309563"/>
              <a:gd name="connsiteX36" fmla="*/ 297285 w 337212"/>
              <a:gd name="connsiteY36" fmla="*/ 160041 h 309563"/>
              <a:gd name="connsiteX37" fmla="*/ 291931 w 337212"/>
              <a:gd name="connsiteY37" fmla="*/ 171861 h 309563"/>
              <a:gd name="connsiteX38" fmla="*/ 279885 w 337212"/>
              <a:gd name="connsiteY38" fmla="*/ 166608 h 309563"/>
              <a:gd name="connsiteX39" fmla="*/ 271854 w 337212"/>
              <a:gd name="connsiteY39" fmla="*/ 144280 h 309563"/>
              <a:gd name="connsiteX40" fmla="*/ 271854 w 337212"/>
              <a:gd name="connsiteY40" fmla="*/ 253292 h 309563"/>
              <a:gd name="connsiteX41" fmla="*/ 259807 w 337212"/>
              <a:gd name="connsiteY41" fmla="*/ 265113 h 309563"/>
              <a:gd name="connsiteX42" fmla="*/ 247761 w 337212"/>
              <a:gd name="connsiteY42" fmla="*/ 253292 h 309563"/>
              <a:gd name="connsiteX43" fmla="*/ 247761 w 337212"/>
              <a:gd name="connsiteY43" fmla="*/ 183682 h 309563"/>
              <a:gd name="connsiteX44" fmla="*/ 258469 w 337212"/>
              <a:gd name="connsiteY44" fmla="*/ 160041 h 309563"/>
              <a:gd name="connsiteX45" fmla="*/ 231699 w 337212"/>
              <a:gd name="connsiteY45" fmla="*/ 82550 h 309563"/>
              <a:gd name="connsiteX46" fmla="*/ 177724 w 337212"/>
              <a:gd name="connsiteY46" fmla="*/ 77788 h 309563"/>
              <a:gd name="connsiteX47" fmla="*/ 214510 w 337212"/>
              <a:gd name="connsiteY47" fmla="*/ 77788 h 309563"/>
              <a:gd name="connsiteX48" fmla="*/ 225021 w 337212"/>
              <a:gd name="connsiteY48" fmla="*/ 85643 h 309563"/>
              <a:gd name="connsiteX49" fmla="*/ 252610 w 337212"/>
              <a:gd name="connsiteY49" fmla="*/ 162884 h 309563"/>
              <a:gd name="connsiteX50" fmla="*/ 246041 w 337212"/>
              <a:gd name="connsiteY50" fmla="*/ 175976 h 309563"/>
              <a:gd name="connsiteX51" fmla="*/ 231590 w 337212"/>
              <a:gd name="connsiteY51" fmla="*/ 169430 h 309563"/>
              <a:gd name="connsiteX52" fmla="*/ 223707 w 337212"/>
              <a:gd name="connsiteY52" fmla="*/ 145865 h 309563"/>
              <a:gd name="connsiteX53" fmla="*/ 223707 w 337212"/>
              <a:gd name="connsiteY53" fmla="*/ 266309 h 309563"/>
              <a:gd name="connsiteX54" fmla="*/ 210569 w 337212"/>
              <a:gd name="connsiteY54" fmla="*/ 279401 h 309563"/>
              <a:gd name="connsiteX55" fmla="*/ 198745 w 337212"/>
              <a:gd name="connsiteY55" fmla="*/ 266309 h 309563"/>
              <a:gd name="connsiteX56" fmla="*/ 198745 w 337212"/>
              <a:gd name="connsiteY56" fmla="*/ 189068 h 309563"/>
              <a:gd name="connsiteX57" fmla="*/ 197759 w 337212"/>
              <a:gd name="connsiteY57" fmla="*/ 189068 h 309563"/>
              <a:gd name="connsiteX58" fmla="*/ 194803 w 337212"/>
              <a:gd name="connsiteY58" fmla="*/ 189068 h 309563"/>
              <a:gd name="connsiteX59" fmla="*/ 206628 w 337212"/>
              <a:gd name="connsiteY59" fmla="*/ 178595 h 309563"/>
              <a:gd name="connsiteX60" fmla="*/ 206628 w 337212"/>
              <a:gd name="connsiteY60" fmla="*/ 162884 h 309563"/>
              <a:gd name="connsiteX61" fmla="*/ 177724 w 337212"/>
              <a:gd name="connsiteY61" fmla="*/ 79097 h 309563"/>
              <a:gd name="connsiteX62" fmla="*/ 177724 w 337212"/>
              <a:gd name="connsiteY62" fmla="*/ 77788 h 309563"/>
              <a:gd name="connsiteX63" fmla="*/ 120574 w 337212"/>
              <a:gd name="connsiteY63" fmla="*/ 73025 h 309563"/>
              <a:gd name="connsiteX64" fmla="*/ 157008 w 337212"/>
              <a:gd name="connsiteY64" fmla="*/ 73025 h 309563"/>
              <a:gd name="connsiteX65" fmla="*/ 168720 w 337212"/>
              <a:gd name="connsiteY65" fmla="*/ 80953 h 309563"/>
              <a:gd name="connsiteX66" fmla="*/ 197347 w 337212"/>
              <a:gd name="connsiteY66" fmla="*/ 166840 h 309563"/>
              <a:gd name="connsiteX67" fmla="*/ 190840 w 337212"/>
              <a:gd name="connsiteY67" fmla="*/ 181375 h 309563"/>
              <a:gd name="connsiteX68" fmla="*/ 176527 w 337212"/>
              <a:gd name="connsiteY68" fmla="*/ 173447 h 309563"/>
              <a:gd name="connsiteX69" fmla="*/ 167418 w 337212"/>
              <a:gd name="connsiteY69" fmla="*/ 148341 h 309563"/>
              <a:gd name="connsiteX70" fmla="*/ 167418 w 337212"/>
              <a:gd name="connsiteY70" fmla="*/ 279153 h 309563"/>
              <a:gd name="connsiteX71" fmla="*/ 153105 w 337212"/>
              <a:gd name="connsiteY71" fmla="*/ 293688 h 309563"/>
              <a:gd name="connsiteX72" fmla="*/ 140093 w 337212"/>
              <a:gd name="connsiteY72" fmla="*/ 279153 h 309563"/>
              <a:gd name="connsiteX73" fmla="*/ 140093 w 337212"/>
              <a:gd name="connsiteY73" fmla="*/ 195909 h 309563"/>
              <a:gd name="connsiteX74" fmla="*/ 133586 w 337212"/>
              <a:gd name="connsiteY74" fmla="*/ 195909 h 309563"/>
              <a:gd name="connsiteX75" fmla="*/ 138791 w 337212"/>
              <a:gd name="connsiteY75" fmla="*/ 194588 h 309563"/>
              <a:gd name="connsiteX76" fmla="*/ 151804 w 337212"/>
              <a:gd name="connsiteY76" fmla="*/ 166840 h 309563"/>
              <a:gd name="connsiteX77" fmla="*/ 120574 w 337212"/>
              <a:gd name="connsiteY77" fmla="*/ 73025 h 309563"/>
              <a:gd name="connsiteX78" fmla="*/ 46220 w 337212"/>
              <a:gd name="connsiteY78" fmla="*/ 66675 h 309563"/>
              <a:gd name="connsiteX79" fmla="*/ 72821 w 337212"/>
              <a:gd name="connsiteY79" fmla="*/ 66675 h 309563"/>
              <a:gd name="connsiteX80" fmla="*/ 98092 w 337212"/>
              <a:gd name="connsiteY80" fmla="*/ 66675 h 309563"/>
              <a:gd name="connsiteX81" fmla="*/ 111393 w 337212"/>
              <a:gd name="connsiteY81" fmla="*/ 74595 h 309563"/>
              <a:gd name="connsiteX82" fmla="*/ 143315 w 337212"/>
              <a:gd name="connsiteY82" fmla="*/ 169638 h 309563"/>
              <a:gd name="connsiteX83" fmla="*/ 135334 w 337212"/>
              <a:gd name="connsiteY83" fmla="*/ 185479 h 309563"/>
              <a:gd name="connsiteX84" fmla="*/ 119374 w 337212"/>
              <a:gd name="connsiteY84" fmla="*/ 177559 h 309563"/>
              <a:gd name="connsiteX85" fmla="*/ 108733 w 337212"/>
              <a:gd name="connsiteY85" fmla="*/ 148518 h 309563"/>
              <a:gd name="connsiteX86" fmla="*/ 108733 w 337212"/>
              <a:gd name="connsiteY86" fmla="*/ 295043 h 309563"/>
              <a:gd name="connsiteX87" fmla="*/ 94102 w 337212"/>
              <a:gd name="connsiteY87" fmla="*/ 309563 h 309563"/>
              <a:gd name="connsiteX88" fmla="*/ 78141 w 337212"/>
              <a:gd name="connsiteY88" fmla="*/ 295043 h 309563"/>
              <a:gd name="connsiteX89" fmla="*/ 78141 w 337212"/>
              <a:gd name="connsiteY89" fmla="*/ 202640 h 309563"/>
              <a:gd name="connsiteX90" fmla="*/ 66171 w 337212"/>
              <a:gd name="connsiteY90" fmla="*/ 202640 h 309563"/>
              <a:gd name="connsiteX91" fmla="*/ 66171 w 337212"/>
              <a:gd name="connsiteY91" fmla="*/ 295043 h 309563"/>
              <a:gd name="connsiteX92" fmla="*/ 50210 w 337212"/>
              <a:gd name="connsiteY92" fmla="*/ 309563 h 309563"/>
              <a:gd name="connsiteX93" fmla="*/ 35579 w 337212"/>
              <a:gd name="connsiteY93" fmla="*/ 295043 h 309563"/>
              <a:gd name="connsiteX94" fmla="*/ 35579 w 337212"/>
              <a:gd name="connsiteY94" fmla="*/ 148518 h 309563"/>
              <a:gd name="connsiteX95" fmla="*/ 24938 w 337212"/>
              <a:gd name="connsiteY95" fmla="*/ 177559 h 309563"/>
              <a:gd name="connsiteX96" fmla="*/ 8978 w 337212"/>
              <a:gd name="connsiteY96" fmla="*/ 185479 h 309563"/>
              <a:gd name="connsiteX97" fmla="*/ 997 w 337212"/>
              <a:gd name="connsiteY97" fmla="*/ 169638 h 309563"/>
              <a:gd name="connsiteX98" fmla="*/ 32919 w 337212"/>
              <a:gd name="connsiteY98" fmla="*/ 74595 h 309563"/>
              <a:gd name="connsiteX99" fmla="*/ 46220 w 337212"/>
              <a:gd name="connsiteY99" fmla="*/ 66675 h 309563"/>
              <a:gd name="connsiteX100" fmla="*/ 289643 w 337212"/>
              <a:gd name="connsiteY100" fmla="*/ 49213 h 309563"/>
              <a:gd name="connsiteX101" fmla="*/ 309487 w 337212"/>
              <a:gd name="connsiteY101" fmla="*/ 68263 h 309563"/>
              <a:gd name="connsiteX102" fmla="*/ 289643 w 337212"/>
              <a:gd name="connsiteY102" fmla="*/ 87313 h 309563"/>
              <a:gd name="connsiteX103" fmla="*/ 269799 w 337212"/>
              <a:gd name="connsiteY103" fmla="*/ 68263 h 309563"/>
              <a:gd name="connsiteX104" fmla="*/ 271122 w 337212"/>
              <a:gd name="connsiteY104" fmla="*/ 68263 h 309563"/>
              <a:gd name="connsiteX105" fmla="*/ 272445 w 337212"/>
              <a:gd name="connsiteY105" fmla="*/ 59373 h 309563"/>
              <a:gd name="connsiteX106" fmla="*/ 289643 w 337212"/>
              <a:gd name="connsiteY106" fmla="*/ 49213 h 309563"/>
              <a:gd name="connsiteX107" fmla="*/ 244544 w 337212"/>
              <a:gd name="connsiteY107" fmla="*/ 33338 h 309563"/>
              <a:gd name="connsiteX108" fmla="*/ 266625 w 337212"/>
              <a:gd name="connsiteY108" fmla="*/ 55699 h 309563"/>
              <a:gd name="connsiteX109" fmla="*/ 244544 w 337212"/>
              <a:gd name="connsiteY109" fmla="*/ 79376 h 309563"/>
              <a:gd name="connsiteX110" fmla="*/ 223762 w 337212"/>
              <a:gd name="connsiteY110" fmla="*/ 63592 h 309563"/>
              <a:gd name="connsiteX111" fmla="*/ 226360 w 337212"/>
              <a:gd name="connsiteY111" fmla="*/ 49123 h 309563"/>
              <a:gd name="connsiteX112" fmla="*/ 226360 w 337212"/>
              <a:gd name="connsiteY112" fmla="*/ 43861 h 309563"/>
              <a:gd name="connsiteX113" fmla="*/ 244544 w 337212"/>
              <a:gd name="connsiteY113" fmla="*/ 33338 h 309563"/>
              <a:gd name="connsiteX114" fmla="*/ 192806 w 337212"/>
              <a:gd name="connsiteY114" fmla="*/ 23813 h 309563"/>
              <a:gd name="connsiteX115" fmla="*/ 217412 w 337212"/>
              <a:gd name="connsiteY115" fmla="*/ 48420 h 309563"/>
              <a:gd name="connsiteX116" fmla="*/ 192806 w 337212"/>
              <a:gd name="connsiteY116" fmla="*/ 73026 h 309563"/>
              <a:gd name="connsiteX117" fmla="*/ 168199 w 337212"/>
              <a:gd name="connsiteY117" fmla="*/ 51010 h 309563"/>
              <a:gd name="connsiteX118" fmla="*/ 170789 w 337212"/>
              <a:gd name="connsiteY118" fmla="*/ 39354 h 309563"/>
              <a:gd name="connsiteX119" fmla="*/ 170789 w 337212"/>
              <a:gd name="connsiteY119" fmla="*/ 38059 h 309563"/>
              <a:gd name="connsiteX120" fmla="*/ 192806 w 337212"/>
              <a:gd name="connsiteY120" fmla="*/ 23813 h 309563"/>
              <a:gd name="connsiteX121" fmla="*/ 133275 w 337212"/>
              <a:gd name="connsiteY121" fmla="*/ 12700 h 309563"/>
              <a:gd name="connsiteX122" fmla="*/ 160262 w 337212"/>
              <a:gd name="connsiteY122" fmla="*/ 39029 h 309563"/>
              <a:gd name="connsiteX123" fmla="*/ 133275 w 337212"/>
              <a:gd name="connsiteY123" fmla="*/ 66675 h 309563"/>
              <a:gd name="connsiteX124" fmla="*/ 106287 w 337212"/>
              <a:gd name="connsiteY124" fmla="*/ 48245 h 309563"/>
              <a:gd name="connsiteX125" fmla="*/ 111685 w 337212"/>
              <a:gd name="connsiteY125" fmla="*/ 29814 h 309563"/>
              <a:gd name="connsiteX126" fmla="*/ 110335 w 337212"/>
              <a:gd name="connsiteY126" fmla="*/ 23232 h 309563"/>
              <a:gd name="connsiteX127" fmla="*/ 133275 w 337212"/>
              <a:gd name="connsiteY127" fmla="*/ 12700 h 309563"/>
              <a:gd name="connsiteX128" fmla="*/ 72809 w 337212"/>
              <a:gd name="connsiteY128" fmla="*/ 0 h 309563"/>
              <a:gd name="connsiteX129" fmla="*/ 101525 w 337212"/>
              <a:gd name="connsiteY129" fmla="*/ 30163 h 309563"/>
              <a:gd name="connsiteX130" fmla="*/ 72809 w 337212"/>
              <a:gd name="connsiteY130" fmla="*/ 60325 h 309563"/>
              <a:gd name="connsiteX131" fmla="*/ 42787 w 337212"/>
              <a:gd name="connsiteY131" fmla="*/ 30163 h 309563"/>
              <a:gd name="connsiteX132" fmla="*/ 72809 w 337212"/>
              <a:gd name="connsiteY132" fmla="*/ 0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337212" h="309563">
                <a:moveTo>
                  <a:pt x="117399" y="192088"/>
                </a:moveTo>
                <a:cubicBezTo>
                  <a:pt x="121632" y="194720"/>
                  <a:pt x="125866" y="196036"/>
                  <a:pt x="130099" y="196036"/>
                </a:cubicBezTo>
                <a:cubicBezTo>
                  <a:pt x="130099" y="196036"/>
                  <a:pt x="130099" y="196036"/>
                  <a:pt x="130099" y="278941"/>
                </a:cubicBezTo>
                <a:cubicBezTo>
                  <a:pt x="130099" y="285521"/>
                  <a:pt x="124455" y="290785"/>
                  <a:pt x="117399" y="292101"/>
                </a:cubicBezTo>
                <a:close/>
                <a:moveTo>
                  <a:pt x="176137" y="187325"/>
                </a:moveTo>
                <a:cubicBezTo>
                  <a:pt x="179841" y="189956"/>
                  <a:pt x="183546" y="191271"/>
                  <a:pt x="187250" y="191271"/>
                </a:cubicBezTo>
                <a:cubicBezTo>
                  <a:pt x="187250" y="191271"/>
                  <a:pt x="187250" y="191271"/>
                  <a:pt x="187250" y="267562"/>
                </a:cubicBezTo>
                <a:cubicBezTo>
                  <a:pt x="187250" y="274139"/>
                  <a:pt x="182311" y="279400"/>
                  <a:pt x="176137" y="279400"/>
                </a:cubicBezTo>
                <a:cubicBezTo>
                  <a:pt x="176137" y="279400"/>
                  <a:pt x="176137" y="279400"/>
                  <a:pt x="176137" y="187325"/>
                </a:cubicBezTo>
                <a:close/>
                <a:moveTo>
                  <a:pt x="231699" y="180975"/>
                </a:moveTo>
                <a:cubicBezTo>
                  <a:pt x="233967" y="183646"/>
                  <a:pt x="236235" y="183646"/>
                  <a:pt x="239637" y="184982"/>
                </a:cubicBezTo>
                <a:cubicBezTo>
                  <a:pt x="239637" y="184982"/>
                  <a:pt x="239637" y="184982"/>
                  <a:pt x="239637" y="254429"/>
                </a:cubicBezTo>
                <a:cubicBezTo>
                  <a:pt x="239637" y="259771"/>
                  <a:pt x="236235" y="263778"/>
                  <a:pt x="231699" y="265113"/>
                </a:cubicBezTo>
                <a:close/>
                <a:moveTo>
                  <a:pt x="277737" y="177800"/>
                </a:moveTo>
                <a:cubicBezTo>
                  <a:pt x="280458" y="179099"/>
                  <a:pt x="283180" y="180398"/>
                  <a:pt x="287262" y="180398"/>
                </a:cubicBezTo>
                <a:cubicBezTo>
                  <a:pt x="287262" y="180398"/>
                  <a:pt x="287262" y="180398"/>
                  <a:pt x="287262" y="238847"/>
                </a:cubicBezTo>
                <a:cubicBezTo>
                  <a:pt x="287262" y="244043"/>
                  <a:pt x="283180" y="247939"/>
                  <a:pt x="277737" y="249238"/>
                </a:cubicBezTo>
                <a:close/>
                <a:moveTo>
                  <a:pt x="280912" y="92075"/>
                </a:moveTo>
                <a:cubicBezTo>
                  <a:pt x="282241" y="92075"/>
                  <a:pt x="306164" y="92075"/>
                  <a:pt x="307493" y="92075"/>
                </a:cubicBezTo>
                <a:cubicBezTo>
                  <a:pt x="311481" y="92075"/>
                  <a:pt x="314139" y="94694"/>
                  <a:pt x="315468" y="97314"/>
                </a:cubicBezTo>
                <a:cubicBezTo>
                  <a:pt x="315468" y="97314"/>
                  <a:pt x="315468" y="97314"/>
                  <a:pt x="336733" y="158869"/>
                </a:cubicBezTo>
                <a:cubicBezTo>
                  <a:pt x="338062" y="162798"/>
                  <a:pt x="336733" y="168037"/>
                  <a:pt x="331417" y="169347"/>
                </a:cubicBezTo>
                <a:cubicBezTo>
                  <a:pt x="327430" y="170657"/>
                  <a:pt x="322113" y="168037"/>
                  <a:pt x="320784" y="164108"/>
                </a:cubicBezTo>
                <a:cubicBezTo>
                  <a:pt x="320784" y="164108"/>
                  <a:pt x="320784" y="164108"/>
                  <a:pt x="314139" y="145772"/>
                </a:cubicBezTo>
                <a:cubicBezTo>
                  <a:pt x="314139" y="145772"/>
                  <a:pt x="314139" y="145772"/>
                  <a:pt x="314139" y="238761"/>
                </a:cubicBezTo>
                <a:cubicBezTo>
                  <a:pt x="314139" y="243999"/>
                  <a:pt x="310152" y="249238"/>
                  <a:pt x="304835" y="249238"/>
                </a:cubicBezTo>
                <a:cubicBezTo>
                  <a:pt x="299519" y="249238"/>
                  <a:pt x="294203" y="243999"/>
                  <a:pt x="294203" y="238761"/>
                </a:cubicBezTo>
                <a:cubicBezTo>
                  <a:pt x="294203" y="238761"/>
                  <a:pt x="294203" y="238761"/>
                  <a:pt x="294203" y="179824"/>
                </a:cubicBezTo>
                <a:cubicBezTo>
                  <a:pt x="294203" y="179824"/>
                  <a:pt x="294203" y="179824"/>
                  <a:pt x="288886" y="179824"/>
                </a:cubicBezTo>
                <a:cubicBezTo>
                  <a:pt x="291545" y="179824"/>
                  <a:pt x="292874" y="179824"/>
                  <a:pt x="294203" y="178515"/>
                </a:cubicBezTo>
                <a:cubicBezTo>
                  <a:pt x="302177" y="175895"/>
                  <a:pt x="307493" y="166727"/>
                  <a:pt x="304835" y="157560"/>
                </a:cubicBezTo>
                <a:cubicBezTo>
                  <a:pt x="304835" y="157560"/>
                  <a:pt x="304835" y="157560"/>
                  <a:pt x="280912" y="92075"/>
                </a:cubicBezTo>
                <a:close/>
                <a:moveTo>
                  <a:pt x="231699" y="82550"/>
                </a:moveTo>
                <a:cubicBezTo>
                  <a:pt x="235715" y="82550"/>
                  <a:pt x="239730" y="82550"/>
                  <a:pt x="243745" y="82550"/>
                </a:cubicBezTo>
                <a:cubicBezTo>
                  <a:pt x="253115" y="82550"/>
                  <a:pt x="262484" y="82550"/>
                  <a:pt x="262484" y="82550"/>
                </a:cubicBezTo>
                <a:cubicBezTo>
                  <a:pt x="267838" y="82550"/>
                  <a:pt x="271854" y="85177"/>
                  <a:pt x="273192" y="89117"/>
                </a:cubicBezTo>
                <a:cubicBezTo>
                  <a:pt x="273192" y="89117"/>
                  <a:pt x="273192" y="89117"/>
                  <a:pt x="297285" y="160041"/>
                </a:cubicBezTo>
                <a:cubicBezTo>
                  <a:pt x="299962" y="165294"/>
                  <a:pt x="297285" y="170548"/>
                  <a:pt x="291931" y="171861"/>
                </a:cubicBezTo>
                <a:cubicBezTo>
                  <a:pt x="286577" y="174488"/>
                  <a:pt x="281223" y="170548"/>
                  <a:pt x="279885" y="166608"/>
                </a:cubicBezTo>
                <a:cubicBezTo>
                  <a:pt x="279885" y="166608"/>
                  <a:pt x="279885" y="166608"/>
                  <a:pt x="271854" y="144280"/>
                </a:cubicBezTo>
                <a:cubicBezTo>
                  <a:pt x="271854" y="144280"/>
                  <a:pt x="271854" y="144280"/>
                  <a:pt x="271854" y="253292"/>
                </a:cubicBezTo>
                <a:cubicBezTo>
                  <a:pt x="271854" y="259859"/>
                  <a:pt x="266500" y="265113"/>
                  <a:pt x="259807" y="265113"/>
                </a:cubicBezTo>
                <a:cubicBezTo>
                  <a:pt x="253115" y="265113"/>
                  <a:pt x="247761" y="259859"/>
                  <a:pt x="247761" y="253292"/>
                </a:cubicBezTo>
                <a:cubicBezTo>
                  <a:pt x="247761" y="253292"/>
                  <a:pt x="247761" y="253292"/>
                  <a:pt x="247761" y="183682"/>
                </a:cubicBezTo>
                <a:cubicBezTo>
                  <a:pt x="257130" y="179742"/>
                  <a:pt x="262484" y="169235"/>
                  <a:pt x="258469" y="160041"/>
                </a:cubicBezTo>
                <a:cubicBezTo>
                  <a:pt x="258469" y="160041"/>
                  <a:pt x="258469" y="160041"/>
                  <a:pt x="231699" y="82550"/>
                </a:cubicBezTo>
                <a:close/>
                <a:moveTo>
                  <a:pt x="177724" y="77788"/>
                </a:moveTo>
                <a:cubicBezTo>
                  <a:pt x="177724" y="77788"/>
                  <a:pt x="213196" y="77788"/>
                  <a:pt x="214510" y="77788"/>
                </a:cubicBezTo>
                <a:cubicBezTo>
                  <a:pt x="219765" y="77788"/>
                  <a:pt x="223707" y="80406"/>
                  <a:pt x="225021" y="85643"/>
                </a:cubicBezTo>
                <a:cubicBezTo>
                  <a:pt x="225021" y="85643"/>
                  <a:pt x="225021" y="85643"/>
                  <a:pt x="252610" y="162884"/>
                </a:cubicBezTo>
                <a:cubicBezTo>
                  <a:pt x="253924" y="168121"/>
                  <a:pt x="251296" y="174667"/>
                  <a:pt x="246041" y="175976"/>
                </a:cubicBezTo>
                <a:cubicBezTo>
                  <a:pt x="239472" y="178595"/>
                  <a:pt x="234217" y="175976"/>
                  <a:pt x="231590" y="169430"/>
                </a:cubicBezTo>
                <a:cubicBezTo>
                  <a:pt x="231590" y="169430"/>
                  <a:pt x="231590" y="169430"/>
                  <a:pt x="223707" y="145865"/>
                </a:cubicBezTo>
                <a:cubicBezTo>
                  <a:pt x="223707" y="145865"/>
                  <a:pt x="223707" y="145865"/>
                  <a:pt x="223707" y="266309"/>
                </a:cubicBezTo>
                <a:cubicBezTo>
                  <a:pt x="223707" y="272855"/>
                  <a:pt x="218452" y="279401"/>
                  <a:pt x="210569" y="279401"/>
                </a:cubicBezTo>
                <a:cubicBezTo>
                  <a:pt x="204000" y="279401"/>
                  <a:pt x="198745" y="272855"/>
                  <a:pt x="198745" y="266309"/>
                </a:cubicBezTo>
                <a:cubicBezTo>
                  <a:pt x="198745" y="266309"/>
                  <a:pt x="198745" y="266309"/>
                  <a:pt x="198745" y="189068"/>
                </a:cubicBezTo>
                <a:cubicBezTo>
                  <a:pt x="198745" y="189068"/>
                  <a:pt x="198745" y="189068"/>
                  <a:pt x="197759" y="189068"/>
                </a:cubicBezTo>
                <a:lnTo>
                  <a:pt x="194803" y="189068"/>
                </a:lnTo>
                <a:cubicBezTo>
                  <a:pt x="200059" y="187759"/>
                  <a:pt x="204000" y="183831"/>
                  <a:pt x="206628" y="178595"/>
                </a:cubicBezTo>
                <a:cubicBezTo>
                  <a:pt x="209255" y="173358"/>
                  <a:pt x="209255" y="168121"/>
                  <a:pt x="206628" y="162884"/>
                </a:cubicBezTo>
                <a:cubicBezTo>
                  <a:pt x="206628" y="162884"/>
                  <a:pt x="206628" y="162884"/>
                  <a:pt x="177724" y="79097"/>
                </a:cubicBezTo>
                <a:cubicBezTo>
                  <a:pt x="177724" y="79097"/>
                  <a:pt x="177724" y="77788"/>
                  <a:pt x="177724" y="77788"/>
                </a:cubicBezTo>
                <a:close/>
                <a:moveTo>
                  <a:pt x="120574" y="73025"/>
                </a:moveTo>
                <a:cubicBezTo>
                  <a:pt x="120574" y="73025"/>
                  <a:pt x="157008" y="73025"/>
                  <a:pt x="157008" y="73025"/>
                </a:cubicBezTo>
                <a:cubicBezTo>
                  <a:pt x="162213" y="73025"/>
                  <a:pt x="167418" y="75668"/>
                  <a:pt x="168720" y="80953"/>
                </a:cubicBezTo>
                <a:cubicBezTo>
                  <a:pt x="168720" y="80953"/>
                  <a:pt x="168720" y="80953"/>
                  <a:pt x="197347" y="166840"/>
                </a:cubicBezTo>
                <a:cubicBezTo>
                  <a:pt x="199949" y="172125"/>
                  <a:pt x="197347" y="178732"/>
                  <a:pt x="190840" y="181375"/>
                </a:cubicBezTo>
                <a:cubicBezTo>
                  <a:pt x="184334" y="184017"/>
                  <a:pt x="177828" y="180053"/>
                  <a:pt x="176527" y="173447"/>
                </a:cubicBezTo>
                <a:lnTo>
                  <a:pt x="167418" y="148341"/>
                </a:lnTo>
                <a:cubicBezTo>
                  <a:pt x="167418" y="148341"/>
                  <a:pt x="167418" y="148341"/>
                  <a:pt x="167418" y="279153"/>
                </a:cubicBezTo>
                <a:cubicBezTo>
                  <a:pt x="167418" y="287081"/>
                  <a:pt x="160912" y="293688"/>
                  <a:pt x="153105" y="293688"/>
                </a:cubicBezTo>
                <a:cubicBezTo>
                  <a:pt x="145297" y="293688"/>
                  <a:pt x="140093" y="287081"/>
                  <a:pt x="140093" y="279153"/>
                </a:cubicBezTo>
                <a:cubicBezTo>
                  <a:pt x="140093" y="279153"/>
                  <a:pt x="140093" y="279153"/>
                  <a:pt x="140093" y="195909"/>
                </a:cubicBezTo>
                <a:cubicBezTo>
                  <a:pt x="140093" y="195909"/>
                  <a:pt x="140093" y="195909"/>
                  <a:pt x="133586" y="195909"/>
                </a:cubicBezTo>
                <a:cubicBezTo>
                  <a:pt x="134888" y="195909"/>
                  <a:pt x="136189" y="195909"/>
                  <a:pt x="138791" y="194588"/>
                </a:cubicBezTo>
                <a:cubicBezTo>
                  <a:pt x="150502" y="190624"/>
                  <a:pt x="155707" y="177411"/>
                  <a:pt x="151804" y="166840"/>
                </a:cubicBezTo>
                <a:cubicBezTo>
                  <a:pt x="151804" y="166840"/>
                  <a:pt x="151804" y="166840"/>
                  <a:pt x="120574" y="73025"/>
                </a:cubicBezTo>
                <a:close/>
                <a:moveTo>
                  <a:pt x="46220" y="66675"/>
                </a:moveTo>
                <a:cubicBezTo>
                  <a:pt x="47550" y="66675"/>
                  <a:pt x="59520" y="66675"/>
                  <a:pt x="72821" y="66675"/>
                </a:cubicBezTo>
                <a:cubicBezTo>
                  <a:pt x="84792" y="66675"/>
                  <a:pt x="96762" y="66675"/>
                  <a:pt x="98092" y="66675"/>
                </a:cubicBezTo>
                <a:cubicBezTo>
                  <a:pt x="103413" y="66675"/>
                  <a:pt x="108733" y="69315"/>
                  <a:pt x="111393" y="74595"/>
                </a:cubicBezTo>
                <a:cubicBezTo>
                  <a:pt x="111393" y="74595"/>
                  <a:pt x="111393" y="74595"/>
                  <a:pt x="143315" y="169638"/>
                </a:cubicBezTo>
                <a:cubicBezTo>
                  <a:pt x="145975" y="176239"/>
                  <a:pt x="143315" y="184159"/>
                  <a:pt x="135334" y="185479"/>
                </a:cubicBezTo>
                <a:cubicBezTo>
                  <a:pt x="128684" y="188119"/>
                  <a:pt x="122034" y="184159"/>
                  <a:pt x="119374" y="177559"/>
                </a:cubicBezTo>
                <a:cubicBezTo>
                  <a:pt x="119374" y="177559"/>
                  <a:pt x="119374" y="177559"/>
                  <a:pt x="108733" y="148518"/>
                </a:cubicBezTo>
                <a:cubicBezTo>
                  <a:pt x="108733" y="148518"/>
                  <a:pt x="108733" y="148518"/>
                  <a:pt x="108733" y="295043"/>
                </a:cubicBezTo>
                <a:cubicBezTo>
                  <a:pt x="108733" y="302963"/>
                  <a:pt x="102083" y="309563"/>
                  <a:pt x="94102" y="309563"/>
                </a:cubicBezTo>
                <a:cubicBezTo>
                  <a:pt x="84792" y="309563"/>
                  <a:pt x="78141" y="302963"/>
                  <a:pt x="78141" y="295043"/>
                </a:cubicBezTo>
                <a:cubicBezTo>
                  <a:pt x="78141" y="295043"/>
                  <a:pt x="78141" y="295043"/>
                  <a:pt x="78141" y="202640"/>
                </a:cubicBezTo>
                <a:cubicBezTo>
                  <a:pt x="78141" y="202640"/>
                  <a:pt x="78141" y="202640"/>
                  <a:pt x="66171" y="202640"/>
                </a:cubicBezTo>
                <a:cubicBezTo>
                  <a:pt x="66171" y="202640"/>
                  <a:pt x="66171" y="202640"/>
                  <a:pt x="66171" y="295043"/>
                </a:cubicBezTo>
                <a:cubicBezTo>
                  <a:pt x="66171" y="302963"/>
                  <a:pt x="59520" y="309563"/>
                  <a:pt x="50210" y="309563"/>
                </a:cubicBezTo>
                <a:cubicBezTo>
                  <a:pt x="42229" y="309563"/>
                  <a:pt x="35579" y="302963"/>
                  <a:pt x="35579" y="295043"/>
                </a:cubicBezTo>
                <a:cubicBezTo>
                  <a:pt x="35579" y="295043"/>
                  <a:pt x="35579" y="295043"/>
                  <a:pt x="35579" y="148518"/>
                </a:cubicBezTo>
                <a:cubicBezTo>
                  <a:pt x="35579" y="148518"/>
                  <a:pt x="35579" y="148518"/>
                  <a:pt x="24938" y="177559"/>
                </a:cubicBezTo>
                <a:cubicBezTo>
                  <a:pt x="22278" y="184159"/>
                  <a:pt x="15628" y="188119"/>
                  <a:pt x="8978" y="185479"/>
                </a:cubicBezTo>
                <a:cubicBezTo>
                  <a:pt x="997" y="184159"/>
                  <a:pt x="-1663" y="176239"/>
                  <a:pt x="997" y="169638"/>
                </a:cubicBezTo>
                <a:cubicBezTo>
                  <a:pt x="997" y="169638"/>
                  <a:pt x="997" y="169638"/>
                  <a:pt x="32919" y="74595"/>
                </a:cubicBezTo>
                <a:cubicBezTo>
                  <a:pt x="35579" y="69315"/>
                  <a:pt x="40899" y="66675"/>
                  <a:pt x="46220" y="66675"/>
                </a:cubicBezTo>
                <a:close/>
                <a:moveTo>
                  <a:pt x="289643" y="49213"/>
                </a:moveTo>
                <a:cubicBezTo>
                  <a:pt x="301549" y="49213"/>
                  <a:pt x="309487" y="58103"/>
                  <a:pt x="309487" y="68263"/>
                </a:cubicBezTo>
                <a:cubicBezTo>
                  <a:pt x="309487" y="79693"/>
                  <a:pt x="300227" y="87313"/>
                  <a:pt x="289643" y="87313"/>
                </a:cubicBezTo>
                <a:cubicBezTo>
                  <a:pt x="280383" y="87313"/>
                  <a:pt x="269799" y="79693"/>
                  <a:pt x="269799" y="68263"/>
                </a:cubicBezTo>
                <a:cubicBezTo>
                  <a:pt x="269799" y="68263"/>
                  <a:pt x="271122" y="68263"/>
                  <a:pt x="271122" y="68263"/>
                </a:cubicBezTo>
                <a:cubicBezTo>
                  <a:pt x="271122" y="65723"/>
                  <a:pt x="272445" y="63183"/>
                  <a:pt x="272445" y="59373"/>
                </a:cubicBezTo>
                <a:cubicBezTo>
                  <a:pt x="276414" y="54293"/>
                  <a:pt x="283028" y="49213"/>
                  <a:pt x="289643" y="49213"/>
                </a:cubicBezTo>
                <a:close/>
                <a:moveTo>
                  <a:pt x="244544" y="33338"/>
                </a:moveTo>
                <a:cubicBezTo>
                  <a:pt x="257533" y="33338"/>
                  <a:pt x="266625" y="43861"/>
                  <a:pt x="266625" y="55699"/>
                </a:cubicBezTo>
                <a:cubicBezTo>
                  <a:pt x="266625" y="68853"/>
                  <a:pt x="256234" y="79376"/>
                  <a:pt x="244544" y="79376"/>
                </a:cubicBezTo>
                <a:cubicBezTo>
                  <a:pt x="235452" y="79376"/>
                  <a:pt x="226360" y="72799"/>
                  <a:pt x="223762" y="63592"/>
                </a:cubicBezTo>
                <a:cubicBezTo>
                  <a:pt x="225061" y="59645"/>
                  <a:pt x="226360" y="54384"/>
                  <a:pt x="226360" y="49123"/>
                </a:cubicBezTo>
                <a:cubicBezTo>
                  <a:pt x="226360" y="47807"/>
                  <a:pt x="226360" y="46492"/>
                  <a:pt x="226360" y="43861"/>
                </a:cubicBezTo>
                <a:cubicBezTo>
                  <a:pt x="230256" y="37284"/>
                  <a:pt x="236751" y="33338"/>
                  <a:pt x="244544" y="33338"/>
                </a:cubicBezTo>
                <a:close/>
                <a:moveTo>
                  <a:pt x="192806" y="23813"/>
                </a:moveTo>
                <a:cubicBezTo>
                  <a:pt x="205756" y="23813"/>
                  <a:pt x="217412" y="35469"/>
                  <a:pt x="217412" y="48420"/>
                </a:cubicBezTo>
                <a:cubicBezTo>
                  <a:pt x="217412" y="62665"/>
                  <a:pt x="205756" y="73026"/>
                  <a:pt x="192806" y="73026"/>
                </a:cubicBezTo>
                <a:cubicBezTo>
                  <a:pt x="179855" y="73026"/>
                  <a:pt x="169494" y="63961"/>
                  <a:pt x="168199" y="51010"/>
                </a:cubicBezTo>
                <a:cubicBezTo>
                  <a:pt x="169494" y="48420"/>
                  <a:pt x="170789" y="44534"/>
                  <a:pt x="170789" y="39354"/>
                </a:cubicBezTo>
                <a:cubicBezTo>
                  <a:pt x="170789" y="39354"/>
                  <a:pt x="170789" y="39354"/>
                  <a:pt x="170789" y="38059"/>
                </a:cubicBezTo>
                <a:cubicBezTo>
                  <a:pt x="174674" y="30288"/>
                  <a:pt x="182445" y="23813"/>
                  <a:pt x="192806" y="23813"/>
                </a:cubicBezTo>
                <a:close/>
                <a:moveTo>
                  <a:pt x="133275" y="12700"/>
                </a:moveTo>
                <a:cubicBezTo>
                  <a:pt x="148118" y="12700"/>
                  <a:pt x="160262" y="24548"/>
                  <a:pt x="160262" y="39029"/>
                </a:cubicBezTo>
                <a:cubicBezTo>
                  <a:pt x="160262" y="54827"/>
                  <a:pt x="148118" y="66675"/>
                  <a:pt x="133275" y="66675"/>
                </a:cubicBezTo>
                <a:cubicBezTo>
                  <a:pt x="121130" y="66675"/>
                  <a:pt x="110335" y="60093"/>
                  <a:pt x="106287" y="48245"/>
                </a:cubicBezTo>
                <a:cubicBezTo>
                  <a:pt x="108986" y="42979"/>
                  <a:pt x="111685" y="36396"/>
                  <a:pt x="111685" y="29814"/>
                </a:cubicBezTo>
                <a:cubicBezTo>
                  <a:pt x="111685" y="27181"/>
                  <a:pt x="110335" y="25865"/>
                  <a:pt x="110335" y="23232"/>
                </a:cubicBezTo>
                <a:cubicBezTo>
                  <a:pt x="115733" y="16649"/>
                  <a:pt x="123829" y="12700"/>
                  <a:pt x="133275" y="12700"/>
                </a:cubicBezTo>
                <a:close/>
                <a:moveTo>
                  <a:pt x="72809" y="0"/>
                </a:moveTo>
                <a:cubicBezTo>
                  <a:pt x="88472" y="0"/>
                  <a:pt x="101525" y="14426"/>
                  <a:pt x="101525" y="30163"/>
                </a:cubicBezTo>
                <a:cubicBezTo>
                  <a:pt x="101525" y="47211"/>
                  <a:pt x="87167" y="60325"/>
                  <a:pt x="72809" y="60325"/>
                </a:cubicBezTo>
                <a:cubicBezTo>
                  <a:pt x="57145" y="60325"/>
                  <a:pt x="42787" y="47211"/>
                  <a:pt x="42787" y="30163"/>
                </a:cubicBezTo>
                <a:cubicBezTo>
                  <a:pt x="42787" y="14426"/>
                  <a:pt x="55840" y="0"/>
                  <a:pt x="728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350" dirty="0">
              <a:cs typeface="+mn-ea"/>
              <a:sym typeface="+mn-lt"/>
            </a:endParaRPr>
          </a:p>
        </p:txBody>
      </p:sp>
      <p:sp>
        <p:nvSpPr>
          <p:cNvPr id="33" name="任意多边形: 形状 15">
            <a:extLst>
              <a:ext uri="{FF2B5EF4-FFF2-40B4-BE49-F238E27FC236}">
                <a16:creationId xmlns:a16="http://schemas.microsoft.com/office/drawing/2014/main" id="{D0209A26-CB01-8936-2678-47A9931F61A9}"/>
              </a:ext>
            </a:extLst>
          </p:cNvPr>
          <p:cNvSpPr/>
          <p:nvPr/>
        </p:nvSpPr>
        <p:spPr>
          <a:xfrm>
            <a:off x="4819591" y="1132384"/>
            <a:ext cx="1386884" cy="628943"/>
          </a:xfrm>
          <a:custGeom>
            <a:avLst/>
            <a:gdLst>
              <a:gd name="connsiteX0" fmla="*/ 419919 w 2519464"/>
              <a:gd name="connsiteY0" fmla="*/ 0 h 1142561"/>
              <a:gd name="connsiteX1" fmla="*/ 2099545 w 2519464"/>
              <a:gd name="connsiteY1" fmla="*/ 0 h 1142561"/>
              <a:gd name="connsiteX2" fmla="*/ 2519464 w 2519464"/>
              <a:gd name="connsiteY2" fmla="*/ 419919 h 1142561"/>
              <a:gd name="connsiteX3" fmla="*/ 2519464 w 2519464"/>
              <a:gd name="connsiteY3" fmla="*/ 1142561 h 1142561"/>
              <a:gd name="connsiteX4" fmla="*/ 0 w 2519464"/>
              <a:gd name="connsiteY4" fmla="*/ 1142561 h 1142561"/>
              <a:gd name="connsiteX5" fmla="*/ 0 w 2519464"/>
              <a:gd name="connsiteY5" fmla="*/ 419919 h 1142561"/>
              <a:gd name="connsiteX6" fmla="*/ 419919 w 2519464"/>
              <a:gd name="connsiteY6" fmla="*/ 0 h 11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9464" h="1142561">
                <a:moveTo>
                  <a:pt x="419919" y="0"/>
                </a:moveTo>
                <a:lnTo>
                  <a:pt x="2099545" y="0"/>
                </a:lnTo>
                <a:cubicBezTo>
                  <a:pt x="2331460" y="0"/>
                  <a:pt x="2519464" y="188004"/>
                  <a:pt x="2519464" y="419919"/>
                </a:cubicBezTo>
                <a:lnTo>
                  <a:pt x="2519464" y="1142561"/>
                </a:lnTo>
                <a:lnTo>
                  <a:pt x="0" y="1142561"/>
                </a:lnTo>
                <a:lnTo>
                  <a:pt x="0" y="419919"/>
                </a:lnTo>
                <a:cubicBezTo>
                  <a:pt x="0" y="188004"/>
                  <a:pt x="188004" y="0"/>
                  <a:pt x="419919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4" name="矩形: 圆角 3">
            <a:extLst>
              <a:ext uri="{FF2B5EF4-FFF2-40B4-BE49-F238E27FC236}">
                <a16:creationId xmlns:a16="http://schemas.microsoft.com/office/drawing/2014/main" id="{2DF12E5F-4FEF-FF97-85DA-A60A946A2222}"/>
              </a:ext>
            </a:extLst>
          </p:cNvPr>
          <p:cNvSpPr/>
          <p:nvPr/>
        </p:nvSpPr>
        <p:spPr>
          <a:xfrm>
            <a:off x="4819591" y="1132384"/>
            <a:ext cx="1386884" cy="2448272"/>
          </a:xfrm>
          <a:prstGeom prst="round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013" dirty="0">
              <a:cs typeface="+mn-ea"/>
              <a:sym typeface="+mn-lt"/>
            </a:endParaRPr>
          </a:p>
        </p:txBody>
      </p:sp>
      <p:sp>
        <p:nvSpPr>
          <p:cNvPr id="37" name="椭圆 31">
            <a:extLst>
              <a:ext uri="{FF2B5EF4-FFF2-40B4-BE49-F238E27FC236}">
                <a16:creationId xmlns:a16="http://schemas.microsoft.com/office/drawing/2014/main" id="{463702DC-FFB4-E455-6287-534E8B4A1AB9}"/>
              </a:ext>
            </a:extLst>
          </p:cNvPr>
          <p:cNvSpPr/>
          <p:nvPr/>
        </p:nvSpPr>
        <p:spPr>
          <a:xfrm>
            <a:off x="5314906" y="1254085"/>
            <a:ext cx="396252" cy="396250"/>
          </a:xfrm>
          <a:custGeom>
            <a:avLst/>
            <a:gdLst>
              <a:gd name="connsiteX0" fmla="*/ 199497 w 331788"/>
              <a:gd name="connsiteY0" fmla="*/ 265112 h 331787"/>
              <a:gd name="connsiteX1" fmla="*/ 209798 w 331788"/>
              <a:gd name="connsiteY1" fmla="*/ 279217 h 331787"/>
              <a:gd name="connsiteX2" fmla="*/ 238126 w 331788"/>
              <a:gd name="connsiteY2" fmla="*/ 315118 h 331787"/>
              <a:gd name="connsiteX3" fmla="*/ 166018 w 331788"/>
              <a:gd name="connsiteY3" fmla="*/ 331787 h 331787"/>
              <a:gd name="connsiteX4" fmla="*/ 122238 w 331788"/>
              <a:gd name="connsiteY4" fmla="*/ 325376 h 331787"/>
              <a:gd name="connsiteX5" fmla="*/ 199497 w 331788"/>
              <a:gd name="connsiteY5" fmla="*/ 265112 h 331787"/>
              <a:gd name="connsiteX6" fmla="*/ 190500 w 331788"/>
              <a:gd name="connsiteY6" fmla="*/ 228600 h 331787"/>
              <a:gd name="connsiteX7" fmla="*/ 201490 w 331788"/>
              <a:gd name="connsiteY7" fmla="*/ 228600 h 331787"/>
              <a:gd name="connsiteX8" fmla="*/ 206375 w 331788"/>
              <a:gd name="connsiteY8" fmla="*/ 236394 h 331787"/>
              <a:gd name="connsiteX9" fmla="*/ 200269 w 331788"/>
              <a:gd name="connsiteY9" fmla="*/ 242888 h 331787"/>
              <a:gd name="connsiteX10" fmla="*/ 190500 w 331788"/>
              <a:gd name="connsiteY10" fmla="*/ 228600 h 331787"/>
              <a:gd name="connsiteX11" fmla="*/ 146452 w 331788"/>
              <a:gd name="connsiteY11" fmla="*/ 228600 h 331787"/>
              <a:gd name="connsiteX12" fmla="*/ 164590 w 331788"/>
              <a:gd name="connsiteY12" fmla="*/ 229897 h 331787"/>
              <a:gd name="connsiteX13" fmla="*/ 165885 w 331788"/>
              <a:gd name="connsiteY13" fmla="*/ 229897 h 331787"/>
              <a:gd name="connsiteX14" fmla="*/ 173659 w 331788"/>
              <a:gd name="connsiteY14" fmla="*/ 229897 h 331787"/>
              <a:gd name="connsiteX15" fmla="*/ 190501 w 331788"/>
              <a:gd name="connsiteY15" fmla="*/ 253240 h 331787"/>
              <a:gd name="connsiteX16" fmla="*/ 103699 w 331788"/>
              <a:gd name="connsiteY16" fmla="*/ 320675 h 331787"/>
              <a:gd name="connsiteX17" fmla="*/ 77788 w 331788"/>
              <a:gd name="connsiteY17" fmla="*/ 306410 h 331787"/>
              <a:gd name="connsiteX18" fmla="*/ 112768 w 331788"/>
              <a:gd name="connsiteY18" fmla="*/ 244162 h 331787"/>
              <a:gd name="connsiteX19" fmla="*/ 121837 w 331788"/>
              <a:gd name="connsiteY19" fmla="*/ 245459 h 331787"/>
              <a:gd name="connsiteX20" fmla="*/ 146452 w 331788"/>
              <a:gd name="connsiteY20" fmla="*/ 228600 h 331787"/>
              <a:gd name="connsiteX21" fmla="*/ 323851 w 331788"/>
              <a:gd name="connsiteY21" fmla="*/ 217487 h 331787"/>
              <a:gd name="connsiteX22" fmla="*/ 249631 w 331788"/>
              <a:gd name="connsiteY22" fmla="*/ 307975 h 331787"/>
              <a:gd name="connsiteX23" fmla="*/ 207963 w 331788"/>
              <a:gd name="connsiteY23" fmla="*/ 253682 h 331787"/>
              <a:gd name="connsiteX24" fmla="*/ 218380 w 331788"/>
              <a:gd name="connsiteY24" fmla="*/ 243341 h 331787"/>
              <a:gd name="connsiteX25" fmla="*/ 227495 w 331788"/>
              <a:gd name="connsiteY25" fmla="*/ 244634 h 331787"/>
              <a:gd name="connsiteX26" fmla="*/ 253537 w 331788"/>
              <a:gd name="connsiteY26" fmla="*/ 225243 h 331787"/>
              <a:gd name="connsiteX27" fmla="*/ 323851 w 331788"/>
              <a:gd name="connsiteY27" fmla="*/ 217487 h 331787"/>
              <a:gd name="connsiteX28" fmla="*/ 3175 w 331788"/>
              <a:gd name="connsiteY28" fmla="*/ 196850 h 331787"/>
              <a:gd name="connsiteX29" fmla="*/ 93642 w 331788"/>
              <a:gd name="connsiteY29" fmla="*/ 222902 h 331787"/>
              <a:gd name="connsiteX30" fmla="*/ 100013 w 331788"/>
              <a:gd name="connsiteY30" fmla="*/ 235927 h 331787"/>
              <a:gd name="connsiteX31" fmla="*/ 65610 w 331788"/>
              <a:gd name="connsiteY31" fmla="*/ 298450 h 331787"/>
              <a:gd name="connsiteX32" fmla="*/ 3175 w 331788"/>
              <a:gd name="connsiteY32" fmla="*/ 196850 h 331787"/>
              <a:gd name="connsiteX33" fmla="*/ 146517 w 331788"/>
              <a:gd name="connsiteY33" fmla="*/ 192087 h 331787"/>
              <a:gd name="connsiteX34" fmla="*/ 163513 w 331788"/>
              <a:gd name="connsiteY34" fmla="*/ 215900 h 331787"/>
              <a:gd name="connsiteX35" fmla="*/ 147825 w 331788"/>
              <a:gd name="connsiteY35" fmla="*/ 214577 h 331787"/>
              <a:gd name="connsiteX36" fmla="*/ 141288 w 331788"/>
              <a:gd name="connsiteY36" fmla="*/ 200025 h 331787"/>
              <a:gd name="connsiteX37" fmla="*/ 146517 w 331788"/>
              <a:gd name="connsiteY37" fmla="*/ 192087 h 331787"/>
              <a:gd name="connsiteX38" fmla="*/ 277877 w 331788"/>
              <a:gd name="connsiteY38" fmla="*/ 160337 h 331787"/>
              <a:gd name="connsiteX39" fmla="*/ 314326 w 331788"/>
              <a:gd name="connsiteY39" fmla="*/ 204624 h 331787"/>
              <a:gd name="connsiteX40" fmla="*/ 253143 w 331788"/>
              <a:gd name="connsiteY40" fmla="*/ 211137 h 331787"/>
              <a:gd name="connsiteX41" fmla="*/ 249238 w 331788"/>
              <a:gd name="connsiteY41" fmla="*/ 203322 h 331787"/>
              <a:gd name="connsiteX42" fmla="*/ 277877 w 331788"/>
              <a:gd name="connsiteY42" fmla="*/ 160337 h 331787"/>
              <a:gd name="connsiteX43" fmla="*/ 290513 w 331788"/>
              <a:gd name="connsiteY43" fmla="*/ 153987 h 331787"/>
              <a:gd name="connsiteX44" fmla="*/ 331788 w 331788"/>
              <a:gd name="connsiteY44" fmla="*/ 167061 h 331787"/>
              <a:gd name="connsiteX45" fmla="*/ 329125 w 331788"/>
              <a:gd name="connsiteY45" fmla="*/ 198437 h 331787"/>
              <a:gd name="connsiteX46" fmla="*/ 290513 w 331788"/>
              <a:gd name="connsiteY46" fmla="*/ 153987 h 331787"/>
              <a:gd name="connsiteX47" fmla="*/ 113341 w 331788"/>
              <a:gd name="connsiteY47" fmla="*/ 139700 h 331787"/>
              <a:gd name="connsiteX48" fmla="*/ 130085 w 331788"/>
              <a:gd name="connsiteY48" fmla="*/ 169324 h 331787"/>
              <a:gd name="connsiteX49" fmla="*/ 136525 w 331788"/>
              <a:gd name="connsiteY49" fmla="*/ 178340 h 331787"/>
              <a:gd name="connsiteX50" fmla="*/ 128797 w 331788"/>
              <a:gd name="connsiteY50" fmla="*/ 191219 h 331787"/>
              <a:gd name="connsiteX51" fmla="*/ 121069 w 331788"/>
              <a:gd name="connsiteY51" fmla="*/ 189932 h 331787"/>
              <a:gd name="connsiteX52" fmla="*/ 95310 w 331788"/>
              <a:gd name="connsiteY52" fmla="*/ 207963 h 331787"/>
              <a:gd name="connsiteX53" fmla="*/ 1288 w 331788"/>
              <a:gd name="connsiteY53" fmla="*/ 179628 h 331787"/>
              <a:gd name="connsiteX54" fmla="*/ 0 w 331788"/>
              <a:gd name="connsiteY54" fmla="*/ 165460 h 331787"/>
              <a:gd name="connsiteX55" fmla="*/ 1288 w 331788"/>
              <a:gd name="connsiteY55" fmla="*/ 151292 h 331787"/>
              <a:gd name="connsiteX56" fmla="*/ 113341 w 331788"/>
              <a:gd name="connsiteY56" fmla="*/ 139700 h 331787"/>
              <a:gd name="connsiteX57" fmla="*/ 186315 w 331788"/>
              <a:gd name="connsiteY57" fmla="*/ 138112 h 331787"/>
              <a:gd name="connsiteX58" fmla="*/ 268288 w 331788"/>
              <a:gd name="connsiteY58" fmla="*/ 149780 h 331787"/>
              <a:gd name="connsiteX59" fmla="*/ 238829 w 331788"/>
              <a:gd name="connsiteY59" fmla="*/ 193860 h 331787"/>
              <a:gd name="connsiteX60" fmla="*/ 227301 w 331788"/>
              <a:gd name="connsiteY60" fmla="*/ 191267 h 331787"/>
              <a:gd name="connsiteX61" fmla="*/ 200404 w 331788"/>
              <a:gd name="connsiteY61" fmla="*/ 214604 h 331787"/>
              <a:gd name="connsiteX62" fmla="*/ 179911 w 331788"/>
              <a:gd name="connsiteY62" fmla="*/ 215900 h 331787"/>
              <a:gd name="connsiteX63" fmla="*/ 155575 w 331788"/>
              <a:gd name="connsiteY63" fmla="*/ 179599 h 331787"/>
              <a:gd name="connsiteX64" fmla="*/ 173507 w 331788"/>
              <a:gd name="connsiteY64" fmla="*/ 154966 h 331787"/>
              <a:gd name="connsiteX65" fmla="*/ 186315 w 331788"/>
              <a:gd name="connsiteY65" fmla="*/ 138112 h 331787"/>
              <a:gd name="connsiteX66" fmla="*/ 168276 w 331788"/>
              <a:gd name="connsiteY66" fmla="*/ 138112 h 331787"/>
              <a:gd name="connsiteX67" fmla="*/ 161661 w 331788"/>
              <a:gd name="connsiteY67" fmla="*/ 145566 h 331787"/>
              <a:gd name="connsiteX68" fmla="*/ 145786 w 331788"/>
              <a:gd name="connsiteY68" fmla="*/ 166687 h 331787"/>
              <a:gd name="connsiteX69" fmla="*/ 141817 w 331788"/>
              <a:gd name="connsiteY69" fmla="*/ 161718 h 331787"/>
              <a:gd name="connsiteX70" fmla="*/ 128588 w 331788"/>
              <a:gd name="connsiteY70" fmla="*/ 139354 h 331787"/>
              <a:gd name="connsiteX71" fmla="*/ 168276 w 331788"/>
              <a:gd name="connsiteY71" fmla="*/ 138112 h 331787"/>
              <a:gd name="connsiteX72" fmla="*/ 220028 w 331788"/>
              <a:gd name="connsiteY72" fmla="*/ 103187 h 331787"/>
              <a:gd name="connsiteX73" fmla="*/ 232728 w 331788"/>
              <a:gd name="connsiteY73" fmla="*/ 105784 h 331787"/>
              <a:gd name="connsiteX74" fmla="*/ 237808 w 331788"/>
              <a:gd name="connsiteY74" fmla="*/ 105784 h 331787"/>
              <a:gd name="connsiteX75" fmla="*/ 246698 w 331788"/>
              <a:gd name="connsiteY75" fmla="*/ 118773 h 331787"/>
              <a:gd name="connsiteX76" fmla="*/ 255588 w 331788"/>
              <a:gd name="connsiteY76" fmla="*/ 131762 h 331787"/>
              <a:gd name="connsiteX77" fmla="*/ 198438 w 331788"/>
              <a:gd name="connsiteY77" fmla="*/ 125267 h 331787"/>
              <a:gd name="connsiteX78" fmla="*/ 220028 w 331788"/>
              <a:gd name="connsiteY78" fmla="*/ 103187 h 331787"/>
              <a:gd name="connsiteX79" fmla="*/ 317236 w 331788"/>
              <a:gd name="connsiteY79" fmla="*/ 98425 h 331787"/>
              <a:gd name="connsiteX80" fmla="*/ 331788 w 331788"/>
              <a:gd name="connsiteY80" fmla="*/ 152400 h 331787"/>
              <a:gd name="connsiteX81" fmla="*/ 292100 w 331788"/>
              <a:gd name="connsiteY81" fmla="*/ 140552 h 331787"/>
              <a:gd name="connsiteX82" fmla="*/ 317236 w 331788"/>
              <a:gd name="connsiteY82" fmla="*/ 98425 h 331787"/>
              <a:gd name="connsiteX83" fmla="*/ 286068 w 331788"/>
              <a:gd name="connsiteY83" fmla="*/ 52387 h 331787"/>
              <a:gd name="connsiteX84" fmla="*/ 309563 w 331788"/>
              <a:gd name="connsiteY84" fmla="*/ 84748 h 331787"/>
              <a:gd name="connsiteX85" fmla="*/ 278236 w 331788"/>
              <a:gd name="connsiteY85" fmla="*/ 136525 h 331787"/>
              <a:gd name="connsiteX86" fmla="*/ 276931 w 331788"/>
              <a:gd name="connsiteY86" fmla="*/ 136525 h 331787"/>
              <a:gd name="connsiteX87" fmla="*/ 258657 w 331788"/>
              <a:gd name="connsiteY87" fmla="*/ 110636 h 331787"/>
              <a:gd name="connsiteX88" fmla="*/ 250825 w 331788"/>
              <a:gd name="connsiteY88" fmla="*/ 98986 h 331787"/>
              <a:gd name="connsiteX89" fmla="*/ 259962 w 331788"/>
              <a:gd name="connsiteY89" fmla="*/ 78275 h 331787"/>
              <a:gd name="connsiteX90" fmla="*/ 258657 w 331788"/>
              <a:gd name="connsiteY90" fmla="*/ 70509 h 331787"/>
              <a:gd name="connsiteX91" fmla="*/ 286068 w 331788"/>
              <a:gd name="connsiteY91" fmla="*/ 52387 h 331787"/>
              <a:gd name="connsiteX92" fmla="*/ 73025 w 331788"/>
              <a:gd name="connsiteY92" fmla="*/ 28575 h 331787"/>
              <a:gd name="connsiteX93" fmla="*/ 107950 w 331788"/>
              <a:gd name="connsiteY93" fmla="*/ 126377 h 331787"/>
              <a:gd name="connsiteX94" fmla="*/ 3175 w 331788"/>
              <a:gd name="connsiteY94" fmla="*/ 138113 h 331787"/>
              <a:gd name="connsiteX95" fmla="*/ 73025 w 331788"/>
              <a:gd name="connsiteY95" fmla="*/ 28575 h 331787"/>
              <a:gd name="connsiteX96" fmla="*/ 203200 w 331788"/>
              <a:gd name="connsiteY96" fmla="*/ 4762 h 331787"/>
              <a:gd name="connsiteX97" fmla="*/ 274638 w 331788"/>
              <a:gd name="connsiteY97" fmla="*/ 41817 h 331787"/>
              <a:gd name="connsiteX98" fmla="*/ 251258 w 331788"/>
              <a:gd name="connsiteY98" fmla="*/ 57150 h 331787"/>
              <a:gd name="connsiteX99" fmla="*/ 233074 w 331788"/>
              <a:gd name="connsiteY99" fmla="*/ 50761 h 331787"/>
              <a:gd name="connsiteX100" fmla="*/ 225281 w 331788"/>
              <a:gd name="connsiteY100" fmla="*/ 52039 h 331787"/>
              <a:gd name="connsiteX101" fmla="*/ 203200 w 331788"/>
              <a:gd name="connsiteY101" fmla="*/ 4762 h 331787"/>
              <a:gd name="connsiteX102" fmla="*/ 165260 w 331788"/>
              <a:gd name="connsiteY102" fmla="*/ 0 h 331787"/>
              <a:gd name="connsiteX103" fmla="*/ 185786 w 331788"/>
              <a:gd name="connsiteY103" fmla="*/ 1290 h 331787"/>
              <a:gd name="connsiteX104" fmla="*/ 212725 w 331788"/>
              <a:gd name="connsiteY104" fmla="*/ 59333 h 331787"/>
              <a:gd name="connsiteX105" fmla="*/ 205028 w 331788"/>
              <a:gd name="connsiteY105" fmla="*/ 77390 h 331787"/>
              <a:gd name="connsiteX106" fmla="*/ 208876 w 331788"/>
              <a:gd name="connsiteY106" fmla="*/ 91579 h 331787"/>
              <a:gd name="connsiteX107" fmla="*/ 179371 w 331788"/>
              <a:gd name="connsiteY107" fmla="*/ 122535 h 331787"/>
              <a:gd name="connsiteX108" fmla="*/ 176806 w 331788"/>
              <a:gd name="connsiteY108" fmla="*/ 122535 h 331787"/>
              <a:gd name="connsiteX109" fmla="*/ 122927 w 331788"/>
              <a:gd name="connsiteY109" fmla="*/ 123825 h 331787"/>
              <a:gd name="connsiteX110" fmla="*/ 85725 w 331788"/>
              <a:gd name="connsiteY110" fmla="*/ 20637 h 331787"/>
              <a:gd name="connsiteX111" fmla="*/ 165260 w 331788"/>
              <a:gd name="connsiteY111" fmla="*/ 0 h 33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331788" h="331787">
                <a:moveTo>
                  <a:pt x="199497" y="265112"/>
                </a:moveTo>
                <a:cubicBezTo>
                  <a:pt x="203360" y="270241"/>
                  <a:pt x="205935" y="274088"/>
                  <a:pt x="209798" y="279217"/>
                </a:cubicBezTo>
                <a:cubicBezTo>
                  <a:pt x="222674" y="295885"/>
                  <a:pt x="231688" y="307425"/>
                  <a:pt x="238126" y="315118"/>
                </a:cubicBezTo>
                <a:cubicBezTo>
                  <a:pt x="216236" y="325376"/>
                  <a:pt x="191771" y="331787"/>
                  <a:pt x="166018" y="331787"/>
                </a:cubicBezTo>
                <a:cubicBezTo>
                  <a:pt x="150566" y="331787"/>
                  <a:pt x="136402" y="329223"/>
                  <a:pt x="122238" y="325376"/>
                </a:cubicBezTo>
                <a:cubicBezTo>
                  <a:pt x="141553" y="312554"/>
                  <a:pt x="169881" y="293321"/>
                  <a:pt x="199497" y="265112"/>
                </a:cubicBezTo>
                <a:close/>
                <a:moveTo>
                  <a:pt x="190500" y="228600"/>
                </a:moveTo>
                <a:cubicBezTo>
                  <a:pt x="194163" y="228600"/>
                  <a:pt x="197827" y="228600"/>
                  <a:pt x="201490" y="228600"/>
                </a:cubicBezTo>
                <a:cubicBezTo>
                  <a:pt x="202712" y="231198"/>
                  <a:pt x="203933" y="233796"/>
                  <a:pt x="206375" y="236394"/>
                </a:cubicBezTo>
                <a:cubicBezTo>
                  <a:pt x="203933" y="237693"/>
                  <a:pt x="201490" y="240290"/>
                  <a:pt x="200269" y="242888"/>
                </a:cubicBezTo>
                <a:cubicBezTo>
                  <a:pt x="196606" y="237693"/>
                  <a:pt x="194163" y="233796"/>
                  <a:pt x="190500" y="228600"/>
                </a:cubicBezTo>
                <a:close/>
                <a:moveTo>
                  <a:pt x="146452" y="228600"/>
                </a:moveTo>
                <a:cubicBezTo>
                  <a:pt x="152930" y="228600"/>
                  <a:pt x="159408" y="229897"/>
                  <a:pt x="164590" y="229897"/>
                </a:cubicBezTo>
                <a:cubicBezTo>
                  <a:pt x="164590" y="229897"/>
                  <a:pt x="164590" y="229897"/>
                  <a:pt x="165885" y="229897"/>
                </a:cubicBezTo>
                <a:cubicBezTo>
                  <a:pt x="168477" y="229897"/>
                  <a:pt x="171068" y="229897"/>
                  <a:pt x="173659" y="229897"/>
                </a:cubicBezTo>
                <a:cubicBezTo>
                  <a:pt x="178841" y="237678"/>
                  <a:pt x="185319" y="245459"/>
                  <a:pt x="190501" y="253240"/>
                </a:cubicBezTo>
                <a:cubicBezTo>
                  <a:pt x="156817" y="286958"/>
                  <a:pt x="123132" y="309004"/>
                  <a:pt x="103699" y="320675"/>
                </a:cubicBezTo>
                <a:cubicBezTo>
                  <a:pt x="94630" y="316785"/>
                  <a:pt x="85561" y="311597"/>
                  <a:pt x="77788" y="306410"/>
                </a:cubicBezTo>
                <a:cubicBezTo>
                  <a:pt x="84266" y="293442"/>
                  <a:pt x="97221" y="271396"/>
                  <a:pt x="112768" y="244162"/>
                </a:cubicBezTo>
                <a:cubicBezTo>
                  <a:pt x="115359" y="245459"/>
                  <a:pt x="117950" y="245459"/>
                  <a:pt x="121837" y="245459"/>
                </a:cubicBezTo>
                <a:cubicBezTo>
                  <a:pt x="132201" y="245459"/>
                  <a:pt x="142566" y="238975"/>
                  <a:pt x="146452" y="228600"/>
                </a:cubicBezTo>
                <a:close/>
                <a:moveTo>
                  <a:pt x="323851" y="217487"/>
                </a:moveTo>
                <a:cubicBezTo>
                  <a:pt x="310830" y="256268"/>
                  <a:pt x="284788" y="287292"/>
                  <a:pt x="249631" y="307975"/>
                </a:cubicBezTo>
                <a:cubicBezTo>
                  <a:pt x="240516" y="295048"/>
                  <a:pt x="224890" y="275658"/>
                  <a:pt x="207963" y="253682"/>
                </a:cubicBezTo>
                <a:cubicBezTo>
                  <a:pt x="211869" y="249804"/>
                  <a:pt x="214474" y="247219"/>
                  <a:pt x="218380" y="243341"/>
                </a:cubicBezTo>
                <a:cubicBezTo>
                  <a:pt x="220984" y="244634"/>
                  <a:pt x="223588" y="244634"/>
                  <a:pt x="227495" y="244634"/>
                </a:cubicBezTo>
                <a:cubicBezTo>
                  <a:pt x="239214" y="244634"/>
                  <a:pt x="250933" y="236878"/>
                  <a:pt x="253537" y="225243"/>
                </a:cubicBezTo>
                <a:cubicBezTo>
                  <a:pt x="280881" y="222658"/>
                  <a:pt x="304319" y="220073"/>
                  <a:pt x="323851" y="217487"/>
                </a:cubicBezTo>
                <a:close/>
                <a:moveTo>
                  <a:pt x="3175" y="196850"/>
                </a:moveTo>
                <a:cubicBezTo>
                  <a:pt x="23562" y="204666"/>
                  <a:pt x="55417" y="215086"/>
                  <a:pt x="93642" y="222902"/>
                </a:cubicBezTo>
                <a:cubicBezTo>
                  <a:pt x="94916" y="228112"/>
                  <a:pt x="96190" y="232019"/>
                  <a:pt x="100013" y="235927"/>
                </a:cubicBezTo>
                <a:cubicBezTo>
                  <a:pt x="84723" y="261978"/>
                  <a:pt x="71981" y="284122"/>
                  <a:pt x="65610" y="298450"/>
                </a:cubicBezTo>
                <a:cubicBezTo>
                  <a:pt x="33755" y="273702"/>
                  <a:pt x="10820" y="237230"/>
                  <a:pt x="3175" y="196850"/>
                </a:cubicBezTo>
                <a:close/>
                <a:moveTo>
                  <a:pt x="146517" y="192087"/>
                </a:moveTo>
                <a:cubicBezTo>
                  <a:pt x="151747" y="200025"/>
                  <a:pt x="156976" y="207963"/>
                  <a:pt x="163513" y="215900"/>
                </a:cubicBezTo>
                <a:cubicBezTo>
                  <a:pt x="158284" y="215900"/>
                  <a:pt x="153054" y="214577"/>
                  <a:pt x="147825" y="214577"/>
                </a:cubicBezTo>
                <a:cubicBezTo>
                  <a:pt x="147825" y="209286"/>
                  <a:pt x="145210" y="203994"/>
                  <a:pt x="141288" y="200025"/>
                </a:cubicBezTo>
                <a:cubicBezTo>
                  <a:pt x="142595" y="197379"/>
                  <a:pt x="145210" y="194733"/>
                  <a:pt x="146517" y="192087"/>
                </a:cubicBezTo>
                <a:close/>
                <a:moveTo>
                  <a:pt x="277877" y="160337"/>
                </a:moveTo>
                <a:cubicBezTo>
                  <a:pt x="290894" y="175968"/>
                  <a:pt x="302610" y="190296"/>
                  <a:pt x="314326" y="204624"/>
                </a:cubicBezTo>
                <a:cubicBezTo>
                  <a:pt x="297403" y="205927"/>
                  <a:pt x="276575" y="208532"/>
                  <a:pt x="253143" y="211137"/>
                </a:cubicBezTo>
                <a:cubicBezTo>
                  <a:pt x="251842" y="207230"/>
                  <a:pt x="251842" y="204624"/>
                  <a:pt x="249238" y="203322"/>
                </a:cubicBezTo>
                <a:cubicBezTo>
                  <a:pt x="259652" y="188994"/>
                  <a:pt x="270066" y="174665"/>
                  <a:pt x="277877" y="160337"/>
                </a:cubicBezTo>
                <a:close/>
                <a:moveTo>
                  <a:pt x="290513" y="153987"/>
                </a:moveTo>
                <a:cubicBezTo>
                  <a:pt x="306490" y="159216"/>
                  <a:pt x="321136" y="163139"/>
                  <a:pt x="331788" y="167061"/>
                </a:cubicBezTo>
                <a:cubicBezTo>
                  <a:pt x="331788" y="178827"/>
                  <a:pt x="330457" y="187978"/>
                  <a:pt x="329125" y="198437"/>
                </a:cubicBezTo>
                <a:cubicBezTo>
                  <a:pt x="317142" y="185364"/>
                  <a:pt x="303828" y="170983"/>
                  <a:pt x="290513" y="153987"/>
                </a:cubicBezTo>
                <a:close/>
                <a:moveTo>
                  <a:pt x="113341" y="139700"/>
                </a:moveTo>
                <a:cubicBezTo>
                  <a:pt x="118493" y="150004"/>
                  <a:pt x="124933" y="160307"/>
                  <a:pt x="130085" y="169324"/>
                </a:cubicBezTo>
                <a:cubicBezTo>
                  <a:pt x="132661" y="171900"/>
                  <a:pt x="135237" y="175764"/>
                  <a:pt x="136525" y="178340"/>
                </a:cubicBezTo>
                <a:cubicBezTo>
                  <a:pt x="133949" y="183492"/>
                  <a:pt x="131373" y="187356"/>
                  <a:pt x="128797" y="191219"/>
                </a:cubicBezTo>
                <a:cubicBezTo>
                  <a:pt x="126221" y="189932"/>
                  <a:pt x="123645" y="189932"/>
                  <a:pt x="121069" y="189932"/>
                </a:cubicBezTo>
                <a:cubicBezTo>
                  <a:pt x="109478" y="189932"/>
                  <a:pt x="99174" y="197659"/>
                  <a:pt x="95310" y="207963"/>
                </a:cubicBezTo>
                <a:cubicBezTo>
                  <a:pt x="52807" y="200235"/>
                  <a:pt x="19320" y="187356"/>
                  <a:pt x="1288" y="179628"/>
                </a:cubicBezTo>
                <a:cubicBezTo>
                  <a:pt x="0" y="174476"/>
                  <a:pt x="0" y="170612"/>
                  <a:pt x="0" y="165460"/>
                </a:cubicBezTo>
                <a:cubicBezTo>
                  <a:pt x="0" y="160307"/>
                  <a:pt x="0" y="156444"/>
                  <a:pt x="1288" y="151292"/>
                </a:cubicBezTo>
                <a:cubicBezTo>
                  <a:pt x="23183" y="147428"/>
                  <a:pt x="64399" y="142276"/>
                  <a:pt x="113341" y="139700"/>
                </a:cubicBezTo>
                <a:close/>
                <a:moveTo>
                  <a:pt x="186315" y="138112"/>
                </a:moveTo>
                <a:cubicBezTo>
                  <a:pt x="215774" y="139408"/>
                  <a:pt x="243952" y="143298"/>
                  <a:pt x="268288" y="149780"/>
                </a:cubicBezTo>
                <a:cubicBezTo>
                  <a:pt x="259322" y="164042"/>
                  <a:pt x="249076" y="179599"/>
                  <a:pt x="238829" y="193860"/>
                </a:cubicBezTo>
                <a:cubicBezTo>
                  <a:pt x="234986" y="192564"/>
                  <a:pt x="231144" y="191267"/>
                  <a:pt x="227301" y="191267"/>
                </a:cubicBezTo>
                <a:cubicBezTo>
                  <a:pt x="213212" y="191267"/>
                  <a:pt x="201685" y="201639"/>
                  <a:pt x="200404" y="214604"/>
                </a:cubicBezTo>
                <a:cubicBezTo>
                  <a:pt x="194000" y="214604"/>
                  <a:pt x="186315" y="214604"/>
                  <a:pt x="179911" y="215900"/>
                </a:cubicBezTo>
                <a:cubicBezTo>
                  <a:pt x="170945" y="202936"/>
                  <a:pt x="163260" y="191267"/>
                  <a:pt x="155575" y="179599"/>
                </a:cubicBezTo>
                <a:cubicBezTo>
                  <a:pt x="160698" y="171820"/>
                  <a:pt x="167102" y="162745"/>
                  <a:pt x="173507" y="154966"/>
                </a:cubicBezTo>
                <a:cubicBezTo>
                  <a:pt x="177349" y="148483"/>
                  <a:pt x="182472" y="143298"/>
                  <a:pt x="186315" y="138112"/>
                </a:cubicBezTo>
                <a:close/>
                <a:moveTo>
                  <a:pt x="168276" y="138112"/>
                </a:moveTo>
                <a:cubicBezTo>
                  <a:pt x="165630" y="140597"/>
                  <a:pt x="164307" y="143081"/>
                  <a:pt x="161661" y="145566"/>
                </a:cubicBezTo>
                <a:cubicBezTo>
                  <a:pt x="156370" y="153020"/>
                  <a:pt x="151078" y="159232"/>
                  <a:pt x="145786" y="166687"/>
                </a:cubicBezTo>
                <a:cubicBezTo>
                  <a:pt x="144463" y="165445"/>
                  <a:pt x="143140" y="162960"/>
                  <a:pt x="141817" y="161718"/>
                </a:cubicBezTo>
                <a:cubicBezTo>
                  <a:pt x="137849" y="154263"/>
                  <a:pt x="132557" y="146808"/>
                  <a:pt x="128588" y="139354"/>
                </a:cubicBezTo>
                <a:cubicBezTo>
                  <a:pt x="141817" y="139354"/>
                  <a:pt x="155047" y="138112"/>
                  <a:pt x="168276" y="138112"/>
                </a:cubicBezTo>
                <a:close/>
                <a:moveTo>
                  <a:pt x="220028" y="103187"/>
                </a:moveTo>
                <a:cubicBezTo>
                  <a:pt x="223838" y="104486"/>
                  <a:pt x="227648" y="105784"/>
                  <a:pt x="232728" y="105784"/>
                </a:cubicBezTo>
                <a:cubicBezTo>
                  <a:pt x="233998" y="105784"/>
                  <a:pt x="236538" y="105784"/>
                  <a:pt x="237808" y="105784"/>
                </a:cubicBezTo>
                <a:cubicBezTo>
                  <a:pt x="241618" y="109681"/>
                  <a:pt x="244158" y="114877"/>
                  <a:pt x="246698" y="118773"/>
                </a:cubicBezTo>
                <a:cubicBezTo>
                  <a:pt x="249238" y="122670"/>
                  <a:pt x="253048" y="127865"/>
                  <a:pt x="255588" y="131762"/>
                </a:cubicBezTo>
                <a:cubicBezTo>
                  <a:pt x="237808" y="129164"/>
                  <a:pt x="218758" y="126566"/>
                  <a:pt x="198438" y="125267"/>
                </a:cubicBezTo>
                <a:cubicBezTo>
                  <a:pt x="206058" y="117474"/>
                  <a:pt x="213678" y="109681"/>
                  <a:pt x="220028" y="103187"/>
                </a:cubicBezTo>
                <a:close/>
                <a:moveTo>
                  <a:pt x="317236" y="98425"/>
                </a:moveTo>
                <a:cubicBezTo>
                  <a:pt x="325173" y="115539"/>
                  <a:pt x="329142" y="133969"/>
                  <a:pt x="331788" y="152400"/>
                </a:cubicBezTo>
                <a:cubicBezTo>
                  <a:pt x="319882" y="148450"/>
                  <a:pt x="306652" y="144501"/>
                  <a:pt x="292100" y="140552"/>
                </a:cubicBezTo>
                <a:cubicBezTo>
                  <a:pt x="301361" y="124754"/>
                  <a:pt x="310621" y="111589"/>
                  <a:pt x="317236" y="98425"/>
                </a:cubicBezTo>
                <a:close/>
                <a:moveTo>
                  <a:pt x="286068" y="52387"/>
                </a:moveTo>
                <a:cubicBezTo>
                  <a:pt x="295205" y="61448"/>
                  <a:pt x="303037" y="71803"/>
                  <a:pt x="309563" y="84748"/>
                </a:cubicBezTo>
                <a:cubicBezTo>
                  <a:pt x="301731" y="98986"/>
                  <a:pt x="289984" y="117108"/>
                  <a:pt x="278236" y="136525"/>
                </a:cubicBezTo>
                <a:cubicBezTo>
                  <a:pt x="278236" y="136525"/>
                  <a:pt x="276931" y="136525"/>
                  <a:pt x="276931" y="136525"/>
                </a:cubicBezTo>
                <a:cubicBezTo>
                  <a:pt x="270404" y="127464"/>
                  <a:pt x="265183" y="119697"/>
                  <a:pt x="258657" y="110636"/>
                </a:cubicBezTo>
                <a:cubicBezTo>
                  <a:pt x="256046" y="106753"/>
                  <a:pt x="253436" y="102870"/>
                  <a:pt x="250825" y="98986"/>
                </a:cubicBezTo>
                <a:cubicBezTo>
                  <a:pt x="256046" y="93809"/>
                  <a:pt x="259962" y="86042"/>
                  <a:pt x="259962" y="78275"/>
                </a:cubicBezTo>
                <a:cubicBezTo>
                  <a:pt x="259962" y="75687"/>
                  <a:pt x="259962" y="73098"/>
                  <a:pt x="258657" y="70509"/>
                </a:cubicBezTo>
                <a:cubicBezTo>
                  <a:pt x="269099" y="62742"/>
                  <a:pt x="278236" y="57564"/>
                  <a:pt x="286068" y="52387"/>
                </a:cubicBezTo>
                <a:close/>
                <a:moveTo>
                  <a:pt x="73025" y="28575"/>
                </a:moveTo>
                <a:cubicBezTo>
                  <a:pt x="79493" y="54655"/>
                  <a:pt x="92428" y="92472"/>
                  <a:pt x="107950" y="126377"/>
                </a:cubicBezTo>
                <a:cubicBezTo>
                  <a:pt x="63970" y="128985"/>
                  <a:pt x="25165" y="134201"/>
                  <a:pt x="3175" y="138113"/>
                </a:cubicBezTo>
                <a:cubicBezTo>
                  <a:pt x="10936" y="92472"/>
                  <a:pt x="36806" y="53351"/>
                  <a:pt x="73025" y="28575"/>
                </a:cubicBezTo>
                <a:close/>
                <a:moveTo>
                  <a:pt x="203200" y="4762"/>
                </a:moveTo>
                <a:cubicBezTo>
                  <a:pt x="230476" y="11151"/>
                  <a:pt x="255155" y="23928"/>
                  <a:pt x="274638" y="41817"/>
                </a:cubicBezTo>
                <a:cubicBezTo>
                  <a:pt x="268144" y="45650"/>
                  <a:pt x="260350" y="52039"/>
                  <a:pt x="251258" y="57150"/>
                </a:cubicBezTo>
                <a:cubicBezTo>
                  <a:pt x="246063" y="53316"/>
                  <a:pt x="239568" y="50761"/>
                  <a:pt x="233074" y="50761"/>
                </a:cubicBezTo>
                <a:cubicBezTo>
                  <a:pt x="230476" y="50761"/>
                  <a:pt x="227879" y="50761"/>
                  <a:pt x="225281" y="52039"/>
                </a:cubicBezTo>
                <a:cubicBezTo>
                  <a:pt x="216189" y="34150"/>
                  <a:pt x="208395" y="17539"/>
                  <a:pt x="203200" y="4762"/>
                </a:cubicBezTo>
                <a:close/>
                <a:moveTo>
                  <a:pt x="165260" y="0"/>
                </a:moveTo>
                <a:cubicBezTo>
                  <a:pt x="172957" y="0"/>
                  <a:pt x="179371" y="0"/>
                  <a:pt x="185786" y="1290"/>
                </a:cubicBezTo>
                <a:cubicBezTo>
                  <a:pt x="192200" y="15478"/>
                  <a:pt x="199897" y="36115"/>
                  <a:pt x="212725" y="59333"/>
                </a:cubicBezTo>
                <a:cubicBezTo>
                  <a:pt x="207594" y="63202"/>
                  <a:pt x="205028" y="69651"/>
                  <a:pt x="205028" y="77390"/>
                </a:cubicBezTo>
                <a:cubicBezTo>
                  <a:pt x="205028" y="82550"/>
                  <a:pt x="206311" y="87709"/>
                  <a:pt x="208876" y="91579"/>
                </a:cubicBezTo>
                <a:cubicBezTo>
                  <a:pt x="198614" y="100608"/>
                  <a:pt x="188351" y="110926"/>
                  <a:pt x="179371" y="122535"/>
                </a:cubicBezTo>
                <a:cubicBezTo>
                  <a:pt x="178089" y="122535"/>
                  <a:pt x="178089" y="122535"/>
                  <a:pt x="176806" y="122535"/>
                </a:cubicBezTo>
                <a:cubicBezTo>
                  <a:pt x="158846" y="122535"/>
                  <a:pt x="139604" y="123825"/>
                  <a:pt x="122927" y="123825"/>
                </a:cubicBezTo>
                <a:cubicBezTo>
                  <a:pt x="104967" y="87709"/>
                  <a:pt x="92139" y="45144"/>
                  <a:pt x="85725" y="20637"/>
                </a:cubicBezTo>
                <a:cubicBezTo>
                  <a:pt x="108816" y="7739"/>
                  <a:pt x="135755" y="0"/>
                  <a:pt x="1652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350" dirty="0">
              <a:cs typeface="+mn-ea"/>
              <a:sym typeface="+mn-lt"/>
            </a:endParaRPr>
          </a:p>
        </p:txBody>
      </p:sp>
      <p:sp>
        <p:nvSpPr>
          <p:cNvPr id="38" name="任意多边形: 形状 16">
            <a:extLst>
              <a:ext uri="{FF2B5EF4-FFF2-40B4-BE49-F238E27FC236}">
                <a16:creationId xmlns:a16="http://schemas.microsoft.com/office/drawing/2014/main" id="{DB83E334-40BD-48B4-96B7-1872DD4F0F28}"/>
              </a:ext>
            </a:extLst>
          </p:cNvPr>
          <p:cNvSpPr/>
          <p:nvPr/>
        </p:nvSpPr>
        <p:spPr>
          <a:xfrm>
            <a:off x="6691799" y="1132384"/>
            <a:ext cx="1386884" cy="628943"/>
          </a:xfrm>
          <a:custGeom>
            <a:avLst/>
            <a:gdLst>
              <a:gd name="connsiteX0" fmla="*/ 419919 w 2519464"/>
              <a:gd name="connsiteY0" fmla="*/ 0 h 1142561"/>
              <a:gd name="connsiteX1" fmla="*/ 2099545 w 2519464"/>
              <a:gd name="connsiteY1" fmla="*/ 0 h 1142561"/>
              <a:gd name="connsiteX2" fmla="*/ 2519464 w 2519464"/>
              <a:gd name="connsiteY2" fmla="*/ 419919 h 1142561"/>
              <a:gd name="connsiteX3" fmla="*/ 2519464 w 2519464"/>
              <a:gd name="connsiteY3" fmla="*/ 1142561 h 1142561"/>
              <a:gd name="connsiteX4" fmla="*/ 0 w 2519464"/>
              <a:gd name="connsiteY4" fmla="*/ 1142561 h 1142561"/>
              <a:gd name="connsiteX5" fmla="*/ 0 w 2519464"/>
              <a:gd name="connsiteY5" fmla="*/ 419919 h 1142561"/>
              <a:gd name="connsiteX6" fmla="*/ 419919 w 2519464"/>
              <a:gd name="connsiteY6" fmla="*/ 0 h 114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9464" h="1142561">
                <a:moveTo>
                  <a:pt x="419919" y="0"/>
                </a:moveTo>
                <a:lnTo>
                  <a:pt x="2099545" y="0"/>
                </a:lnTo>
                <a:cubicBezTo>
                  <a:pt x="2331460" y="0"/>
                  <a:pt x="2519464" y="188004"/>
                  <a:pt x="2519464" y="419919"/>
                </a:cubicBezTo>
                <a:lnTo>
                  <a:pt x="2519464" y="1142561"/>
                </a:lnTo>
                <a:lnTo>
                  <a:pt x="0" y="1142561"/>
                </a:lnTo>
                <a:lnTo>
                  <a:pt x="0" y="419919"/>
                </a:lnTo>
                <a:cubicBezTo>
                  <a:pt x="0" y="188004"/>
                  <a:pt x="188004" y="0"/>
                  <a:pt x="419919" y="0"/>
                </a:cubicBezTo>
                <a:close/>
              </a:path>
            </a:pathLst>
          </a:cu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9" name="矩形: 圆角 4">
            <a:extLst>
              <a:ext uri="{FF2B5EF4-FFF2-40B4-BE49-F238E27FC236}">
                <a16:creationId xmlns:a16="http://schemas.microsoft.com/office/drawing/2014/main" id="{707AB205-AB40-FE9E-F016-6ABE0E918728}"/>
              </a:ext>
            </a:extLst>
          </p:cNvPr>
          <p:cNvSpPr/>
          <p:nvPr/>
        </p:nvSpPr>
        <p:spPr>
          <a:xfrm>
            <a:off x="6691799" y="1132384"/>
            <a:ext cx="1386884" cy="2448272"/>
          </a:xfrm>
          <a:prstGeom prst="roundRect">
            <a:avLst/>
          </a:prstGeom>
          <a:noFill/>
          <a:ln w="127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013" dirty="0">
              <a:cs typeface="+mn-ea"/>
              <a:sym typeface="+mn-lt"/>
            </a:endParaRPr>
          </a:p>
        </p:txBody>
      </p:sp>
      <p:sp>
        <p:nvSpPr>
          <p:cNvPr id="42" name="椭圆 32">
            <a:extLst>
              <a:ext uri="{FF2B5EF4-FFF2-40B4-BE49-F238E27FC236}">
                <a16:creationId xmlns:a16="http://schemas.microsoft.com/office/drawing/2014/main" id="{390D60D9-EACB-98C2-4722-75FFC255ACDD}"/>
              </a:ext>
            </a:extLst>
          </p:cNvPr>
          <p:cNvSpPr/>
          <p:nvPr/>
        </p:nvSpPr>
        <p:spPr>
          <a:xfrm>
            <a:off x="7190419" y="1254084"/>
            <a:ext cx="389642" cy="396252"/>
          </a:xfrm>
          <a:custGeom>
            <a:avLst/>
            <a:gdLst>
              <a:gd name="connsiteX0" fmla="*/ 78191 w 326253"/>
              <a:gd name="connsiteY0" fmla="*/ 141987 h 331788"/>
              <a:gd name="connsiteX1" fmla="*/ 93695 w 326253"/>
              <a:gd name="connsiteY1" fmla="*/ 171683 h 331788"/>
              <a:gd name="connsiteX2" fmla="*/ 80775 w 326253"/>
              <a:gd name="connsiteY2" fmla="*/ 215583 h 331788"/>
              <a:gd name="connsiteX3" fmla="*/ 159586 w 326253"/>
              <a:gd name="connsiteY3" fmla="*/ 183304 h 331788"/>
              <a:gd name="connsiteX4" fmla="*/ 172506 w 326253"/>
              <a:gd name="connsiteY4" fmla="*/ 171683 h 331788"/>
              <a:gd name="connsiteX5" fmla="*/ 194470 w 326253"/>
              <a:gd name="connsiteY5" fmla="*/ 192342 h 331788"/>
              <a:gd name="connsiteX6" fmla="*/ 181550 w 326253"/>
              <a:gd name="connsiteY6" fmla="*/ 285306 h 331788"/>
              <a:gd name="connsiteX7" fmla="*/ 181550 w 326253"/>
              <a:gd name="connsiteY7" fmla="*/ 286597 h 331788"/>
              <a:gd name="connsiteX8" fmla="*/ 194470 w 326253"/>
              <a:gd name="connsiteY8" fmla="*/ 304674 h 331788"/>
              <a:gd name="connsiteX9" fmla="*/ 195762 w 326253"/>
              <a:gd name="connsiteY9" fmla="*/ 304674 h 331788"/>
              <a:gd name="connsiteX10" fmla="*/ 209974 w 326253"/>
              <a:gd name="connsiteY10" fmla="*/ 286597 h 331788"/>
              <a:gd name="connsiteX11" fmla="*/ 209974 w 326253"/>
              <a:gd name="connsiteY11" fmla="*/ 285306 h 331788"/>
              <a:gd name="connsiteX12" fmla="*/ 197054 w 326253"/>
              <a:gd name="connsiteY12" fmla="*/ 192342 h 331788"/>
              <a:gd name="connsiteX13" fmla="*/ 217726 w 326253"/>
              <a:gd name="connsiteY13" fmla="*/ 171683 h 331788"/>
              <a:gd name="connsiteX14" fmla="*/ 230646 w 326253"/>
              <a:gd name="connsiteY14" fmla="*/ 183304 h 331788"/>
              <a:gd name="connsiteX15" fmla="*/ 261654 w 326253"/>
              <a:gd name="connsiteY15" fmla="*/ 196216 h 331788"/>
              <a:gd name="connsiteX16" fmla="*/ 308165 w 326253"/>
              <a:gd name="connsiteY16" fmla="*/ 255609 h 331788"/>
              <a:gd name="connsiteX17" fmla="*/ 324961 w 326253"/>
              <a:gd name="connsiteY17" fmla="*/ 295635 h 331788"/>
              <a:gd name="connsiteX18" fmla="*/ 326253 w 326253"/>
              <a:gd name="connsiteY18" fmla="*/ 304674 h 331788"/>
              <a:gd name="connsiteX19" fmla="*/ 321085 w 326253"/>
              <a:gd name="connsiteY19" fmla="*/ 331788 h 331788"/>
              <a:gd name="connsiteX20" fmla="*/ 271990 w 326253"/>
              <a:gd name="connsiteY20" fmla="*/ 331788 h 331788"/>
              <a:gd name="connsiteX21" fmla="*/ 279742 w 326253"/>
              <a:gd name="connsiteY21" fmla="*/ 304674 h 331788"/>
              <a:gd name="connsiteX22" fmla="*/ 268114 w 326253"/>
              <a:gd name="connsiteY22" fmla="*/ 278850 h 331788"/>
              <a:gd name="connsiteX23" fmla="*/ 268114 w 326253"/>
              <a:gd name="connsiteY23" fmla="*/ 331788 h 331788"/>
              <a:gd name="connsiteX24" fmla="*/ 122119 w 326253"/>
              <a:gd name="connsiteY24" fmla="*/ 331788 h 331788"/>
              <a:gd name="connsiteX25" fmla="*/ 122119 w 326253"/>
              <a:gd name="connsiteY25" fmla="*/ 250445 h 331788"/>
              <a:gd name="connsiteX26" fmla="*/ 56227 w 326253"/>
              <a:gd name="connsiteY26" fmla="*/ 267230 h 331788"/>
              <a:gd name="connsiteX27" fmla="*/ 35555 w 326253"/>
              <a:gd name="connsiteY27" fmla="*/ 256900 h 331788"/>
              <a:gd name="connsiteX28" fmla="*/ 38139 w 326253"/>
              <a:gd name="connsiteY28" fmla="*/ 193633 h 331788"/>
              <a:gd name="connsiteX29" fmla="*/ 49767 w 326253"/>
              <a:gd name="connsiteY29" fmla="*/ 156189 h 331788"/>
              <a:gd name="connsiteX30" fmla="*/ 78191 w 326253"/>
              <a:gd name="connsiteY30" fmla="*/ 141987 h 331788"/>
              <a:gd name="connsiteX31" fmla="*/ 99575 w 326253"/>
              <a:gd name="connsiteY31" fmla="*/ 82184 h 331788"/>
              <a:gd name="connsiteX32" fmla="*/ 116954 w 326253"/>
              <a:gd name="connsiteY32" fmla="*/ 90732 h 331788"/>
              <a:gd name="connsiteX33" fmla="*/ 116954 w 326253"/>
              <a:gd name="connsiteY33" fmla="*/ 95617 h 331788"/>
              <a:gd name="connsiteX34" fmla="*/ 114281 w 326253"/>
              <a:gd name="connsiteY34" fmla="*/ 96838 h 331788"/>
              <a:gd name="connsiteX35" fmla="*/ 112944 w 326253"/>
              <a:gd name="connsiteY35" fmla="*/ 96838 h 331788"/>
              <a:gd name="connsiteX36" fmla="*/ 95565 w 326253"/>
              <a:gd name="connsiteY36" fmla="*/ 87069 h 331788"/>
              <a:gd name="connsiteX37" fmla="*/ 94228 w 326253"/>
              <a:gd name="connsiteY37" fmla="*/ 83405 h 331788"/>
              <a:gd name="connsiteX38" fmla="*/ 99575 w 326253"/>
              <a:gd name="connsiteY38" fmla="*/ 82184 h 331788"/>
              <a:gd name="connsiteX39" fmla="*/ 24452 w 326253"/>
              <a:gd name="connsiteY39" fmla="*/ 82184 h 331788"/>
              <a:gd name="connsiteX40" fmla="*/ 29391 w 326253"/>
              <a:gd name="connsiteY40" fmla="*/ 83405 h 331788"/>
              <a:gd name="connsiteX41" fmla="*/ 28157 w 326253"/>
              <a:gd name="connsiteY41" fmla="*/ 87069 h 331788"/>
              <a:gd name="connsiteX42" fmla="*/ 12105 w 326253"/>
              <a:gd name="connsiteY42" fmla="*/ 96838 h 331788"/>
              <a:gd name="connsiteX43" fmla="*/ 10870 w 326253"/>
              <a:gd name="connsiteY43" fmla="*/ 96838 h 331788"/>
              <a:gd name="connsiteX44" fmla="*/ 7166 w 326253"/>
              <a:gd name="connsiteY44" fmla="*/ 95617 h 331788"/>
              <a:gd name="connsiteX45" fmla="*/ 8400 w 326253"/>
              <a:gd name="connsiteY45" fmla="*/ 90732 h 331788"/>
              <a:gd name="connsiteX46" fmla="*/ 24452 w 326253"/>
              <a:gd name="connsiteY46" fmla="*/ 82184 h 331788"/>
              <a:gd name="connsiteX47" fmla="*/ 59100 w 326253"/>
              <a:gd name="connsiteY47" fmla="*/ 61913 h 331788"/>
              <a:gd name="connsiteX48" fmla="*/ 57739 w 326253"/>
              <a:gd name="connsiteY48" fmla="*/ 63274 h 331788"/>
              <a:gd name="connsiteX49" fmla="*/ 56378 w 326253"/>
              <a:gd name="connsiteY49" fmla="*/ 64635 h 331788"/>
              <a:gd name="connsiteX50" fmla="*/ 61821 w 326253"/>
              <a:gd name="connsiteY50" fmla="*/ 90488 h 331788"/>
              <a:gd name="connsiteX51" fmla="*/ 65903 w 326253"/>
              <a:gd name="connsiteY51" fmla="*/ 64635 h 331788"/>
              <a:gd name="connsiteX52" fmla="*/ 65903 w 326253"/>
              <a:gd name="connsiteY52" fmla="*/ 63274 h 331788"/>
              <a:gd name="connsiteX53" fmla="*/ 64543 w 326253"/>
              <a:gd name="connsiteY53" fmla="*/ 61913 h 331788"/>
              <a:gd name="connsiteX54" fmla="*/ 63182 w 326253"/>
              <a:gd name="connsiteY54" fmla="*/ 63274 h 331788"/>
              <a:gd name="connsiteX55" fmla="*/ 61821 w 326253"/>
              <a:gd name="connsiteY55" fmla="*/ 63274 h 331788"/>
              <a:gd name="connsiteX56" fmla="*/ 60460 w 326253"/>
              <a:gd name="connsiteY56" fmla="*/ 63274 h 331788"/>
              <a:gd name="connsiteX57" fmla="*/ 59100 w 326253"/>
              <a:gd name="connsiteY57" fmla="*/ 61913 h 331788"/>
              <a:gd name="connsiteX58" fmla="*/ 121089 w 326253"/>
              <a:gd name="connsiteY58" fmla="*/ 49213 h 331788"/>
              <a:gd name="connsiteX59" fmla="*/ 124944 w 326253"/>
              <a:gd name="connsiteY59" fmla="*/ 53381 h 331788"/>
              <a:gd name="connsiteX60" fmla="*/ 122374 w 326253"/>
              <a:gd name="connsiteY60" fmla="*/ 57548 h 331788"/>
              <a:gd name="connsiteX61" fmla="*/ 104382 w 326253"/>
              <a:gd name="connsiteY61" fmla="*/ 60326 h 331788"/>
              <a:gd name="connsiteX62" fmla="*/ 103097 w 326253"/>
              <a:gd name="connsiteY62" fmla="*/ 60326 h 331788"/>
              <a:gd name="connsiteX63" fmla="*/ 100526 w 326253"/>
              <a:gd name="connsiteY63" fmla="*/ 57548 h 331788"/>
              <a:gd name="connsiteX64" fmla="*/ 103097 w 326253"/>
              <a:gd name="connsiteY64" fmla="*/ 53381 h 331788"/>
              <a:gd name="connsiteX65" fmla="*/ 121089 w 326253"/>
              <a:gd name="connsiteY65" fmla="*/ 49213 h 331788"/>
              <a:gd name="connsiteX66" fmla="*/ 4308 w 326253"/>
              <a:gd name="connsiteY66" fmla="*/ 49213 h 331788"/>
              <a:gd name="connsiteX67" fmla="*/ 22088 w 326253"/>
              <a:gd name="connsiteY67" fmla="*/ 53381 h 331788"/>
              <a:gd name="connsiteX68" fmla="*/ 24628 w 326253"/>
              <a:gd name="connsiteY68" fmla="*/ 57548 h 331788"/>
              <a:gd name="connsiteX69" fmla="*/ 22088 w 326253"/>
              <a:gd name="connsiteY69" fmla="*/ 60326 h 331788"/>
              <a:gd name="connsiteX70" fmla="*/ 20818 w 326253"/>
              <a:gd name="connsiteY70" fmla="*/ 60326 h 331788"/>
              <a:gd name="connsiteX71" fmla="*/ 3038 w 326253"/>
              <a:gd name="connsiteY71" fmla="*/ 57548 h 331788"/>
              <a:gd name="connsiteX72" fmla="*/ 498 w 326253"/>
              <a:gd name="connsiteY72" fmla="*/ 53381 h 331788"/>
              <a:gd name="connsiteX73" fmla="*/ 4308 w 326253"/>
              <a:gd name="connsiteY73" fmla="*/ 49213 h 331788"/>
              <a:gd name="connsiteX74" fmla="*/ 62728 w 326253"/>
              <a:gd name="connsiteY74" fmla="*/ 41275 h 331788"/>
              <a:gd name="connsiteX75" fmla="*/ 40503 w 326253"/>
              <a:gd name="connsiteY75" fmla="*/ 60552 h 331788"/>
              <a:gd name="connsiteX76" fmla="*/ 47040 w 326253"/>
              <a:gd name="connsiteY76" fmla="*/ 78544 h 331788"/>
              <a:gd name="connsiteX77" fmla="*/ 54884 w 326253"/>
              <a:gd name="connsiteY77" fmla="*/ 95250 h 331788"/>
              <a:gd name="connsiteX78" fmla="*/ 58806 w 326253"/>
              <a:gd name="connsiteY78" fmla="*/ 95250 h 331788"/>
              <a:gd name="connsiteX79" fmla="*/ 53577 w 326253"/>
              <a:gd name="connsiteY79" fmla="*/ 65692 h 331788"/>
              <a:gd name="connsiteX80" fmla="*/ 54884 w 326253"/>
              <a:gd name="connsiteY80" fmla="*/ 60552 h 331788"/>
              <a:gd name="connsiteX81" fmla="*/ 60114 w 326253"/>
              <a:gd name="connsiteY81" fmla="*/ 59267 h 331788"/>
              <a:gd name="connsiteX82" fmla="*/ 62728 w 326253"/>
              <a:gd name="connsiteY82" fmla="*/ 59267 h 331788"/>
              <a:gd name="connsiteX83" fmla="*/ 65343 w 326253"/>
              <a:gd name="connsiteY83" fmla="*/ 59267 h 331788"/>
              <a:gd name="connsiteX84" fmla="*/ 70572 w 326253"/>
              <a:gd name="connsiteY84" fmla="*/ 60552 h 331788"/>
              <a:gd name="connsiteX85" fmla="*/ 71880 w 326253"/>
              <a:gd name="connsiteY85" fmla="*/ 65692 h 331788"/>
              <a:gd name="connsiteX86" fmla="*/ 66650 w 326253"/>
              <a:gd name="connsiteY86" fmla="*/ 95250 h 331788"/>
              <a:gd name="connsiteX87" fmla="*/ 69265 w 326253"/>
              <a:gd name="connsiteY87" fmla="*/ 95250 h 331788"/>
              <a:gd name="connsiteX88" fmla="*/ 77109 w 326253"/>
              <a:gd name="connsiteY88" fmla="*/ 78544 h 331788"/>
              <a:gd name="connsiteX89" fmla="*/ 84953 w 326253"/>
              <a:gd name="connsiteY89" fmla="*/ 60552 h 331788"/>
              <a:gd name="connsiteX90" fmla="*/ 62728 w 326253"/>
              <a:gd name="connsiteY90" fmla="*/ 41275 h 331788"/>
              <a:gd name="connsiteX91" fmla="*/ 62728 w 326253"/>
              <a:gd name="connsiteY91" fmla="*/ 33338 h 331788"/>
              <a:gd name="connsiteX92" fmla="*/ 91303 w 326253"/>
              <a:gd name="connsiteY92" fmla="*/ 60395 h 331788"/>
              <a:gd name="connsiteX93" fmla="*/ 83510 w 326253"/>
              <a:gd name="connsiteY93" fmla="*/ 82298 h 331788"/>
              <a:gd name="connsiteX94" fmla="*/ 77016 w 326253"/>
              <a:gd name="connsiteY94" fmla="*/ 99047 h 331788"/>
              <a:gd name="connsiteX95" fmla="*/ 75717 w 326253"/>
              <a:gd name="connsiteY95" fmla="*/ 111931 h 331788"/>
              <a:gd name="connsiteX96" fmla="*/ 73119 w 326253"/>
              <a:gd name="connsiteY96" fmla="*/ 115796 h 331788"/>
              <a:gd name="connsiteX97" fmla="*/ 70521 w 326253"/>
              <a:gd name="connsiteY97" fmla="*/ 115796 h 331788"/>
              <a:gd name="connsiteX98" fmla="*/ 62728 w 326253"/>
              <a:gd name="connsiteY98" fmla="*/ 122238 h 331788"/>
              <a:gd name="connsiteX99" fmla="*/ 54935 w 326253"/>
              <a:gd name="connsiteY99" fmla="*/ 115796 h 331788"/>
              <a:gd name="connsiteX100" fmla="*/ 52337 w 326253"/>
              <a:gd name="connsiteY100" fmla="*/ 115796 h 331788"/>
              <a:gd name="connsiteX101" fmla="*/ 48441 w 326253"/>
              <a:gd name="connsiteY101" fmla="*/ 111931 h 331788"/>
              <a:gd name="connsiteX102" fmla="*/ 48441 w 326253"/>
              <a:gd name="connsiteY102" fmla="*/ 99047 h 331788"/>
              <a:gd name="connsiteX103" fmla="*/ 41946 w 326253"/>
              <a:gd name="connsiteY103" fmla="*/ 82298 h 331788"/>
              <a:gd name="connsiteX104" fmla="*/ 34153 w 326253"/>
              <a:gd name="connsiteY104" fmla="*/ 60395 h 331788"/>
              <a:gd name="connsiteX105" fmla="*/ 62728 w 326253"/>
              <a:gd name="connsiteY105" fmla="*/ 33338 h 331788"/>
              <a:gd name="connsiteX106" fmla="*/ 195140 w 326253"/>
              <a:gd name="connsiteY106" fmla="*/ 26988 h 331788"/>
              <a:gd name="connsiteX107" fmla="*/ 254816 w 326253"/>
              <a:gd name="connsiteY107" fmla="*/ 86198 h 331788"/>
              <a:gd name="connsiteX108" fmla="*/ 195140 w 326253"/>
              <a:gd name="connsiteY108" fmla="*/ 169863 h 331788"/>
              <a:gd name="connsiteX109" fmla="*/ 134166 w 326253"/>
              <a:gd name="connsiteY109" fmla="*/ 86198 h 331788"/>
              <a:gd name="connsiteX110" fmla="*/ 195140 w 326253"/>
              <a:gd name="connsiteY110" fmla="*/ 26988 h 331788"/>
              <a:gd name="connsiteX111" fmla="*/ 103011 w 326253"/>
              <a:gd name="connsiteY111" fmla="*/ 14288 h 331788"/>
              <a:gd name="connsiteX112" fmla="*/ 104301 w 326253"/>
              <a:gd name="connsiteY112" fmla="*/ 19448 h 331788"/>
              <a:gd name="connsiteX113" fmla="*/ 91403 w 326253"/>
              <a:gd name="connsiteY113" fmla="*/ 33636 h 331788"/>
              <a:gd name="connsiteX114" fmla="*/ 88823 w 326253"/>
              <a:gd name="connsiteY114" fmla="*/ 34926 h 331788"/>
              <a:gd name="connsiteX115" fmla="*/ 87533 w 326253"/>
              <a:gd name="connsiteY115" fmla="*/ 34926 h 331788"/>
              <a:gd name="connsiteX116" fmla="*/ 86243 w 326253"/>
              <a:gd name="connsiteY116" fmla="*/ 29767 h 331788"/>
              <a:gd name="connsiteX117" fmla="*/ 99142 w 326253"/>
              <a:gd name="connsiteY117" fmla="*/ 15578 h 331788"/>
              <a:gd name="connsiteX118" fmla="*/ 103011 w 326253"/>
              <a:gd name="connsiteY118" fmla="*/ 14288 h 331788"/>
              <a:gd name="connsiteX119" fmla="*/ 21136 w 326253"/>
              <a:gd name="connsiteY119" fmla="*/ 14288 h 331788"/>
              <a:gd name="connsiteX120" fmla="*/ 26216 w 326253"/>
              <a:gd name="connsiteY120" fmla="*/ 15578 h 331788"/>
              <a:gd name="connsiteX121" fmla="*/ 37646 w 326253"/>
              <a:gd name="connsiteY121" fmla="*/ 29767 h 331788"/>
              <a:gd name="connsiteX122" fmla="*/ 37646 w 326253"/>
              <a:gd name="connsiteY122" fmla="*/ 34926 h 331788"/>
              <a:gd name="connsiteX123" fmla="*/ 35106 w 326253"/>
              <a:gd name="connsiteY123" fmla="*/ 34926 h 331788"/>
              <a:gd name="connsiteX124" fmla="*/ 32566 w 326253"/>
              <a:gd name="connsiteY124" fmla="*/ 33636 h 331788"/>
              <a:gd name="connsiteX125" fmla="*/ 21136 w 326253"/>
              <a:gd name="connsiteY125" fmla="*/ 19448 h 331788"/>
              <a:gd name="connsiteX126" fmla="*/ 19866 w 326253"/>
              <a:gd name="connsiteY126" fmla="*/ 16868 h 331788"/>
              <a:gd name="connsiteX127" fmla="*/ 21136 w 326253"/>
              <a:gd name="connsiteY127" fmla="*/ 14288 h 331788"/>
              <a:gd name="connsiteX128" fmla="*/ 61935 w 326253"/>
              <a:gd name="connsiteY128" fmla="*/ 0 h 331788"/>
              <a:gd name="connsiteX129" fmla="*/ 65904 w 326253"/>
              <a:gd name="connsiteY129" fmla="*/ 4048 h 331788"/>
              <a:gd name="connsiteX130" fmla="*/ 65904 w 326253"/>
              <a:gd name="connsiteY130" fmla="*/ 22940 h 331788"/>
              <a:gd name="connsiteX131" fmla="*/ 61935 w 326253"/>
              <a:gd name="connsiteY131" fmla="*/ 26988 h 331788"/>
              <a:gd name="connsiteX132" fmla="*/ 59289 w 326253"/>
              <a:gd name="connsiteY132" fmla="*/ 25639 h 331788"/>
              <a:gd name="connsiteX133" fmla="*/ 57966 w 326253"/>
              <a:gd name="connsiteY133" fmla="*/ 22940 h 331788"/>
              <a:gd name="connsiteX134" fmla="*/ 57966 w 326253"/>
              <a:gd name="connsiteY134" fmla="*/ 4048 h 331788"/>
              <a:gd name="connsiteX135" fmla="*/ 61935 w 326253"/>
              <a:gd name="connsiteY135" fmla="*/ 0 h 33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326253" h="331788">
                <a:moveTo>
                  <a:pt x="78191" y="141987"/>
                </a:moveTo>
                <a:cubicBezTo>
                  <a:pt x="91111" y="145860"/>
                  <a:pt x="97571" y="158772"/>
                  <a:pt x="93695" y="171683"/>
                </a:cubicBezTo>
                <a:cubicBezTo>
                  <a:pt x="88527" y="187177"/>
                  <a:pt x="83359" y="202671"/>
                  <a:pt x="80775" y="215583"/>
                </a:cubicBezTo>
                <a:cubicBezTo>
                  <a:pt x="101447" y="209127"/>
                  <a:pt x="159586" y="183304"/>
                  <a:pt x="159586" y="183304"/>
                </a:cubicBezTo>
                <a:cubicBezTo>
                  <a:pt x="159586" y="183304"/>
                  <a:pt x="159586" y="183304"/>
                  <a:pt x="172506" y="171683"/>
                </a:cubicBezTo>
                <a:cubicBezTo>
                  <a:pt x="172506" y="171683"/>
                  <a:pt x="172506" y="171683"/>
                  <a:pt x="194470" y="192342"/>
                </a:cubicBezTo>
                <a:cubicBezTo>
                  <a:pt x="194470" y="192342"/>
                  <a:pt x="194470" y="192342"/>
                  <a:pt x="181550" y="285306"/>
                </a:cubicBezTo>
                <a:cubicBezTo>
                  <a:pt x="181550" y="285306"/>
                  <a:pt x="181550" y="285306"/>
                  <a:pt x="181550" y="286597"/>
                </a:cubicBezTo>
                <a:cubicBezTo>
                  <a:pt x="181550" y="286597"/>
                  <a:pt x="181550" y="286597"/>
                  <a:pt x="194470" y="304674"/>
                </a:cubicBezTo>
                <a:cubicBezTo>
                  <a:pt x="194470" y="304674"/>
                  <a:pt x="194470" y="304674"/>
                  <a:pt x="195762" y="304674"/>
                </a:cubicBezTo>
                <a:cubicBezTo>
                  <a:pt x="195762" y="304674"/>
                  <a:pt x="195762" y="304674"/>
                  <a:pt x="209974" y="286597"/>
                </a:cubicBezTo>
                <a:cubicBezTo>
                  <a:pt x="209974" y="285306"/>
                  <a:pt x="209974" y="285306"/>
                  <a:pt x="209974" y="285306"/>
                </a:cubicBezTo>
                <a:cubicBezTo>
                  <a:pt x="209974" y="285306"/>
                  <a:pt x="209974" y="285306"/>
                  <a:pt x="197054" y="192342"/>
                </a:cubicBezTo>
                <a:cubicBezTo>
                  <a:pt x="197054" y="192342"/>
                  <a:pt x="197054" y="192342"/>
                  <a:pt x="217726" y="171683"/>
                </a:cubicBezTo>
                <a:cubicBezTo>
                  <a:pt x="217726" y="171683"/>
                  <a:pt x="217726" y="171683"/>
                  <a:pt x="230646" y="183304"/>
                </a:cubicBezTo>
                <a:cubicBezTo>
                  <a:pt x="230646" y="183304"/>
                  <a:pt x="261654" y="196216"/>
                  <a:pt x="261654" y="196216"/>
                </a:cubicBezTo>
                <a:cubicBezTo>
                  <a:pt x="278450" y="205254"/>
                  <a:pt x="293953" y="223330"/>
                  <a:pt x="308165" y="255609"/>
                </a:cubicBezTo>
                <a:cubicBezTo>
                  <a:pt x="318501" y="276268"/>
                  <a:pt x="324961" y="294344"/>
                  <a:pt x="324961" y="295635"/>
                </a:cubicBezTo>
                <a:cubicBezTo>
                  <a:pt x="326253" y="298218"/>
                  <a:pt x="326253" y="300800"/>
                  <a:pt x="326253" y="304674"/>
                </a:cubicBezTo>
                <a:cubicBezTo>
                  <a:pt x="326253" y="305965"/>
                  <a:pt x="324961" y="316294"/>
                  <a:pt x="321085" y="331788"/>
                </a:cubicBezTo>
                <a:cubicBezTo>
                  <a:pt x="321085" y="331788"/>
                  <a:pt x="321085" y="331788"/>
                  <a:pt x="271990" y="331788"/>
                </a:cubicBezTo>
                <a:cubicBezTo>
                  <a:pt x="275866" y="318876"/>
                  <a:pt x="278450" y="309838"/>
                  <a:pt x="279742" y="304674"/>
                </a:cubicBezTo>
                <a:cubicBezTo>
                  <a:pt x="277158" y="299509"/>
                  <a:pt x="273282" y="289180"/>
                  <a:pt x="268114" y="278850"/>
                </a:cubicBezTo>
                <a:cubicBezTo>
                  <a:pt x="268114" y="278850"/>
                  <a:pt x="268114" y="278850"/>
                  <a:pt x="268114" y="331788"/>
                </a:cubicBezTo>
                <a:cubicBezTo>
                  <a:pt x="268114" y="331788"/>
                  <a:pt x="268114" y="331788"/>
                  <a:pt x="122119" y="331788"/>
                </a:cubicBezTo>
                <a:cubicBezTo>
                  <a:pt x="122119" y="331788"/>
                  <a:pt x="122119" y="331788"/>
                  <a:pt x="122119" y="250445"/>
                </a:cubicBezTo>
                <a:cubicBezTo>
                  <a:pt x="94987" y="260774"/>
                  <a:pt x="70439" y="267230"/>
                  <a:pt x="56227" y="267230"/>
                </a:cubicBezTo>
                <a:cubicBezTo>
                  <a:pt x="48475" y="267230"/>
                  <a:pt x="40723" y="263356"/>
                  <a:pt x="35555" y="256900"/>
                </a:cubicBezTo>
                <a:cubicBezTo>
                  <a:pt x="27803" y="245280"/>
                  <a:pt x="27803" y="229786"/>
                  <a:pt x="38139" y="193633"/>
                </a:cubicBezTo>
                <a:cubicBezTo>
                  <a:pt x="43307" y="175557"/>
                  <a:pt x="48475" y="157481"/>
                  <a:pt x="49767" y="156189"/>
                </a:cubicBezTo>
                <a:cubicBezTo>
                  <a:pt x="53643" y="144569"/>
                  <a:pt x="66563" y="138113"/>
                  <a:pt x="78191" y="141987"/>
                </a:cubicBezTo>
                <a:close/>
                <a:moveTo>
                  <a:pt x="99575" y="82184"/>
                </a:moveTo>
                <a:lnTo>
                  <a:pt x="116954" y="90732"/>
                </a:lnTo>
                <a:cubicBezTo>
                  <a:pt x="118291" y="91954"/>
                  <a:pt x="118291" y="93175"/>
                  <a:pt x="116954" y="95617"/>
                </a:cubicBezTo>
                <a:cubicBezTo>
                  <a:pt x="116954" y="96838"/>
                  <a:pt x="115618" y="96838"/>
                  <a:pt x="114281" y="96838"/>
                </a:cubicBezTo>
                <a:cubicBezTo>
                  <a:pt x="114281" y="96838"/>
                  <a:pt x="112944" y="96838"/>
                  <a:pt x="112944" y="96838"/>
                </a:cubicBezTo>
                <a:cubicBezTo>
                  <a:pt x="112944" y="96838"/>
                  <a:pt x="112944" y="96838"/>
                  <a:pt x="95565" y="87069"/>
                </a:cubicBezTo>
                <a:cubicBezTo>
                  <a:pt x="94228" y="87069"/>
                  <a:pt x="92891" y="84627"/>
                  <a:pt x="94228" y="83405"/>
                </a:cubicBezTo>
                <a:cubicBezTo>
                  <a:pt x="95565" y="80963"/>
                  <a:pt x="96902" y="80963"/>
                  <a:pt x="99575" y="82184"/>
                </a:cubicBezTo>
                <a:close/>
                <a:moveTo>
                  <a:pt x="24452" y="82184"/>
                </a:moveTo>
                <a:cubicBezTo>
                  <a:pt x="25687" y="80963"/>
                  <a:pt x="28157" y="80963"/>
                  <a:pt x="29391" y="83405"/>
                </a:cubicBezTo>
                <a:cubicBezTo>
                  <a:pt x="29391" y="84627"/>
                  <a:pt x="29391" y="87069"/>
                  <a:pt x="28157" y="87069"/>
                </a:cubicBezTo>
                <a:cubicBezTo>
                  <a:pt x="28157" y="87069"/>
                  <a:pt x="28157" y="87069"/>
                  <a:pt x="12105" y="96838"/>
                </a:cubicBezTo>
                <a:cubicBezTo>
                  <a:pt x="12105" y="96838"/>
                  <a:pt x="10870" y="96838"/>
                  <a:pt x="10870" y="96838"/>
                </a:cubicBezTo>
                <a:cubicBezTo>
                  <a:pt x="9635" y="96838"/>
                  <a:pt x="8400" y="96838"/>
                  <a:pt x="7166" y="95617"/>
                </a:cubicBezTo>
                <a:cubicBezTo>
                  <a:pt x="7166" y="93175"/>
                  <a:pt x="7166" y="91954"/>
                  <a:pt x="8400" y="90732"/>
                </a:cubicBezTo>
                <a:cubicBezTo>
                  <a:pt x="8400" y="90732"/>
                  <a:pt x="8400" y="90732"/>
                  <a:pt x="24452" y="82184"/>
                </a:cubicBezTo>
                <a:close/>
                <a:moveTo>
                  <a:pt x="59100" y="61913"/>
                </a:moveTo>
                <a:cubicBezTo>
                  <a:pt x="59100" y="61913"/>
                  <a:pt x="57739" y="61913"/>
                  <a:pt x="57739" y="63274"/>
                </a:cubicBezTo>
                <a:cubicBezTo>
                  <a:pt x="57739" y="63274"/>
                  <a:pt x="56378" y="63274"/>
                  <a:pt x="56378" y="64635"/>
                </a:cubicBezTo>
                <a:cubicBezTo>
                  <a:pt x="56378" y="64635"/>
                  <a:pt x="56378" y="64635"/>
                  <a:pt x="61821" y="90488"/>
                </a:cubicBezTo>
                <a:lnTo>
                  <a:pt x="65903" y="64635"/>
                </a:lnTo>
                <a:cubicBezTo>
                  <a:pt x="65903" y="63274"/>
                  <a:pt x="65903" y="63274"/>
                  <a:pt x="65903" y="63274"/>
                </a:cubicBezTo>
                <a:cubicBezTo>
                  <a:pt x="65903" y="61913"/>
                  <a:pt x="64543" y="61913"/>
                  <a:pt x="64543" y="61913"/>
                </a:cubicBezTo>
                <a:cubicBezTo>
                  <a:pt x="64543" y="61913"/>
                  <a:pt x="63182" y="61913"/>
                  <a:pt x="63182" y="63274"/>
                </a:cubicBezTo>
                <a:cubicBezTo>
                  <a:pt x="63182" y="63274"/>
                  <a:pt x="61821" y="63274"/>
                  <a:pt x="61821" y="63274"/>
                </a:cubicBezTo>
                <a:cubicBezTo>
                  <a:pt x="60460" y="63274"/>
                  <a:pt x="60460" y="63274"/>
                  <a:pt x="60460" y="63274"/>
                </a:cubicBezTo>
                <a:cubicBezTo>
                  <a:pt x="59100" y="61913"/>
                  <a:pt x="59100" y="61913"/>
                  <a:pt x="59100" y="61913"/>
                </a:cubicBezTo>
                <a:close/>
                <a:moveTo>
                  <a:pt x="121089" y="49213"/>
                </a:moveTo>
                <a:cubicBezTo>
                  <a:pt x="123659" y="49213"/>
                  <a:pt x="124944" y="50602"/>
                  <a:pt x="124944" y="53381"/>
                </a:cubicBezTo>
                <a:cubicBezTo>
                  <a:pt x="126229" y="54770"/>
                  <a:pt x="124944" y="56159"/>
                  <a:pt x="122374" y="57548"/>
                </a:cubicBezTo>
                <a:cubicBezTo>
                  <a:pt x="122374" y="57548"/>
                  <a:pt x="122374" y="57548"/>
                  <a:pt x="104382" y="60326"/>
                </a:cubicBezTo>
                <a:cubicBezTo>
                  <a:pt x="103097" y="60326"/>
                  <a:pt x="103097" y="60326"/>
                  <a:pt x="103097" y="60326"/>
                </a:cubicBezTo>
                <a:cubicBezTo>
                  <a:pt x="101812" y="60326"/>
                  <a:pt x="100526" y="58937"/>
                  <a:pt x="100526" y="57548"/>
                </a:cubicBezTo>
                <a:cubicBezTo>
                  <a:pt x="99241" y="56159"/>
                  <a:pt x="100526" y="53381"/>
                  <a:pt x="103097" y="53381"/>
                </a:cubicBezTo>
                <a:cubicBezTo>
                  <a:pt x="103097" y="53381"/>
                  <a:pt x="103097" y="53381"/>
                  <a:pt x="121089" y="49213"/>
                </a:cubicBezTo>
                <a:close/>
                <a:moveTo>
                  <a:pt x="4308" y="49213"/>
                </a:moveTo>
                <a:cubicBezTo>
                  <a:pt x="4308" y="49213"/>
                  <a:pt x="4308" y="49213"/>
                  <a:pt x="22088" y="53381"/>
                </a:cubicBezTo>
                <a:cubicBezTo>
                  <a:pt x="24628" y="53381"/>
                  <a:pt x="24628" y="56159"/>
                  <a:pt x="24628" y="57548"/>
                </a:cubicBezTo>
                <a:cubicBezTo>
                  <a:pt x="24628" y="58937"/>
                  <a:pt x="23358" y="60326"/>
                  <a:pt x="22088" y="60326"/>
                </a:cubicBezTo>
                <a:cubicBezTo>
                  <a:pt x="20818" y="60326"/>
                  <a:pt x="20818" y="60326"/>
                  <a:pt x="20818" y="60326"/>
                </a:cubicBezTo>
                <a:cubicBezTo>
                  <a:pt x="20818" y="60326"/>
                  <a:pt x="20818" y="60326"/>
                  <a:pt x="3038" y="57548"/>
                </a:cubicBezTo>
                <a:cubicBezTo>
                  <a:pt x="498" y="56159"/>
                  <a:pt x="-772" y="54770"/>
                  <a:pt x="498" y="53381"/>
                </a:cubicBezTo>
                <a:cubicBezTo>
                  <a:pt x="498" y="50602"/>
                  <a:pt x="1768" y="49213"/>
                  <a:pt x="4308" y="49213"/>
                </a:cubicBezTo>
                <a:close/>
                <a:moveTo>
                  <a:pt x="62728" y="41275"/>
                </a:moveTo>
                <a:cubicBezTo>
                  <a:pt x="50962" y="41275"/>
                  <a:pt x="40503" y="50271"/>
                  <a:pt x="40503" y="60552"/>
                </a:cubicBezTo>
                <a:cubicBezTo>
                  <a:pt x="40503" y="69548"/>
                  <a:pt x="44425" y="73403"/>
                  <a:pt x="47040" y="78544"/>
                </a:cubicBezTo>
                <a:cubicBezTo>
                  <a:pt x="50962" y="83684"/>
                  <a:pt x="54884" y="88825"/>
                  <a:pt x="54884" y="95250"/>
                </a:cubicBezTo>
                <a:cubicBezTo>
                  <a:pt x="54884" y="95250"/>
                  <a:pt x="54884" y="95250"/>
                  <a:pt x="58806" y="95250"/>
                </a:cubicBezTo>
                <a:cubicBezTo>
                  <a:pt x="58806" y="95250"/>
                  <a:pt x="58806" y="95250"/>
                  <a:pt x="53577" y="65692"/>
                </a:cubicBezTo>
                <a:cubicBezTo>
                  <a:pt x="53577" y="64407"/>
                  <a:pt x="53577" y="61837"/>
                  <a:pt x="54884" y="60552"/>
                </a:cubicBezTo>
                <a:cubicBezTo>
                  <a:pt x="56191" y="59267"/>
                  <a:pt x="58806" y="59267"/>
                  <a:pt x="60114" y="59267"/>
                </a:cubicBezTo>
                <a:cubicBezTo>
                  <a:pt x="61421" y="59267"/>
                  <a:pt x="61421" y="59267"/>
                  <a:pt x="62728" y="59267"/>
                </a:cubicBezTo>
                <a:cubicBezTo>
                  <a:pt x="64036" y="59267"/>
                  <a:pt x="64036" y="59267"/>
                  <a:pt x="65343" y="59267"/>
                </a:cubicBezTo>
                <a:cubicBezTo>
                  <a:pt x="66650" y="59267"/>
                  <a:pt x="69265" y="59267"/>
                  <a:pt x="70572" y="60552"/>
                </a:cubicBezTo>
                <a:cubicBezTo>
                  <a:pt x="70572" y="61837"/>
                  <a:pt x="71880" y="64407"/>
                  <a:pt x="71880" y="65692"/>
                </a:cubicBezTo>
                <a:cubicBezTo>
                  <a:pt x="71880" y="65692"/>
                  <a:pt x="71880" y="65692"/>
                  <a:pt x="66650" y="95250"/>
                </a:cubicBezTo>
                <a:cubicBezTo>
                  <a:pt x="66650" y="95250"/>
                  <a:pt x="66650" y="95250"/>
                  <a:pt x="69265" y="95250"/>
                </a:cubicBezTo>
                <a:cubicBezTo>
                  <a:pt x="70572" y="88825"/>
                  <a:pt x="74494" y="83684"/>
                  <a:pt x="77109" y="78544"/>
                </a:cubicBezTo>
                <a:cubicBezTo>
                  <a:pt x="81031" y="73403"/>
                  <a:pt x="84953" y="69548"/>
                  <a:pt x="84953" y="60552"/>
                </a:cubicBezTo>
                <a:cubicBezTo>
                  <a:pt x="84953" y="50271"/>
                  <a:pt x="74494" y="41275"/>
                  <a:pt x="62728" y="41275"/>
                </a:cubicBezTo>
                <a:close/>
                <a:moveTo>
                  <a:pt x="62728" y="33338"/>
                </a:moveTo>
                <a:cubicBezTo>
                  <a:pt x="78315" y="33338"/>
                  <a:pt x="91303" y="46222"/>
                  <a:pt x="91303" y="60395"/>
                </a:cubicBezTo>
                <a:cubicBezTo>
                  <a:pt x="91303" y="70702"/>
                  <a:pt x="87407" y="77144"/>
                  <a:pt x="83510" y="82298"/>
                </a:cubicBezTo>
                <a:cubicBezTo>
                  <a:pt x="79613" y="87451"/>
                  <a:pt x="77016" y="92605"/>
                  <a:pt x="77016" y="99047"/>
                </a:cubicBezTo>
                <a:cubicBezTo>
                  <a:pt x="77016" y="99047"/>
                  <a:pt x="77016" y="99047"/>
                  <a:pt x="75717" y="111931"/>
                </a:cubicBezTo>
                <a:cubicBezTo>
                  <a:pt x="75717" y="114508"/>
                  <a:pt x="74418" y="115796"/>
                  <a:pt x="73119" y="115796"/>
                </a:cubicBezTo>
                <a:cubicBezTo>
                  <a:pt x="73119" y="115796"/>
                  <a:pt x="73119" y="115796"/>
                  <a:pt x="70521" y="115796"/>
                </a:cubicBezTo>
                <a:cubicBezTo>
                  <a:pt x="69223" y="119661"/>
                  <a:pt x="66625" y="122238"/>
                  <a:pt x="62728" y="122238"/>
                </a:cubicBezTo>
                <a:cubicBezTo>
                  <a:pt x="58832" y="122238"/>
                  <a:pt x="54935" y="119661"/>
                  <a:pt x="54935" y="115796"/>
                </a:cubicBezTo>
                <a:cubicBezTo>
                  <a:pt x="54935" y="115796"/>
                  <a:pt x="54935" y="115796"/>
                  <a:pt x="52337" y="115796"/>
                </a:cubicBezTo>
                <a:cubicBezTo>
                  <a:pt x="51038" y="115796"/>
                  <a:pt x="48441" y="114508"/>
                  <a:pt x="48441" y="111931"/>
                </a:cubicBezTo>
                <a:cubicBezTo>
                  <a:pt x="48441" y="111931"/>
                  <a:pt x="48441" y="111931"/>
                  <a:pt x="48441" y="99047"/>
                </a:cubicBezTo>
                <a:cubicBezTo>
                  <a:pt x="48441" y="92605"/>
                  <a:pt x="44544" y="87451"/>
                  <a:pt x="41946" y="82298"/>
                </a:cubicBezTo>
                <a:cubicBezTo>
                  <a:pt x="38050" y="77144"/>
                  <a:pt x="34153" y="70702"/>
                  <a:pt x="34153" y="60395"/>
                </a:cubicBezTo>
                <a:cubicBezTo>
                  <a:pt x="34153" y="46222"/>
                  <a:pt x="47142" y="33338"/>
                  <a:pt x="62728" y="33338"/>
                </a:cubicBezTo>
                <a:close/>
                <a:moveTo>
                  <a:pt x="195140" y="26988"/>
                </a:moveTo>
                <a:cubicBezTo>
                  <a:pt x="237951" y="26988"/>
                  <a:pt x="254816" y="48870"/>
                  <a:pt x="254816" y="86198"/>
                </a:cubicBezTo>
                <a:cubicBezTo>
                  <a:pt x="253519" y="138971"/>
                  <a:pt x="228870" y="169863"/>
                  <a:pt x="195140" y="169863"/>
                </a:cubicBezTo>
                <a:cubicBezTo>
                  <a:pt x="160112" y="169863"/>
                  <a:pt x="135464" y="138971"/>
                  <a:pt x="134166" y="86198"/>
                </a:cubicBezTo>
                <a:cubicBezTo>
                  <a:pt x="134166" y="48870"/>
                  <a:pt x="152329" y="26988"/>
                  <a:pt x="195140" y="26988"/>
                </a:cubicBezTo>
                <a:close/>
                <a:moveTo>
                  <a:pt x="103011" y="14288"/>
                </a:moveTo>
                <a:cubicBezTo>
                  <a:pt x="105591" y="15578"/>
                  <a:pt x="105591" y="18158"/>
                  <a:pt x="104301" y="19448"/>
                </a:cubicBezTo>
                <a:cubicBezTo>
                  <a:pt x="104301" y="19448"/>
                  <a:pt x="104301" y="19448"/>
                  <a:pt x="91403" y="33636"/>
                </a:cubicBezTo>
                <a:cubicBezTo>
                  <a:pt x="91403" y="34926"/>
                  <a:pt x="90113" y="34926"/>
                  <a:pt x="88823" y="34926"/>
                </a:cubicBezTo>
                <a:cubicBezTo>
                  <a:pt x="88823" y="34926"/>
                  <a:pt x="87533" y="34926"/>
                  <a:pt x="87533" y="34926"/>
                </a:cubicBezTo>
                <a:cubicBezTo>
                  <a:pt x="86243" y="33636"/>
                  <a:pt x="84953" y="31057"/>
                  <a:pt x="86243" y="29767"/>
                </a:cubicBezTo>
                <a:cubicBezTo>
                  <a:pt x="86243" y="29767"/>
                  <a:pt x="86243" y="29767"/>
                  <a:pt x="99142" y="15578"/>
                </a:cubicBezTo>
                <a:cubicBezTo>
                  <a:pt x="100432" y="14288"/>
                  <a:pt x="101722" y="14288"/>
                  <a:pt x="103011" y="14288"/>
                </a:cubicBezTo>
                <a:close/>
                <a:moveTo>
                  <a:pt x="21136" y="14288"/>
                </a:moveTo>
                <a:cubicBezTo>
                  <a:pt x="22406" y="14288"/>
                  <a:pt x="24946" y="14288"/>
                  <a:pt x="26216" y="15578"/>
                </a:cubicBezTo>
                <a:cubicBezTo>
                  <a:pt x="26216" y="15578"/>
                  <a:pt x="26216" y="15578"/>
                  <a:pt x="37646" y="29767"/>
                </a:cubicBezTo>
                <a:cubicBezTo>
                  <a:pt x="38916" y="31057"/>
                  <a:pt x="38916" y="33636"/>
                  <a:pt x="37646" y="34926"/>
                </a:cubicBezTo>
                <a:cubicBezTo>
                  <a:pt x="37646" y="34926"/>
                  <a:pt x="36376" y="34926"/>
                  <a:pt x="35106" y="34926"/>
                </a:cubicBezTo>
                <a:cubicBezTo>
                  <a:pt x="35106" y="34926"/>
                  <a:pt x="33836" y="34926"/>
                  <a:pt x="32566" y="33636"/>
                </a:cubicBezTo>
                <a:lnTo>
                  <a:pt x="21136" y="19448"/>
                </a:lnTo>
                <a:cubicBezTo>
                  <a:pt x="21136" y="19448"/>
                  <a:pt x="19866" y="18158"/>
                  <a:pt x="19866" y="16868"/>
                </a:cubicBezTo>
                <a:cubicBezTo>
                  <a:pt x="19866" y="16868"/>
                  <a:pt x="21136" y="15578"/>
                  <a:pt x="21136" y="14288"/>
                </a:cubicBezTo>
                <a:close/>
                <a:moveTo>
                  <a:pt x="61935" y="0"/>
                </a:moveTo>
                <a:cubicBezTo>
                  <a:pt x="63258" y="0"/>
                  <a:pt x="65904" y="1349"/>
                  <a:pt x="65904" y="4048"/>
                </a:cubicBezTo>
                <a:cubicBezTo>
                  <a:pt x="65904" y="4048"/>
                  <a:pt x="65904" y="4048"/>
                  <a:pt x="65904" y="22940"/>
                </a:cubicBezTo>
                <a:cubicBezTo>
                  <a:pt x="65904" y="25639"/>
                  <a:pt x="63258" y="26988"/>
                  <a:pt x="61935" y="26988"/>
                </a:cubicBezTo>
                <a:cubicBezTo>
                  <a:pt x="60612" y="26988"/>
                  <a:pt x="60612" y="26988"/>
                  <a:pt x="59289" y="25639"/>
                </a:cubicBezTo>
                <a:cubicBezTo>
                  <a:pt x="59289" y="25639"/>
                  <a:pt x="57966" y="24289"/>
                  <a:pt x="57966" y="22940"/>
                </a:cubicBezTo>
                <a:cubicBezTo>
                  <a:pt x="57966" y="22940"/>
                  <a:pt x="57966" y="22940"/>
                  <a:pt x="57966" y="4048"/>
                </a:cubicBezTo>
                <a:cubicBezTo>
                  <a:pt x="57966" y="1349"/>
                  <a:pt x="59289" y="0"/>
                  <a:pt x="619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350" dirty="0">
              <a:cs typeface="+mn-ea"/>
              <a:sym typeface="+mn-lt"/>
            </a:endParaRP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5098383C-1741-A5DF-C2D1-EB8DCC8C6958}"/>
              </a:ext>
            </a:extLst>
          </p:cNvPr>
          <p:cNvGrpSpPr/>
          <p:nvPr/>
        </p:nvGrpSpPr>
        <p:grpSpPr>
          <a:xfrm>
            <a:off x="1170601" y="2034598"/>
            <a:ext cx="1252823" cy="1075891"/>
            <a:chOff x="6068496" y="1372005"/>
            <a:chExt cx="1252823" cy="1075891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7E1F0EE7-AC04-DCED-EC3C-95CA43B16A71}"/>
                </a:ext>
              </a:extLst>
            </p:cNvPr>
            <p:cNvSpPr txBox="1"/>
            <p:nvPr/>
          </p:nvSpPr>
          <p:spPr>
            <a:xfrm>
              <a:off x="6068496" y="1633186"/>
              <a:ext cx="1183061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D6B8E1D-ED77-99D4-A4C1-8CDD0C3B1BF8}"/>
                </a:ext>
              </a:extLst>
            </p:cNvPr>
            <p:cNvSpPr txBox="1"/>
            <p:nvPr/>
          </p:nvSpPr>
          <p:spPr>
            <a:xfrm>
              <a:off x="6068497" y="1372005"/>
              <a:ext cx="125282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2D643B69-3888-017B-A51C-3E07DCFD9E2C}"/>
              </a:ext>
            </a:extLst>
          </p:cNvPr>
          <p:cNvGrpSpPr/>
          <p:nvPr/>
        </p:nvGrpSpPr>
        <p:grpSpPr>
          <a:xfrm>
            <a:off x="3020530" y="2034598"/>
            <a:ext cx="1252823" cy="1075891"/>
            <a:chOff x="6068496" y="1372005"/>
            <a:chExt cx="1252823" cy="1075891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03B17FA-0EEB-8320-5B99-BD21CDC16E17}"/>
                </a:ext>
              </a:extLst>
            </p:cNvPr>
            <p:cNvSpPr txBox="1"/>
            <p:nvPr/>
          </p:nvSpPr>
          <p:spPr>
            <a:xfrm>
              <a:off x="6068496" y="1633186"/>
              <a:ext cx="1183061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71DE6DC6-ECDD-89FC-94FC-10E1734D095A}"/>
                </a:ext>
              </a:extLst>
            </p:cNvPr>
            <p:cNvSpPr txBox="1"/>
            <p:nvPr/>
          </p:nvSpPr>
          <p:spPr>
            <a:xfrm>
              <a:off x="6068497" y="1372005"/>
              <a:ext cx="125282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2E4BE3C-6EB3-26AE-A288-877DD059D8F2}"/>
              </a:ext>
            </a:extLst>
          </p:cNvPr>
          <p:cNvGrpSpPr/>
          <p:nvPr/>
        </p:nvGrpSpPr>
        <p:grpSpPr>
          <a:xfrm>
            <a:off x="4886620" y="2034598"/>
            <a:ext cx="1252823" cy="1075891"/>
            <a:chOff x="6068496" y="1372005"/>
            <a:chExt cx="1252823" cy="1075891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A5E1D552-9669-529B-A0CA-D8AD56570F2B}"/>
                </a:ext>
              </a:extLst>
            </p:cNvPr>
            <p:cNvSpPr txBox="1"/>
            <p:nvPr/>
          </p:nvSpPr>
          <p:spPr>
            <a:xfrm>
              <a:off x="6068496" y="1633186"/>
              <a:ext cx="1183061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C8B6CF1C-ADFF-20E1-7381-060DB4468467}"/>
                </a:ext>
              </a:extLst>
            </p:cNvPr>
            <p:cNvSpPr txBox="1"/>
            <p:nvPr/>
          </p:nvSpPr>
          <p:spPr>
            <a:xfrm>
              <a:off x="6068497" y="1372005"/>
              <a:ext cx="125282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B26C2E77-ABA2-F054-F40B-B20B96C6591E}"/>
              </a:ext>
            </a:extLst>
          </p:cNvPr>
          <p:cNvGrpSpPr/>
          <p:nvPr/>
        </p:nvGrpSpPr>
        <p:grpSpPr>
          <a:xfrm>
            <a:off x="6758828" y="2034598"/>
            <a:ext cx="1252823" cy="1075891"/>
            <a:chOff x="6068496" y="1372005"/>
            <a:chExt cx="1252823" cy="1075891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D06D182F-3A6B-F1D5-2143-2C3068C8BBAF}"/>
                </a:ext>
              </a:extLst>
            </p:cNvPr>
            <p:cNvSpPr txBox="1"/>
            <p:nvPr/>
          </p:nvSpPr>
          <p:spPr>
            <a:xfrm>
              <a:off x="6068496" y="1633186"/>
              <a:ext cx="1183061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8C74E7E3-BE3B-CBBB-9305-19A3EC4CD6A9}"/>
                </a:ext>
              </a:extLst>
            </p:cNvPr>
            <p:cNvSpPr txBox="1"/>
            <p:nvPr/>
          </p:nvSpPr>
          <p:spPr>
            <a:xfrm>
              <a:off x="6068497" y="1372005"/>
              <a:ext cx="1252822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267882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03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29077D-DC45-5337-2E95-D7C54A502B61}"/>
              </a:ext>
            </a:extLst>
          </p:cNvPr>
          <p:cNvGrpSpPr/>
          <p:nvPr/>
        </p:nvGrpSpPr>
        <p:grpSpPr>
          <a:xfrm>
            <a:off x="2655900" y="1388238"/>
            <a:ext cx="1868629" cy="878676"/>
            <a:chOff x="3586259" y="2635564"/>
            <a:chExt cx="2446550" cy="1150429"/>
          </a:xfrm>
        </p:grpSpPr>
        <p:sp>
          <p:nvSpPr>
            <p:cNvPr id="3" name="任意多边形 14">
              <a:extLst>
                <a:ext uri="{FF2B5EF4-FFF2-40B4-BE49-F238E27FC236}">
                  <a16:creationId xmlns:a16="http://schemas.microsoft.com/office/drawing/2014/main" id="{FB5B97CF-CC33-DB5A-062B-0FA8DAEC2889}"/>
                </a:ext>
              </a:extLst>
            </p:cNvPr>
            <p:cNvSpPr/>
            <p:nvPr/>
          </p:nvSpPr>
          <p:spPr>
            <a:xfrm rot="2618723">
              <a:off x="3586259" y="3129972"/>
              <a:ext cx="1526375" cy="429649"/>
            </a:xfrm>
            <a:custGeom>
              <a:avLst/>
              <a:gdLst>
                <a:gd name="connsiteX0" fmla="*/ 46415 w 1620800"/>
                <a:gd name="connsiteY0" fmla="*/ 43226 h 456228"/>
                <a:gd name="connsiteX1" fmla="*/ 81131 w 1620800"/>
                <a:gd name="connsiteY1" fmla="*/ 13979 h 456228"/>
                <a:gd name="connsiteX2" fmla="*/ 105737 w 1620800"/>
                <a:gd name="connsiteY2" fmla="*/ 0 h 456228"/>
                <a:gd name="connsiteX3" fmla="*/ 103513 w 1620800"/>
                <a:gd name="connsiteY3" fmla="*/ 3407 h 456228"/>
                <a:gd name="connsiteX4" fmla="*/ 95879 w 1620800"/>
                <a:gd name="connsiteY4" fmla="*/ 35709 h 456228"/>
                <a:gd name="connsiteX5" fmla="*/ 1344686 w 1620800"/>
                <a:gd name="connsiteY5" fmla="*/ 397618 h 456228"/>
                <a:gd name="connsiteX6" fmla="*/ 1598817 w 1620800"/>
                <a:gd name="connsiteY6" fmla="*/ 399974 h 456228"/>
                <a:gd name="connsiteX7" fmla="*/ 1620800 w 1620800"/>
                <a:gd name="connsiteY7" fmla="*/ 399017 h 456228"/>
                <a:gd name="connsiteX8" fmla="*/ 1609623 w 1620800"/>
                <a:gd name="connsiteY8" fmla="*/ 401861 h 456228"/>
                <a:gd name="connsiteX9" fmla="*/ 1032399 w 1620800"/>
                <a:gd name="connsiteY9" fmla="*/ 456228 h 456228"/>
                <a:gd name="connsiteX10" fmla="*/ 0 w 1620800"/>
                <a:gd name="connsiteY10" fmla="*/ 137890 h 456228"/>
                <a:gd name="connsiteX11" fmla="*/ 46415 w 1620800"/>
                <a:gd name="connsiteY11" fmla="*/ 43226 h 45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0800" h="456228">
                  <a:moveTo>
                    <a:pt x="46415" y="43226"/>
                  </a:moveTo>
                  <a:cubicBezTo>
                    <a:pt x="56470" y="33258"/>
                    <a:pt x="68070" y="23500"/>
                    <a:pt x="81131" y="13979"/>
                  </a:cubicBezTo>
                  <a:lnTo>
                    <a:pt x="105737" y="0"/>
                  </a:lnTo>
                  <a:lnTo>
                    <a:pt x="103513" y="3407"/>
                  </a:lnTo>
                  <a:cubicBezTo>
                    <a:pt x="98841" y="13952"/>
                    <a:pt x="96260" y="24728"/>
                    <a:pt x="95879" y="35709"/>
                  </a:cubicBezTo>
                  <a:cubicBezTo>
                    <a:pt x="89775" y="211416"/>
                    <a:pt x="648885" y="373449"/>
                    <a:pt x="1344686" y="397618"/>
                  </a:cubicBezTo>
                  <a:cubicBezTo>
                    <a:pt x="1431662" y="400639"/>
                    <a:pt x="1516656" y="401363"/>
                    <a:pt x="1598817" y="399974"/>
                  </a:cubicBezTo>
                  <a:lnTo>
                    <a:pt x="1620800" y="399017"/>
                  </a:lnTo>
                  <a:lnTo>
                    <a:pt x="1609623" y="401861"/>
                  </a:lnTo>
                  <a:cubicBezTo>
                    <a:pt x="1444851" y="436185"/>
                    <a:pt x="1246216" y="456228"/>
                    <a:pt x="1032399" y="456228"/>
                  </a:cubicBezTo>
                  <a:cubicBezTo>
                    <a:pt x="462221" y="456228"/>
                    <a:pt x="0" y="313703"/>
                    <a:pt x="0" y="137890"/>
                  </a:cubicBezTo>
                  <a:cubicBezTo>
                    <a:pt x="0" y="104925"/>
                    <a:pt x="16250" y="73131"/>
                    <a:pt x="46415" y="432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 15">
              <a:extLst>
                <a:ext uri="{FF2B5EF4-FFF2-40B4-BE49-F238E27FC236}">
                  <a16:creationId xmlns:a16="http://schemas.microsoft.com/office/drawing/2014/main" id="{13B17882-0F27-17BE-500D-EC3C63325B73}"/>
                </a:ext>
              </a:extLst>
            </p:cNvPr>
            <p:cNvSpPr/>
            <p:nvPr/>
          </p:nvSpPr>
          <p:spPr>
            <a:xfrm rot="1996494">
              <a:off x="3756333" y="2635564"/>
              <a:ext cx="2276476" cy="1150429"/>
            </a:xfrm>
            <a:custGeom>
              <a:avLst/>
              <a:gdLst>
                <a:gd name="connsiteX0" fmla="*/ 226838 w 2417304"/>
                <a:gd name="connsiteY0" fmla="*/ 425615 h 1221597"/>
                <a:gd name="connsiteX1" fmla="*/ 589137 w 2417304"/>
                <a:gd name="connsiteY1" fmla="*/ 287036 h 1221597"/>
                <a:gd name="connsiteX2" fmla="*/ 620247 w 2417304"/>
                <a:gd name="connsiteY2" fmla="*/ 281593 h 1221597"/>
                <a:gd name="connsiteX3" fmla="*/ 619074 w 2417304"/>
                <a:gd name="connsiteY3" fmla="*/ 279807 h 1221597"/>
                <a:gd name="connsiteX4" fmla="*/ 682136 w 2417304"/>
                <a:gd name="connsiteY4" fmla="*/ 270763 h 1221597"/>
                <a:gd name="connsiteX5" fmla="*/ 697749 w 2417304"/>
                <a:gd name="connsiteY5" fmla="*/ 268031 h 1221597"/>
                <a:gd name="connsiteX6" fmla="*/ 710010 w 2417304"/>
                <a:gd name="connsiteY6" fmla="*/ 266766 h 1221597"/>
                <a:gd name="connsiteX7" fmla="*/ 785953 w 2417304"/>
                <a:gd name="connsiteY7" fmla="*/ 255876 h 1221597"/>
                <a:gd name="connsiteX8" fmla="*/ 1174708 w 2417304"/>
                <a:gd name="connsiteY8" fmla="*/ 234229 h 1221597"/>
                <a:gd name="connsiteX9" fmla="*/ 1780198 w 2417304"/>
                <a:gd name="connsiteY9" fmla="*/ 288262 h 1221597"/>
                <a:gd name="connsiteX10" fmla="*/ 1808383 w 2417304"/>
                <a:gd name="connsiteY10" fmla="*/ 294264 h 1221597"/>
                <a:gd name="connsiteX11" fmla="*/ 1837601 w 2417304"/>
                <a:gd name="connsiteY11" fmla="*/ 0 h 1221597"/>
                <a:gd name="connsiteX12" fmla="*/ 2417304 w 2417304"/>
                <a:gd name="connsiteY12" fmla="*/ 674379 h 1221597"/>
                <a:gd name="connsiteX13" fmla="*/ 1716308 w 2417304"/>
                <a:gd name="connsiteY13" fmla="*/ 1221597 h 1221597"/>
                <a:gd name="connsiteX14" fmla="*/ 1740805 w 2417304"/>
                <a:gd name="connsiteY14" fmla="*/ 974878 h 1221597"/>
                <a:gd name="connsiteX15" fmla="*/ 1694373 w 2417304"/>
                <a:gd name="connsiteY15" fmla="*/ 959080 h 1221597"/>
                <a:gd name="connsiteX16" fmla="*/ 1542586 w 2417304"/>
                <a:gd name="connsiteY16" fmla="*/ 915828 h 1221597"/>
                <a:gd name="connsiteX17" fmla="*/ 1466088 w 2417304"/>
                <a:gd name="connsiteY17" fmla="*/ 894927 h 1221597"/>
                <a:gd name="connsiteX18" fmla="*/ 1216256 w 2417304"/>
                <a:gd name="connsiteY18" fmla="*/ 840560 h 1221597"/>
                <a:gd name="connsiteX19" fmla="*/ 997814 w 2417304"/>
                <a:gd name="connsiteY19" fmla="*/ 805961 h 1221597"/>
                <a:gd name="connsiteX20" fmla="*/ 931487 w 2417304"/>
                <a:gd name="connsiteY20" fmla="*/ 798147 h 1221597"/>
                <a:gd name="connsiteX21" fmla="*/ 830878 w 2417304"/>
                <a:gd name="connsiteY21" fmla="*/ 787922 h 1221597"/>
                <a:gd name="connsiteX22" fmla="*/ 798833 w 2417304"/>
                <a:gd name="connsiteY22" fmla="*/ 784368 h 1221597"/>
                <a:gd name="connsiteX23" fmla="*/ 719245 w 2417304"/>
                <a:gd name="connsiteY23" fmla="*/ 778811 h 1221597"/>
                <a:gd name="connsiteX24" fmla="*/ 657401 w 2417304"/>
                <a:gd name="connsiteY24" fmla="*/ 776334 h 1221597"/>
                <a:gd name="connsiteX25" fmla="*/ 611945 w 2417304"/>
                <a:gd name="connsiteY25" fmla="*/ 774059 h 1221597"/>
                <a:gd name="connsiteX26" fmla="*/ 531594 w 2417304"/>
                <a:gd name="connsiteY26" fmla="*/ 772718 h 1221597"/>
                <a:gd name="connsiteX27" fmla="*/ 465831 w 2417304"/>
                <a:gd name="connsiteY27" fmla="*/ 774882 h 1221597"/>
                <a:gd name="connsiteX28" fmla="*/ 428462 w 2417304"/>
                <a:gd name="connsiteY28" fmla="*/ 775706 h 1221597"/>
                <a:gd name="connsiteX29" fmla="*/ 360204 w 2417304"/>
                <a:gd name="connsiteY29" fmla="*/ 778847 h 1221597"/>
                <a:gd name="connsiteX30" fmla="*/ 56177 w 2417304"/>
                <a:gd name="connsiteY30" fmla="*/ 852177 h 1221597"/>
                <a:gd name="connsiteX31" fmla="*/ 27345 w 2417304"/>
                <a:gd name="connsiteY31" fmla="*/ 872776 h 1221597"/>
                <a:gd name="connsiteX32" fmla="*/ 18899 w 2417304"/>
                <a:gd name="connsiteY32" fmla="*/ 855061 h 1221597"/>
                <a:gd name="connsiteX33" fmla="*/ 0 w 2417304"/>
                <a:gd name="connsiteY33" fmla="*/ 753948 h 1221597"/>
                <a:gd name="connsiteX34" fmla="*/ 158868 w 2417304"/>
                <a:gd name="connsiteY34" fmla="*/ 473436 h 1221597"/>
                <a:gd name="connsiteX35" fmla="*/ 226838 w 2417304"/>
                <a:gd name="connsiteY35" fmla="*/ 425615 h 12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17304" h="1221597">
                  <a:moveTo>
                    <a:pt x="226838" y="425615"/>
                  </a:moveTo>
                  <a:cubicBezTo>
                    <a:pt x="324305" y="364929"/>
                    <a:pt x="448318" y="316985"/>
                    <a:pt x="589137" y="287036"/>
                  </a:cubicBezTo>
                  <a:lnTo>
                    <a:pt x="620247" y="281593"/>
                  </a:lnTo>
                  <a:lnTo>
                    <a:pt x="619074" y="279807"/>
                  </a:lnTo>
                  <a:lnTo>
                    <a:pt x="682136" y="270763"/>
                  </a:lnTo>
                  <a:lnTo>
                    <a:pt x="697749" y="268031"/>
                  </a:lnTo>
                  <a:lnTo>
                    <a:pt x="710010" y="266766"/>
                  </a:lnTo>
                  <a:lnTo>
                    <a:pt x="785953" y="255876"/>
                  </a:lnTo>
                  <a:cubicBezTo>
                    <a:pt x="910209" y="241745"/>
                    <a:pt x="1040474" y="234229"/>
                    <a:pt x="1174708" y="234229"/>
                  </a:cubicBezTo>
                  <a:cubicBezTo>
                    <a:pt x="1389485" y="234229"/>
                    <a:pt x="1594095" y="253469"/>
                    <a:pt x="1780198" y="288262"/>
                  </a:cubicBezTo>
                  <a:lnTo>
                    <a:pt x="1808383" y="294264"/>
                  </a:lnTo>
                  <a:lnTo>
                    <a:pt x="1837601" y="0"/>
                  </a:lnTo>
                  <a:lnTo>
                    <a:pt x="2417304" y="674379"/>
                  </a:lnTo>
                  <a:lnTo>
                    <a:pt x="1716308" y="1221597"/>
                  </a:lnTo>
                  <a:lnTo>
                    <a:pt x="1740805" y="974878"/>
                  </a:lnTo>
                  <a:lnTo>
                    <a:pt x="1694373" y="959080"/>
                  </a:lnTo>
                  <a:lnTo>
                    <a:pt x="1542586" y="915828"/>
                  </a:lnTo>
                  <a:lnTo>
                    <a:pt x="1466088" y="894927"/>
                  </a:lnTo>
                  <a:lnTo>
                    <a:pt x="1216256" y="840560"/>
                  </a:lnTo>
                  <a:lnTo>
                    <a:pt x="997814" y="805961"/>
                  </a:lnTo>
                  <a:lnTo>
                    <a:pt x="931487" y="798147"/>
                  </a:lnTo>
                  <a:lnTo>
                    <a:pt x="830878" y="787922"/>
                  </a:lnTo>
                  <a:lnTo>
                    <a:pt x="798833" y="784368"/>
                  </a:lnTo>
                  <a:lnTo>
                    <a:pt x="719245" y="778811"/>
                  </a:lnTo>
                  <a:lnTo>
                    <a:pt x="657401" y="776334"/>
                  </a:lnTo>
                  <a:lnTo>
                    <a:pt x="611945" y="774059"/>
                  </a:lnTo>
                  <a:lnTo>
                    <a:pt x="531594" y="772718"/>
                  </a:lnTo>
                  <a:lnTo>
                    <a:pt x="465831" y="774882"/>
                  </a:lnTo>
                  <a:lnTo>
                    <a:pt x="428462" y="775706"/>
                  </a:lnTo>
                  <a:lnTo>
                    <a:pt x="360204" y="778847"/>
                  </a:lnTo>
                  <a:cubicBezTo>
                    <a:pt x="226028" y="790007"/>
                    <a:pt x="120706" y="814757"/>
                    <a:pt x="56177" y="852177"/>
                  </a:cubicBezTo>
                  <a:lnTo>
                    <a:pt x="27345" y="872776"/>
                  </a:lnTo>
                  <a:lnTo>
                    <a:pt x="18899" y="855061"/>
                  </a:lnTo>
                  <a:cubicBezTo>
                    <a:pt x="6508" y="822400"/>
                    <a:pt x="0" y="788584"/>
                    <a:pt x="0" y="753948"/>
                  </a:cubicBezTo>
                  <a:cubicBezTo>
                    <a:pt x="0" y="650040"/>
                    <a:pt x="58567" y="553510"/>
                    <a:pt x="158868" y="473436"/>
                  </a:cubicBezTo>
                  <a:cubicBezTo>
                    <a:pt x="179764" y="456754"/>
                    <a:pt x="202472" y="440786"/>
                    <a:pt x="226838" y="425615"/>
                  </a:cubicBezTo>
                  <a:close/>
                </a:path>
              </a:pathLst>
            </a:custGeom>
            <a:solidFill>
              <a:srgbClr val="FF9216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 b="1">
                <a:solidFill>
                  <a:schemeClr val="bg1"/>
                </a:solidFill>
                <a:latin typeface="+mn-ea"/>
                <a:ea typeface="宋体" charset="-122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A44560AF-6120-2364-E709-07F33B7FDE42}"/>
              </a:ext>
            </a:extLst>
          </p:cNvPr>
          <p:cNvGrpSpPr/>
          <p:nvPr/>
        </p:nvGrpSpPr>
        <p:grpSpPr>
          <a:xfrm>
            <a:off x="4593836" y="1388237"/>
            <a:ext cx="1868629" cy="878676"/>
            <a:chOff x="6123550" y="2635563"/>
            <a:chExt cx="2446550" cy="1150429"/>
          </a:xfrm>
        </p:grpSpPr>
        <p:sp>
          <p:nvSpPr>
            <p:cNvPr id="24" name="任意多边形 17">
              <a:extLst>
                <a:ext uri="{FF2B5EF4-FFF2-40B4-BE49-F238E27FC236}">
                  <a16:creationId xmlns:a16="http://schemas.microsoft.com/office/drawing/2014/main" id="{9F5327B1-870E-61FE-AA6F-E1631DADF81B}"/>
                </a:ext>
              </a:extLst>
            </p:cNvPr>
            <p:cNvSpPr/>
            <p:nvPr/>
          </p:nvSpPr>
          <p:spPr>
            <a:xfrm rot="18981277" flipH="1">
              <a:off x="7043725" y="3129971"/>
              <a:ext cx="1526375" cy="429649"/>
            </a:xfrm>
            <a:custGeom>
              <a:avLst/>
              <a:gdLst>
                <a:gd name="connsiteX0" fmla="*/ 46415 w 1620800"/>
                <a:gd name="connsiteY0" fmla="*/ 43226 h 456228"/>
                <a:gd name="connsiteX1" fmla="*/ 81131 w 1620800"/>
                <a:gd name="connsiteY1" fmla="*/ 13979 h 456228"/>
                <a:gd name="connsiteX2" fmla="*/ 105737 w 1620800"/>
                <a:gd name="connsiteY2" fmla="*/ 0 h 456228"/>
                <a:gd name="connsiteX3" fmla="*/ 103513 w 1620800"/>
                <a:gd name="connsiteY3" fmla="*/ 3407 h 456228"/>
                <a:gd name="connsiteX4" fmla="*/ 95879 w 1620800"/>
                <a:gd name="connsiteY4" fmla="*/ 35709 h 456228"/>
                <a:gd name="connsiteX5" fmla="*/ 1344686 w 1620800"/>
                <a:gd name="connsiteY5" fmla="*/ 397618 h 456228"/>
                <a:gd name="connsiteX6" fmla="*/ 1598817 w 1620800"/>
                <a:gd name="connsiteY6" fmla="*/ 399974 h 456228"/>
                <a:gd name="connsiteX7" fmla="*/ 1620800 w 1620800"/>
                <a:gd name="connsiteY7" fmla="*/ 399017 h 456228"/>
                <a:gd name="connsiteX8" fmla="*/ 1609623 w 1620800"/>
                <a:gd name="connsiteY8" fmla="*/ 401861 h 456228"/>
                <a:gd name="connsiteX9" fmla="*/ 1032399 w 1620800"/>
                <a:gd name="connsiteY9" fmla="*/ 456228 h 456228"/>
                <a:gd name="connsiteX10" fmla="*/ 0 w 1620800"/>
                <a:gd name="connsiteY10" fmla="*/ 137890 h 456228"/>
                <a:gd name="connsiteX11" fmla="*/ 46415 w 1620800"/>
                <a:gd name="connsiteY11" fmla="*/ 43226 h 45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0800" h="456228">
                  <a:moveTo>
                    <a:pt x="46415" y="43226"/>
                  </a:moveTo>
                  <a:cubicBezTo>
                    <a:pt x="56470" y="33258"/>
                    <a:pt x="68070" y="23500"/>
                    <a:pt x="81131" y="13979"/>
                  </a:cubicBezTo>
                  <a:lnTo>
                    <a:pt x="105737" y="0"/>
                  </a:lnTo>
                  <a:lnTo>
                    <a:pt x="103513" y="3407"/>
                  </a:lnTo>
                  <a:cubicBezTo>
                    <a:pt x="98841" y="13952"/>
                    <a:pt x="96260" y="24728"/>
                    <a:pt x="95879" y="35709"/>
                  </a:cubicBezTo>
                  <a:cubicBezTo>
                    <a:pt x="89775" y="211416"/>
                    <a:pt x="648885" y="373449"/>
                    <a:pt x="1344686" y="397618"/>
                  </a:cubicBezTo>
                  <a:cubicBezTo>
                    <a:pt x="1431662" y="400639"/>
                    <a:pt x="1516656" y="401363"/>
                    <a:pt x="1598817" y="399974"/>
                  </a:cubicBezTo>
                  <a:lnTo>
                    <a:pt x="1620800" y="399017"/>
                  </a:lnTo>
                  <a:lnTo>
                    <a:pt x="1609623" y="401861"/>
                  </a:lnTo>
                  <a:cubicBezTo>
                    <a:pt x="1444851" y="436185"/>
                    <a:pt x="1246216" y="456228"/>
                    <a:pt x="1032399" y="456228"/>
                  </a:cubicBezTo>
                  <a:cubicBezTo>
                    <a:pt x="462221" y="456228"/>
                    <a:pt x="0" y="313703"/>
                    <a:pt x="0" y="137890"/>
                  </a:cubicBezTo>
                  <a:cubicBezTo>
                    <a:pt x="0" y="104925"/>
                    <a:pt x="16250" y="73131"/>
                    <a:pt x="46415" y="432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 18">
              <a:extLst>
                <a:ext uri="{FF2B5EF4-FFF2-40B4-BE49-F238E27FC236}">
                  <a16:creationId xmlns:a16="http://schemas.microsoft.com/office/drawing/2014/main" id="{1B35225E-FFAE-E713-908C-33688791CE37}"/>
                </a:ext>
              </a:extLst>
            </p:cNvPr>
            <p:cNvSpPr/>
            <p:nvPr/>
          </p:nvSpPr>
          <p:spPr>
            <a:xfrm rot="19603506" flipH="1">
              <a:off x="6123550" y="2635563"/>
              <a:ext cx="2276476" cy="1150429"/>
            </a:xfrm>
            <a:custGeom>
              <a:avLst/>
              <a:gdLst>
                <a:gd name="connsiteX0" fmla="*/ 226838 w 2417304"/>
                <a:gd name="connsiteY0" fmla="*/ 425615 h 1221597"/>
                <a:gd name="connsiteX1" fmla="*/ 589137 w 2417304"/>
                <a:gd name="connsiteY1" fmla="*/ 287036 h 1221597"/>
                <a:gd name="connsiteX2" fmla="*/ 620247 w 2417304"/>
                <a:gd name="connsiteY2" fmla="*/ 281593 h 1221597"/>
                <a:gd name="connsiteX3" fmla="*/ 619074 w 2417304"/>
                <a:gd name="connsiteY3" fmla="*/ 279807 h 1221597"/>
                <a:gd name="connsiteX4" fmla="*/ 682136 w 2417304"/>
                <a:gd name="connsiteY4" fmla="*/ 270763 h 1221597"/>
                <a:gd name="connsiteX5" fmla="*/ 697749 w 2417304"/>
                <a:gd name="connsiteY5" fmla="*/ 268031 h 1221597"/>
                <a:gd name="connsiteX6" fmla="*/ 710010 w 2417304"/>
                <a:gd name="connsiteY6" fmla="*/ 266766 h 1221597"/>
                <a:gd name="connsiteX7" fmla="*/ 785953 w 2417304"/>
                <a:gd name="connsiteY7" fmla="*/ 255876 h 1221597"/>
                <a:gd name="connsiteX8" fmla="*/ 1174708 w 2417304"/>
                <a:gd name="connsiteY8" fmla="*/ 234229 h 1221597"/>
                <a:gd name="connsiteX9" fmla="*/ 1780198 w 2417304"/>
                <a:gd name="connsiteY9" fmla="*/ 288262 h 1221597"/>
                <a:gd name="connsiteX10" fmla="*/ 1808383 w 2417304"/>
                <a:gd name="connsiteY10" fmla="*/ 294264 h 1221597"/>
                <a:gd name="connsiteX11" fmla="*/ 1837601 w 2417304"/>
                <a:gd name="connsiteY11" fmla="*/ 0 h 1221597"/>
                <a:gd name="connsiteX12" fmla="*/ 2417304 w 2417304"/>
                <a:gd name="connsiteY12" fmla="*/ 674379 h 1221597"/>
                <a:gd name="connsiteX13" fmla="*/ 1716308 w 2417304"/>
                <a:gd name="connsiteY13" fmla="*/ 1221597 h 1221597"/>
                <a:gd name="connsiteX14" fmla="*/ 1740805 w 2417304"/>
                <a:gd name="connsiteY14" fmla="*/ 974878 h 1221597"/>
                <a:gd name="connsiteX15" fmla="*/ 1694373 w 2417304"/>
                <a:gd name="connsiteY15" fmla="*/ 959080 h 1221597"/>
                <a:gd name="connsiteX16" fmla="*/ 1542586 w 2417304"/>
                <a:gd name="connsiteY16" fmla="*/ 915828 h 1221597"/>
                <a:gd name="connsiteX17" fmla="*/ 1466088 w 2417304"/>
                <a:gd name="connsiteY17" fmla="*/ 894927 h 1221597"/>
                <a:gd name="connsiteX18" fmla="*/ 1216256 w 2417304"/>
                <a:gd name="connsiteY18" fmla="*/ 840560 h 1221597"/>
                <a:gd name="connsiteX19" fmla="*/ 997814 w 2417304"/>
                <a:gd name="connsiteY19" fmla="*/ 805961 h 1221597"/>
                <a:gd name="connsiteX20" fmla="*/ 931487 w 2417304"/>
                <a:gd name="connsiteY20" fmla="*/ 798147 h 1221597"/>
                <a:gd name="connsiteX21" fmla="*/ 830878 w 2417304"/>
                <a:gd name="connsiteY21" fmla="*/ 787922 h 1221597"/>
                <a:gd name="connsiteX22" fmla="*/ 798833 w 2417304"/>
                <a:gd name="connsiteY22" fmla="*/ 784368 h 1221597"/>
                <a:gd name="connsiteX23" fmla="*/ 719245 w 2417304"/>
                <a:gd name="connsiteY23" fmla="*/ 778811 h 1221597"/>
                <a:gd name="connsiteX24" fmla="*/ 657401 w 2417304"/>
                <a:gd name="connsiteY24" fmla="*/ 776334 h 1221597"/>
                <a:gd name="connsiteX25" fmla="*/ 611945 w 2417304"/>
                <a:gd name="connsiteY25" fmla="*/ 774059 h 1221597"/>
                <a:gd name="connsiteX26" fmla="*/ 531594 w 2417304"/>
                <a:gd name="connsiteY26" fmla="*/ 772718 h 1221597"/>
                <a:gd name="connsiteX27" fmla="*/ 465831 w 2417304"/>
                <a:gd name="connsiteY27" fmla="*/ 774882 h 1221597"/>
                <a:gd name="connsiteX28" fmla="*/ 428462 w 2417304"/>
                <a:gd name="connsiteY28" fmla="*/ 775706 h 1221597"/>
                <a:gd name="connsiteX29" fmla="*/ 360204 w 2417304"/>
                <a:gd name="connsiteY29" fmla="*/ 778847 h 1221597"/>
                <a:gd name="connsiteX30" fmla="*/ 56177 w 2417304"/>
                <a:gd name="connsiteY30" fmla="*/ 852177 h 1221597"/>
                <a:gd name="connsiteX31" fmla="*/ 27345 w 2417304"/>
                <a:gd name="connsiteY31" fmla="*/ 872776 h 1221597"/>
                <a:gd name="connsiteX32" fmla="*/ 18899 w 2417304"/>
                <a:gd name="connsiteY32" fmla="*/ 855061 h 1221597"/>
                <a:gd name="connsiteX33" fmla="*/ 0 w 2417304"/>
                <a:gd name="connsiteY33" fmla="*/ 753948 h 1221597"/>
                <a:gd name="connsiteX34" fmla="*/ 158868 w 2417304"/>
                <a:gd name="connsiteY34" fmla="*/ 473436 h 1221597"/>
                <a:gd name="connsiteX35" fmla="*/ 226838 w 2417304"/>
                <a:gd name="connsiteY35" fmla="*/ 425615 h 12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17304" h="1221597">
                  <a:moveTo>
                    <a:pt x="226838" y="425615"/>
                  </a:moveTo>
                  <a:cubicBezTo>
                    <a:pt x="324305" y="364929"/>
                    <a:pt x="448318" y="316985"/>
                    <a:pt x="589137" y="287036"/>
                  </a:cubicBezTo>
                  <a:lnTo>
                    <a:pt x="620247" y="281593"/>
                  </a:lnTo>
                  <a:lnTo>
                    <a:pt x="619074" y="279807"/>
                  </a:lnTo>
                  <a:lnTo>
                    <a:pt x="682136" y="270763"/>
                  </a:lnTo>
                  <a:lnTo>
                    <a:pt x="697749" y="268031"/>
                  </a:lnTo>
                  <a:lnTo>
                    <a:pt x="710010" y="266766"/>
                  </a:lnTo>
                  <a:lnTo>
                    <a:pt x="785953" y="255876"/>
                  </a:lnTo>
                  <a:cubicBezTo>
                    <a:pt x="910209" y="241745"/>
                    <a:pt x="1040474" y="234229"/>
                    <a:pt x="1174708" y="234229"/>
                  </a:cubicBezTo>
                  <a:cubicBezTo>
                    <a:pt x="1389485" y="234229"/>
                    <a:pt x="1594095" y="253469"/>
                    <a:pt x="1780198" y="288262"/>
                  </a:cubicBezTo>
                  <a:lnTo>
                    <a:pt x="1808383" y="294264"/>
                  </a:lnTo>
                  <a:lnTo>
                    <a:pt x="1837601" y="0"/>
                  </a:lnTo>
                  <a:lnTo>
                    <a:pt x="2417304" y="674379"/>
                  </a:lnTo>
                  <a:lnTo>
                    <a:pt x="1716308" y="1221597"/>
                  </a:lnTo>
                  <a:lnTo>
                    <a:pt x="1740805" y="974878"/>
                  </a:lnTo>
                  <a:lnTo>
                    <a:pt x="1694373" y="959080"/>
                  </a:lnTo>
                  <a:lnTo>
                    <a:pt x="1542586" y="915828"/>
                  </a:lnTo>
                  <a:lnTo>
                    <a:pt x="1466088" y="894927"/>
                  </a:lnTo>
                  <a:lnTo>
                    <a:pt x="1216256" y="840560"/>
                  </a:lnTo>
                  <a:lnTo>
                    <a:pt x="997814" y="805961"/>
                  </a:lnTo>
                  <a:lnTo>
                    <a:pt x="931487" y="798147"/>
                  </a:lnTo>
                  <a:lnTo>
                    <a:pt x="830878" y="787922"/>
                  </a:lnTo>
                  <a:lnTo>
                    <a:pt x="798833" y="784368"/>
                  </a:lnTo>
                  <a:lnTo>
                    <a:pt x="719245" y="778811"/>
                  </a:lnTo>
                  <a:lnTo>
                    <a:pt x="657401" y="776334"/>
                  </a:lnTo>
                  <a:lnTo>
                    <a:pt x="611945" y="774059"/>
                  </a:lnTo>
                  <a:lnTo>
                    <a:pt x="531594" y="772718"/>
                  </a:lnTo>
                  <a:lnTo>
                    <a:pt x="465831" y="774882"/>
                  </a:lnTo>
                  <a:lnTo>
                    <a:pt x="428462" y="775706"/>
                  </a:lnTo>
                  <a:lnTo>
                    <a:pt x="360204" y="778847"/>
                  </a:lnTo>
                  <a:cubicBezTo>
                    <a:pt x="226028" y="790007"/>
                    <a:pt x="120706" y="814757"/>
                    <a:pt x="56177" y="852177"/>
                  </a:cubicBezTo>
                  <a:lnTo>
                    <a:pt x="27345" y="872776"/>
                  </a:lnTo>
                  <a:lnTo>
                    <a:pt x="18899" y="855061"/>
                  </a:lnTo>
                  <a:cubicBezTo>
                    <a:pt x="6508" y="822400"/>
                    <a:pt x="0" y="788584"/>
                    <a:pt x="0" y="753948"/>
                  </a:cubicBezTo>
                  <a:cubicBezTo>
                    <a:pt x="0" y="650040"/>
                    <a:pt x="58567" y="553510"/>
                    <a:pt x="158868" y="473436"/>
                  </a:cubicBezTo>
                  <a:cubicBezTo>
                    <a:pt x="179764" y="456754"/>
                    <a:pt x="202472" y="440786"/>
                    <a:pt x="226838" y="425615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 b="1">
                <a:solidFill>
                  <a:schemeClr val="bg1"/>
                </a:solidFill>
                <a:latin typeface="+mn-ea"/>
                <a:sym typeface="+mn-lt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31699363-8D59-68B1-CDD6-2C320837FDDC}"/>
              </a:ext>
            </a:extLst>
          </p:cNvPr>
          <p:cNvGrpSpPr/>
          <p:nvPr/>
        </p:nvGrpSpPr>
        <p:grpSpPr>
          <a:xfrm>
            <a:off x="4622050" y="2876587"/>
            <a:ext cx="1868629" cy="878676"/>
            <a:chOff x="6160490" y="4584222"/>
            <a:chExt cx="2446550" cy="1150429"/>
          </a:xfrm>
        </p:grpSpPr>
        <p:sp>
          <p:nvSpPr>
            <p:cNvPr id="30" name="任意多边形 20">
              <a:extLst>
                <a:ext uri="{FF2B5EF4-FFF2-40B4-BE49-F238E27FC236}">
                  <a16:creationId xmlns:a16="http://schemas.microsoft.com/office/drawing/2014/main" id="{DC8D7B41-A70C-02DB-6686-F65C373CE301}"/>
                </a:ext>
              </a:extLst>
            </p:cNvPr>
            <p:cNvSpPr/>
            <p:nvPr/>
          </p:nvSpPr>
          <p:spPr>
            <a:xfrm rot="2618723" flipH="1" flipV="1">
              <a:off x="7080665" y="4810594"/>
              <a:ext cx="1526375" cy="429649"/>
            </a:xfrm>
            <a:custGeom>
              <a:avLst/>
              <a:gdLst>
                <a:gd name="connsiteX0" fmla="*/ 46415 w 1620800"/>
                <a:gd name="connsiteY0" fmla="*/ 43226 h 456228"/>
                <a:gd name="connsiteX1" fmla="*/ 81131 w 1620800"/>
                <a:gd name="connsiteY1" fmla="*/ 13979 h 456228"/>
                <a:gd name="connsiteX2" fmla="*/ 105737 w 1620800"/>
                <a:gd name="connsiteY2" fmla="*/ 0 h 456228"/>
                <a:gd name="connsiteX3" fmla="*/ 103513 w 1620800"/>
                <a:gd name="connsiteY3" fmla="*/ 3407 h 456228"/>
                <a:gd name="connsiteX4" fmla="*/ 95879 w 1620800"/>
                <a:gd name="connsiteY4" fmla="*/ 35709 h 456228"/>
                <a:gd name="connsiteX5" fmla="*/ 1344686 w 1620800"/>
                <a:gd name="connsiteY5" fmla="*/ 397618 h 456228"/>
                <a:gd name="connsiteX6" fmla="*/ 1598817 w 1620800"/>
                <a:gd name="connsiteY6" fmla="*/ 399974 h 456228"/>
                <a:gd name="connsiteX7" fmla="*/ 1620800 w 1620800"/>
                <a:gd name="connsiteY7" fmla="*/ 399017 h 456228"/>
                <a:gd name="connsiteX8" fmla="*/ 1609623 w 1620800"/>
                <a:gd name="connsiteY8" fmla="*/ 401861 h 456228"/>
                <a:gd name="connsiteX9" fmla="*/ 1032399 w 1620800"/>
                <a:gd name="connsiteY9" fmla="*/ 456228 h 456228"/>
                <a:gd name="connsiteX10" fmla="*/ 0 w 1620800"/>
                <a:gd name="connsiteY10" fmla="*/ 137890 h 456228"/>
                <a:gd name="connsiteX11" fmla="*/ 46415 w 1620800"/>
                <a:gd name="connsiteY11" fmla="*/ 43226 h 45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0800" h="456228">
                  <a:moveTo>
                    <a:pt x="46415" y="43226"/>
                  </a:moveTo>
                  <a:cubicBezTo>
                    <a:pt x="56470" y="33258"/>
                    <a:pt x="68070" y="23500"/>
                    <a:pt x="81131" y="13979"/>
                  </a:cubicBezTo>
                  <a:lnTo>
                    <a:pt x="105737" y="0"/>
                  </a:lnTo>
                  <a:lnTo>
                    <a:pt x="103513" y="3407"/>
                  </a:lnTo>
                  <a:cubicBezTo>
                    <a:pt x="98841" y="13952"/>
                    <a:pt x="96260" y="24728"/>
                    <a:pt x="95879" y="35709"/>
                  </a:cubicBezTo>
                  <a:cubicBezTo>
                    <a:pt x="89775" y="211416"/>
                    <a:pt x="648885" y="373449"/>
                    <a:pt x="1344686" y="397618"/>
                  </a:cubicBezTo>
                  <a:cubicBezTo>
                    <a:pt x="1431662" y="400639"/>
                    <a:pt x="1516656" y="401363"/>
                    <a:pt x="1598817" y="399974"/>
                  </a:cubicBezTo>
                  <a:lnTo>
                    <a:pt x="1620800" y="399017"/>
                  </a:lnTo>
                  <a:lnTo>
                    <a:pt x="1609623" y="401861"/>
                  </a:lnTo>
                  <a:cubicBezTo>
                    <a:pt x="1444851" y="436185"/>
                    <a:pt x="1246216" y="456228"/>
                    <a:pt x="1032399" y="456228"/>
                  </a:cubicBezTo>
                  <a:cubicBezTo>
                    <a:pt x="462221" y="456228"/>
                    <a:pt x="0" y="313703"/>
                    <a:pt x="0" y="137890"/>
                  </a:cubicBezTo>
                  <a:cubicBezTo>
                    <a:pt x="0" y="104925"/>
                    <a:pt x="16250" y="73131"/>
                    <a:pt x="46415" y="432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 21">
              <a:extLst>
                <a:ext uri="{FF2B5EF4-FFF2-40B4-BE49-F238E27FC236}">
                  <a16:creationId xmlns:a16="http://schemas.microsoft.com/office/drawing/2014/main" id="{44F18201-47AD-BC1E-C9E8-C664959D9564}"/>
                </a:ext>
              </a:extLst>
            </p:cNvPr>
            <p:cNvSpPr/>
            <p:nvPr/>
          </p:nvSpPr>
          <p:spPr>
            <a:xfrm rot="1996494" flipH="1" flipV="1">
              <a:off x="6160490" y="4584222"/>
              <a:ext cx="2276476" cy="1150429"/>
            </a:xfrm>
            <a:custGeom>
              <a:avLst/>
              <a:gdLst>
                <a:gd name="connsiteX0" fmla="*/ 226838 w 2417304"/>
                <a:gd name="connsiteY0" fmla="*/ 425615 h 1221597"/>
                <a:gd name="connsiteX1" fmla="*/ 589137 w 2417304"/>
                <a:gd name="connsiteY1" fmla="*/ 287036 h 1221597"/>
                <a:gd name="connsiteX2" fmla="*/ 620247 w 2417304"/>
                <a:gd name="connsiteY2" fmla="*/ 281593 h 1221597"/>
                <a:gd name="connsiteX3" fmla="*/ 619074 w 2417304"/>
                <a:gd name="connsiteY3" fmla="*/ 279807 h 1221597"/>
                <a:gd name="connsiteX4" fmla="*/ 682136 w 2417304"/>
                <a:gd name="connsiteY4" fmla="*/ 270763 h 1221597"/>
                <a:gd name="connsiteX5" fmla="*/ 697749 w 2417304"/>
                <a:gd name="connsiteY5" fmla="*/ 268031 h 1221597"/>
                <a:gd name="connsiteX6" fmla="*/ 710010 w 2417304"/>
                <a:gd name="connsiteY6" fmla="*/ 266766 h 1221597"/>
                <a:gd name="connsiteX7" fmla="*/ 785953 w 2417304"/>
                <a:gd name="connsiteY7" fmla="*/ 255876 h 1221597"/>
                <a:gd name="connsiteX8" fmla="*/ 1174708 w 2417304"/>
                <a:gd name="connsiteY8" fmla="*/ 234229 h 1221597"/>
                <a:gd name="connsiteX9" fmla="*/ 1780198 w 2417304"/>
                <a:gd name="connsiteY9" fmla="*/ 288262 h 1221597"/>
                <a:gd name="connsiteX10" fmla="*/ 1808383 w 2417304"/>
                <a:gd name="connsiteY10" fmla="*/ 294264 h 1221597"/>
                <a:gd name="connsiteX11" fmla="*/ 1837601 w 2417304"/>
                <a:gd name="connsiteY11" fmla="*/ 0 h 1221597"/>
                <a:gd name="connsiteX12" fmla="*/ 2417304 w 2417304"/>
                <a:gd name="connsiteY12" fmla="*/ 674379 h 1221597"/>
                <a:gd name="connsiteX13" fmla="*/ 1716308 w 2417304"/>
                <a:gd name="connsiteY13" fmla="*/ 1221597 h 1221597"/>
                <a:gd name="connsiteX14" fmla="*/ 1740805 w 2417304"/>
                <a:gd name="connsiteY14" fmla="*/ 974878 h 1221597"/>
                <a:gd name="connsiteX15" fmla="*/ 1694373 w 2417304"/>
                <a:gd name="connsiteY15" fmla="*/ 959080 h 1221597"/>
                <a:gd name="connsiteX16" fmla="*/ 1542586 w 2417304"/>
                <a:gd name="connsiteY16" fmla="*/ 915828 h 1221597"/>
                <a:gd name="connsiteX17" fmla="*/ 1466088 w 2417304"/>
                <a:gd name="connsiteY17" fmla="*/ 894927 h 1221597"/>
                <a:gd name="connsiteX18" fmla="*/ 1216256 w 2417304"/>
                <a:gd name="connsiteY18" fmla="*/ 840560 h 1221597"/>
                <a:gd name="connsiteX19" fmla="*/ 997814 w 2417304"/>
                <a:gd name="connsiteY19" fmla="*/ 805961 h 1221597"/>
                <a:gd name="connsiteX20" fmla="*/ 931487 w 2417304"/>
                <a:gd name="connsiteY20" fmla="*/ 798147 h 1221597"/>
                <a:gd name="connsiteX21" fmla="*/ 830878 w 2417304"/>
                <a:gd name="connsiteY21" fmla="*/ 787922 h 1221597"/>
                <a:gd name="connsiteX22" fmla="*/ 798833 w 2417304"/>
                <a:gd name="connsiteY22" fmla="*/ 784368 h 1221597"/>
                <a:gd name="connsiteX23" fmla="*/ 719245 w 2417304"/>
                <a:gd name="connsiteY23" fmla="*/ 778811 h 1221597"/>
                <a:gd name="connsiteX24" fmla="*/ 657401 w 2417304"/>
                <a:gd name="connsiteY24" fmla="*/ 776334 h 1221597"/>
                <a:gd name="connsiteX25" fmla="*/ 611945 w 2417304"/>
                <a:gd name="connsiteY25" fmla="*/ 774059 h 1221597"/>
                <a:gd name="connsiteX26" fmla="*/ 531594 w 2417304"/>
                <a:gd name="connsiteY26" fmla="*/ 772718 h 1221597"/>
                <a:gd name="connsiteX27" fmla="*/ 465831 w 2417304"/>
                <a:gd name="connsiteY27" fmla="*/ 774882 h 1221597"/>
                <a:gd name="connsiteX28" fmla="*/ 428462 w 2417304"/>
                <a:gd name="connsiteY28" fmla="*/ 775706 h 1221597"/>
                <a:gd name="connsiteX29" fmla="*/ 360204 w 2417304"/>
                <a:gd name="connsiteY29" fmla="*/ 778847 h 1221597"/>
                <a:gd name="connsiteX30" fmla="*/ 56177 w 2417304"/>
                <a:gd name="connsiteY30" fmla="*/ 852177 h 1221597"/>
                <a:gd name="connsiteX31" fmla="*/ 27345 w 2417304"/>
                <a:gd name="connsiteY31" fmla="*/ 872776 h 1221597"/>
                <a:gd name="connsiteX32" fmla="*/ 18899 w 2417304"/>
                <a:gd name="connsiteY32" fmla="*/ 855061 h 1221597"/>
                <a:gd name="connsiteX33" fmla="*/ 0 w 2417304"/>
                <a:gd name="connsiteY33" fmla="*/ 753948 h 1221597"/>
                <a:gd name="connsiteX34" fmla="*/ 158868 w 2417304"/>
                <a:gd name="connsiteY34" fmla="*/ 473436 h 1221597"/>
                <a:gd name="connsiteX35" fmla="*/ 226838 w 2417304"/>
                <a:gd name="connsiteY35" fmla="*/ 425615 h 12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17304" h="1221597">
                  <a:moveTo>
                    <a:pt x="226838" y="425615"/>
                  </a:moveTo>
                  <a:cubicBezTo>
                    <a:pt x="324305" y="364929"/>
                    <a:pt x="448318" y="316985"/>
                    <a:pt x="589137" y="287036"/>
                  </a:cubicBezTo>
                  <a:lnTo>
                    <a:pt x="620247" y="281593"/>
                  </a:lnTo>
                  <a:lnTo>
                    <a:pt x="619074" y="279807"/>
                  </a:lnTo>
                  <a:lnTo>
                    <a:pt x="682136" y="270763"/>
                  </a:lnTo>
                  <a:lnTo>
                    <a:pt x="697749" y="268031"/>
                  </a:lnTo>
                  <a:lnTo>
                    <a:pt x="710010" y="266766"/>
                  </a:lnTo>
                  <a:lnTo>
                    <a:pt x="785953" y="255876"/>
                  </a:lnTo>
                  <a:cubicBezTo>
                    <a:pt x="910209" y="241745"/>
                    <a:pt x="1040474" y="234229"/>
                    <a:pt x="1174708" y="234229"/>
                  </a:cubicBezTo>
                  <a:cubicBezTo>
                    <a:pt x="1389485" y="234229"/>
                    <a:pt x="1594095" y="253469"/>
                    <a:pt x="1780198" y="288262"/>
                  </a:cubicBezTo>
                  <a:lnTo>
                    <a:pt x="1808383" y="294264"/>
                  </a:lnTo>
                  <a:lnTo>
                    <a:pt x="1837601" y="0"/>
                  </a:lnTo>
                  <a:lnTo>
                    <a:pt x="2417304" y="674379"/>
                  </a:lnTo>
                  <a:lnTo>
                    <a:pt x="1716308" y="1221597"/>
                  </a:lnTo>
                  <a:lnTo>
                    <a:pt x="1740805" y="974878"/>
                  </a:lnTo>
                  <a:lnTo>
                    <a:pt x="1694373" y="959080"/>
                  </a:lnTo>
                  <a:lnTo>
                    <a:pt x="1542586" y="915828"/>
                  </a:lnTo>
                  <a:lnTo>
                    <a:pt x="1466088" y="894927"/>
                  </a:lnTo>
                  <a:lnTo>
                    <a:pt x="1216256" y="840560"/>
                  </a:lnTo>
                  <a:lnTo>
                    <a:pt x="997814" y="805961"/>
                  </a:lnTo>
                  <a:lnTo>
                    <a:pt x="931487" y="798147"/>
                  </a:lnTo>
                  <a:lnTo>
                    <a:pt x="830878" y="787922"/>
                  </a:lnTo>
                  <a:lnTo>
                    <a:pt x="798833" y="784368"/>
                  </a:lnTo>
                  <a:lnTo>
                    <a:pt x="719245" y="778811"/>
                  </a:lnTo>
                  <a:lnTo>
                    <a:pt x="657401" y="776334"/>
                  </a:lnTo>
                  <a:lnTo>
                    <a:pt x="611945" y="774059"/>
                  </a:lnTo>
                  <a:lnTo>
                    <a:pt x="531594" y="772718"/>
                  </a:lnTo>
                  <a:lnTo>
                    <a:pt x="465831" y="774882"/>
                  </a:lnTo>
                  <a:lnTo>
                    <a:pt x="428462" y="775706"/>
                  </a:lnTo>
                  <a:lnTo>
                    <a:pt x="360204" y="778847"/>
                  </a:lnTo>
                  <a:cubicBezTo>
                    <a:pt x="226028" y="790007"/>
                    <a:pt x="120706" y="814757"/>
                    <a:pt x="56177" y="852177"/>
                  </a:cubicBezTo>
                  <a:lnTo>
                    <a:pt x="27345" y="872776"/>
                  </a:lnTo>
                  <a:lnTo>
                    <a:pt x="18899" y="855061"/>
                  </a:lnTo>
                  <a:cubicBezTo>
                    <a:pt x="6508" y="822400"/>
                    <a:pt x="0" y="788584"/>
                    <a:pt x="0" y="753948"/>
                  </a:cubicBezTo>
                  <a:cubicBezTo>
                    <a:pt x="0" y="650040"/>
                    <a:pt x="58567" y="553510"/>
                    <a:pt x="158868" y="473436"/>
                  </a:cubicBezTo>
                  <a:cubicBezTo>
                    <a:pt x="179764" y="456754"/>
                    <a:pt x="202472" y="440786"/>
                    <a:pt x="226838" y="425615"/>
                  </a:cubicBezTo>
                  <a:close/>
                </a:path>
              </a:pathLst>
            </a:custGeom>
            <a:solidFill>
              <a:srgbClr val="FF9216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 b="1">
                <a:solidFill>
                  <a:schemeClr val="bg1"/>
                </a:solidFill>
                <a:latin typeface="+mn-ea"/>
                <a:sym typeface="+mn-lt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14CE8EF9-8ECD-F1F3-B106-7FDAE67A7EA0}"/>
              </a:ext>
            </a:extLst>
          </p:cNvPr>
          <p:cNvGrpSpPr/>
          <p:nvPr/>
        </p:nvGrpSpPr>
        <p:grpSpPr>
          <a:xfrm>
            <a:off x="2654908" y="2867182"/>
            <a:ext cx="1868630" cy="878676"/>
            <a:chOff x="3584960" y="4571909"/>
            <a:chExt cx="2446551" cy="1150429"/>
          </a:xfrm>
        </p:grpSpPr>
        <p:sp>
          <p:nvSpPr>
            <p:cNvPr id="33" name="任意多边形 23">
              <a:extLst>
                <a:ext uri="{FF2B5EF4-FFF2-40B4-BE49-F238E27FC236}">
                  <a16:creationId xmlns:a16="http://schemas.microsoft.com/office/drawing/2014/main" id="{C172CDAC-0544-2126-33ED-15FE11BA47B0}"/>
                </a:ext>
              </a:extLst>
            </p:cNvPr>
            <p:cNvSpPr/>
            <p:nvPr/>
          </p:nvSpPr>
          <p:spPr>
            <a:xfrm rot="18981277" flipV="1">
              <a:off x="3584960" y="4798281"/>
              <a:ext cx="1526375" cy="429649"/>
            </a:xfrm>
            <a:custGeom>
              <a:avLst/>
              <a:gdLst>
                <a:gd name="connsiteX0" fmla="*/ 46415 w 1620800"/>
                <a:gd name="connsiteY0" fmla="*/ 43226 h 456228"/>
                <a:gd name="connsiteX1" fmla="*/ 81131 w 1620800"/>
                <a:gd name="connsiteY1" fmla="*/ 13979 h 456228"/>
                <a:gd name="connsiteX2" fmla="*/ 105737 w 1620800"/>
                <a:gd name="connsiteY2" fmla="*/ 0 h 456228"/>
                <a:gd name="connsiteX3" fmla="*/ 103513 w 1620800"/>
                <a:gd name="connsiteY3" fmla="*/ 3407 h 456228"/>
                <a:gd name="connsiteX4" fmla="*/ 95879 w 1620800"/>
                <a:gd name="connsiteY4" fmla="*/ 35709 h 456228"/>
                <a:gd name="connsiteX5" fmla="*/ 1344686 w 1620800"/>
                <a:gd name="connsiteY5" fmla="*/ 397618 h 456228"/>
                <a:gd name="connsiteX6" fmla="*/ 1598817 w 1620800"/>
                <a:gd name="connsiteY6" fmla="*/ 399974 h 456228"/>
                <a:gd name="connsiteX7" fmla="*/ 1620800 w 1620800"/>
                <a:gd name="connsiteY7" fmla="*/ 399017 h 456228"/>
                <a:gd name="connsiteX8" fmla="*/ 1609623 w 1620800"/>
                <a:gd name="connsiteY8" fmla="*/ 401861 h 456228"/>
                <a:gd name="connsiteX9" fmla="*/ 1032399 w 1620800"/>
                <a:gd name="connsiteY9" fmla="*/ 456228 h 456228"/>
                <a:gd name="connsiteX10" fmla="*/ 0 w 1620800"/>
                <a:gd name="connsiteY10" fmla="*/ 137890 h 456228"/>
                <a:gd name="connsiteX11" fmla="*/ 46415 w 1620800"/>
                <a:gd name="connsiteY11" fmla="*/ 43226 h 45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0800" h="456228">
                  <a:moveTo>
                    <a:pt x="46415" y="43226"/>
                  </a:moveTo>
                  <a:cubicBezTo>
                    <a:pt x="56470" y="33258"/>
                    <a:pt x="68070" y="23500"/>
                    <a:pt x="81131" y="13979"/>
                  </a:cubicBezTo>
                  <a:lnTo>
                    <a:pt x="105737" y="0"/>
                  </a:lnTo>
                  <a:lnTo>
                    <a:pt x="103513" y="3407"/>
                  </a:lnTo>
                  <a:cubicBezTo>
                    <a:pt x="98841" y="13952"/>
                    <a:pt x="96260" y="24728"/>
                    <a:pt x="95879" y="35709"/>
                  </a:cubicBezTo>
                  <a:cubicBezTo>
                    <a:pt x="89775" y="211416"/>
                    <a:pt x="648885" y="373449"/>
                    <a:pt x="1344686" y="397618"/>
                  </a:cubicBezTo>
                  <a:cubicBezTo>
                    <a:pt x="1431662" y="400639"/>
                    <a:pt x="1516656" y="401363"/>
                    <a:pt x="1598817" y="399974"/>
                  </a:cubicBezTo>
                  <a:lnTo>
                    <a:pt x="1620800" y="399017"/>
                  </a:lnTo>
                  <a:lnTo>
                    <a:pt x="1609623" y="401861"/>
                  </a:lnTo>
                  <a:cubicBezTo>
                    <a:pt x="1444851" y="436185"/>
                    <a:pt x="1246216" y="456228"/>
                    <a:pt x="1032399" y="456228"/>
                  </a:cubicBezTo>
                  <a:cubicBezTo>
                    <a:pt x="462221" y="456228"/>
                    <a:pt x="0" y="313703"/>
                    <a:pt x="0" y="137890"/>
                  </a:cubicBezTo>
                  <a:cubicBezTo>
                    <a:pt x="0" y="104925"/>
                    <a:pt x="16250" y="73131"/>
                    <a:pt x="46415" y="432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 24">
              <a:extLst>
                <a:ext uri="{FF2B5EF4-FFF2-40B4-BE49-F238E27FC236}">
                  <a16:creationId xmlns:a16="http://schemas.microsoft.com/office/drawing/2014/main" id="{EA3C1753-B9B5-8D65-AB21-74C6BF7D78DC}"/>
                </a:ext>
              </a:extLst>
            </p:cNvPr>
            <p:cNvSpPr/>
            <p:nvPr/>
          </p:nvSpPr>
          <p:spPr>
            <a:xfrm rot="19603506" flipV="1">
              <a:off x="3755035" y="4571909"/>
              <a:ext cx="2276476" cy="1150429"/>
            </a:xfrm>
            <a:custGeom>
              <a:avLst/>
              <a:gdLst>
                <a:gd name="connsiteX0" fmla="*/ 226838 w 2417304"/>
                <a:gd name="connsiteY0" fmla="*/ 425615 h 1221597"/>
                <a:gd name="connsiteX1" fmla="*/ 589137 w 2417304"/>
                <a:gd name="connsiteY1" fmla="*/ 287036 h 1221597"/>
                <a:gd name="connsiteX2" fmla="*/ 620247 w 2417304"/>
                <a:gd name="connsiteY2" fmla="*/ 281593 h 1221597"/>
                <a:gd name="connsiteX3" fmla="*/ 619074 w 2417304"/>
                <a:gd name="connsiteY3" fmla="*/ 279807 h 1221597"/>
                <a:gd name="connsiteX4" fmla="*/ 682136 w 2417304"/>
                <a:gd name="connsiteY4" fmla="*/ 270763 h 1221597"/>
                <a:gd name="connsiteX5" fmla="*/ 697749 w 2417304"/>
                <a:gd name="connsiteY5" fmla="*/ 268031 h 1221597"/>
                <a:gd name="connsiteX6" fmla="*/ 710010 w 2417304"/>
                <a:gd name="connsiteY6" fmla="*/ 266766 h 1221597"/>
                <a:gd name="connsiteX7" fmla="*/ 785953 w 2417304"/>
                <a:gd name="connsiteY7" fmla="*/ 255876 h 1221597"/>
                <a:gd name="connsiteX8" fmla="*/ 1174708 w 2417304"/>
                <a:gd name="connsiteY8" fmla="*/ 234229 h 1221597"/>
                <a:gd name="connsiteX9" fmla="*/ 1780198 w 2417304"/>
                <a:gd name="connsiteY9" fmla="*/ 288262 h 1221597"/>
                <a:gd name="connsiteX10" fmla="*/ 1808383 w 2417304"/>
                <a:gd name="connsiteY10" fmla="*/ 294264 h 1221597"/>
                <a:gd name="connsiteX11" fmla="*/ 1837601 w 2417304"/>
                <a:gd name="connsiteY11" fmla="*/ 0 h 1221597"/>
                <a:gd name="connsiteX12" fmla="*/ 2417304 w 2417304"/>
                <a:gd name="connsiteY12" fmla="*/ 674379 h 1221597"/>
                <a:gd name="connsiteX13" fmla="*/ 1716308 w 2417304"/>
                <a:gd name="connsiteY13" fmla="*/ 1221597 h 1221597"/>
                <a:gd name="connsiteX14" fmla="*/ 1740805 w 2417304"/>
                <a:gd name="connsiteY14" fmla="*/ 974878 h 1221597"/>
                <a:gd name="connsiteX15" fmla="*/ 1694373 w 2417304"/>
                <a:gd name="connsiteY15" fmla="*/ 959080 h 1221597"/>
                <a:gd name="connsiteX16" fmla="*/ 1542586 w 2417304"/>
                <a:gd name="connsiteY16" fmla="*/ 915828 h 1221597"/>
                <a:gd name="connsiteX17" fmla="*/ 1466088 w 2417304"/>
                <a:gd name="connsiteY17" fmla="*/ 894927 h 1221597"/>
                <a:gd name="connsiteX18" fmla="*/ 1216256 w 2417304"/>
                <a:gd name="connsiteY18" fmla="*/ 840560 h 1221597"/>
                <a:gd name="connsiteX19" fmla="*/ 997814 w 2417304"/>
                <a:gd name="connsiteY19" fmla="*/ 805961 h 1221597"/>
                <a:gd name="connsiteX20" fmla="*/ 931487 w 2417304"/>
                <a:gd name="connsiteY20" fmla="*/ 798147 h 1221597"/>
                <a:gd name="connsiteX21" fmla="*/ 830878 w 2417304"/>
                <a:gd name="connsiteY21" fmla="*/ 787922 h 1221597"/>
                <a:gd name="connsiteX22" fmla="*/ 798833 w 2417304"/>
                <a:gd name="connsiteY22" fmla="*/ 784368 h 1221597"/>
                <a:gd name="connsiteX23" fmla="*/ 719245 w 2417304"/>
                <a:gd name="connsiteY23" fmla="*/ 778811 h 1221597"/>
                <a:gd name="connsiteX24" fmla="*/ 657401 w 2417304"/>
                <a:gd name="connsiteY24" fmla="*/ 776334 h 1221597"/>
                <a:gd name="connsiteX25" fmla="*/ 611945 w 2417304"/>
                <a:gd name="connsiteY25" fmla="*/ 774059 h 1221597"/>
                <a:gd name="connsiteX26" fmla="*/ 531594 w 2417304"/>
                <a:gd name="connsiteY26" fmla="*/ 772718 h 1221597"/>
                <a:gd name="connsiteX27" fmla="*/ 465831 w 2417304"/>
                <a:gd name="connsiteY27" fmla="*/ 774882 h 1221597"/>
                <a:gd name="connsiteX28" fmla="*/ 428462 w 2417304"/>
                <a:gd name="connsiteY28" fmla="*/ 775706 h 1221597"/>
                <a:gd name="connsiteX29" fmla="*/ 360204 w 2417304"/>
                <a:gd name="connsiteY29" fmla="*/ 778847 h 1221597"/>
                <a:gd name="connsiteX30" fmla="*/ 56177 w 2417304"/>
                <a:gd name="connsiteY30" fmla="*/ 852177 h 1221597"/>
                <a:gd name="connsiteX31" fmla="*/ 27345 w 2417304"/>
                <a:gd name="connsiteY31" fmla="*/ 872776 h 1221597"/>
                <a:gd name="connsiteX32" fmla="*/ 18899 w 2417304"/>
                <a:gd name="connsiteY32" fmla="*/ 855061 h 1221597"/>
                <a:gd name="connsiteX33" fmla="*/ 0 w 2417304"/>
                <a:gd name="connsiteY33" fmla="*/ 753948 h 1221597"/>
                <a:gd name="connsiteX34" fmla="*/ 158868 w 2417304"/>
                <a:gd name="connsiteY34" fmla="*/ 473436 h 1221597"/>
                <a:gd name="connsiteX35" fmla="*/ 226838 w 2417304"/>
                <a:gd name="connsiteY35" fmla="*/ 425615 h 12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17304" h="1221597">
                  <a:moveTo>
                    <a:pt x="226838" y="425615"/>
                  </a:moveTo>
                  <a:cubicBezTo>
                    <a:pt x="324305" y="364929"/>
                    <a:pt x="448318" y="316985"/>
                    <a:pt x="589137" y="287036"/>
                  </a:cubicBezTo>
                  <a:lnTo>
                    <a:pt x="620247" y="281593"/>
                  </a:lnTo>
                  <a:lnTo>
                    <a:pt x="619074" y="279807"/>
                  </a:lnTo>
                  <a:lnTo>
                    <a:pt x="682136" y="270763"/>
                  </a:lnTo>
                  <a:lnTo>
                    <a:pt x="697749" y="268031"/>
                  </a:lnTo>
                  <a:lnTo>
                    <a:pt x="710010" y="266766"/>
                  </a:lnTo>
                  <a:lnTo>
                    <a:pt x="785953" y="255876"/>
                  </a:lnTo>
                  <a:cubicBezTo>
                    <a:pt x="910209" y="241745"/>
                    <a:pt x="1040474" y="234229"/>
                    <a:pt x="1174708" y="234229"/>
                  </a:cubicBezTo>
                  <a:cubicBezTo>
                    <a:pt x="1389485" y="234229"/>
                    <a:pt x="1594095" y="253469"/>
                    <a:pt x="1780198" y="288262"/>
                  </a:cubicBezTo>
                  <a:lnTo>
                    <a:pt x="1808383" y="294264"/>
                  </a:lnTo>
                  <a:lnTo>
                    <a:pt x="1837601" y="0"/>
                  </a:lnTo>
                  <a:lnTo>
                    <a:pt x="2417304" y="674379"/>
                  </a:lnTo>
                  <a:lnTo>
                    <a:pt x="1716308" y="1221597"/>
                  </a:lnTo>
                  <a:lnTo>
                    <a:pt x="1740805" y="974878"/>
                  </a:lnTo>
                  <a:lnTo>
                    <a:pt x="1694373" y="959080"/>
                  </a:lnTo>
                  <a:lnTo>
                    <a:pt x="1542586" y="915828"/>
                  </a:lnTo>
                  <a:lnTo>
                    <a:pt x="1466088" y="894927"/>
                  </a:lnTo>
                  <a:lnTo>
                    <a:pt x="1216256" y="840560"/>
                  </a:lnTo>
                  <a:lnTo>
                    <a:pt x="997814" y="805961"/>
                  </a:lnTo>
                  <a:lnTo>
                    <a:pt x="931487" y="798147"/>
                  </a:lnTo>
                  <a:lnTo>
                    <a:pt x="830878" y="787922"/>
                  </a:lnTo>
                  <a:lnTo>
                    <a:pt x="798833" y="784368"/>
                  </a:lnTo>
                  <a:lnTo>
                    <a:pt x="719245" y="778811"/>
                  </a:lnTo>
                  <a:lnTo>
                    <a:pt x="657401" y="776334"/>
                  </a:lnTo>
                  <a:lnTo>
                    <a:pt x="611945" y="774059"/>
                  </a:lnTo>
                  <a:lnTo>
                    <a:pt x="531594" y="772718"/>
                  </a:lnTo>
                  <a:lnTo>
                    <a:pt x="465831" y="774882"/>
                  </a:lnTo>
                  <a:lnTo>
                    <a:pt x="428462" y="775706"/>
                  </a:lnTo>
                  <a:lnTo>
                    <a:pt x="360204" y="778847"/>
                  </a:lnTo>
                  <a:cubicBezTo>
                    <a:pt x="226028" y="790007"/>
                    <a:pt x="120706" y="814757"/>
                    <a:pt x="56177" y="852177"/>
                  </a:cubicBezTo>
                  <a:lnTo>
                    <a:pt x="27345" y="872776"/>
                  </a:lnTo>
                  <a:lnTo>
                    <a:pt x="18899" y="855061"/>
                  </a:lnTo>
                  <a:cubicBezTo>
                    <a:pt x="6508" y="822400"/>
                    <a:pt x="0" y="788584"/>
                    <a:pt x="0" y="753948"/>
                  </a:cubicBezTo>
                  <a:cubicBezTo>
                    <a:pt x="0" y="650040"/>
                    <a:pt x="58567" y="553510"/>
                    <a:pt x="158868" y="473436"/>
                  </a:cubicBezTo>
                  <a:cubicBezTo>
                    <a:pt x="179764" y="456754"/>
                    <a:pt x="202472" y="440786"/>
                    <a:pt x="226838" y="425615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 b="1">
                <a:solidFill>
                  <a:schemeClr val="bg1"/>
                </a:solidFill>
                <a:latin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CEB2E46-1AAB-0B29-CC63-067747F5794B}"/>
              </a:ext>
            </a:extLst>
          </p:cNvPr>
          <p:cNvGrpSpPr/>
          <p:nvPr/>
        </p:nvGrpSpPr>
        <p:grpSpPr>
          <a:xfrm>
            <a:off x="517902" y="1178858"/>
            <a:ext cx="2247616" cy="706559"/>
            <a:chOff x="6068496" y="1372005"/>
            <a:chExt cx="2247616" cy="706559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D8E1D70A-F51A-8985-C776-3540BA482501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052C80C9-C260-6F19-0E02-9A2A8E15DCE5}"/>
                </a:ext>
              </a:extLst>
            </p:cNvPr>
            <p:cNvSpPr txBox="1"/>
            <p:nvPr/>
          </p:nvSpPr>
          <p:spPr>
            <a:xfrm>
              <a:off x="682482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934CBA2-FDF8-4398-F525-40CF7557C6F9}"/>
              </a:ext>
            </a:extLst>
          </p:cNvPr>
          <p:cNvGrpSpPr/>
          <p:nvPr/>
        </p:nvGrpSpPr>
        <p:grpSpPr>
          <a:xfrm>
            <a:off x="6352846" y="1178858"/>
            <a:ext cx="2324403" cy="891225"/>
            <a:chOff x="6068495" y="1372005"/>
            <a:chExt cx="2324403" cy="89122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AA4A1554-FF33-66CC-8DCE-AEDF877B0197}"/>
                </a:ext>
              </a:extLst>
            </p:cNvPr>
            <p:cNvSpPr txBox="1"/>
            <p:nvPr/>
          </p:nvSpPr>
          <p:spPr>
            <a:xfrm>
              <a:off x="6068495" y="1633186"/>
              <a:ext cx="2324403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模板网，幻灯片演 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 板网 唯一访问网址：</a:t>
              </a:r>
              <a:endPara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www.51ppt moban.com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25C4391-C048-86F7-96F6-B1E7606503C5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5AE60665-2C2C-E070-BFEB-C6946F008E05}"/>
              </a:ext>
            </a:extLst>
          </p:cNvPr>
          <p:cNvGrpSpPr/>
          <p:nvPr/>
        </p:nvGrpSpPr>
        <p:grpSpPr>
          <a:xfrm>
            <a:off x="517902" y="3303772"/>
            <a:ext cx="2247616" cy="706559"/>
            <a:chOff x="6068496" y="1372005"/>
            <a:chExt cx="2247616" cy="706559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5495F4EF-11DE-AC5E-A7DC-30551969DAFD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B9661EF4-1B5D-7C8C-07DF-78CBC44A6844}"/>
                </a:ext>
              </a:extLst>
            </p:cNvPr>
            <p:cNvSpPr txBox="1"/>
            <p:nvPr/>
          </p:nvSpPr>
          <p:spPr>
            <a:xfrm>
              <a:off x="6824827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6FB86D09-6F5B-3253-4E70-24C4151AA2A5}"/>
              </a:ext>
            </a:extLst>
          </p:cNvPr>
          <p:cNvGrpSpPr/>
          <p:nvPr/>
        </p:nvGrpSpPr>
        <p:grpSpPr>
          <a:xfrm>
            <a:off x="6352847" y="3303772"/>
            <a:ext cx="2245128" cy="706559"/>
            <a:chOff x="6068496" y="1372005"/>
            <a:chExt cx="2245128" cy="706559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876AE9B-96C2-FCDC-27E0-F9D8039F6077}"/>
                </a:ext>
              </a:extLst>
            </p:cNvPr>
            <p:cNvSpPr txBox="1"/>
            <p:nvPr/>
          </p:nvSpPr>
          <p:spPr>
            <a:xfrm>
              <a:off x="6068496" y="1633186"/>
              <a:ext cx="2245128" cy="4453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DB4671A6-137F-9A05-C08C-EC5717506AF3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58430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030C56EA-953A-9133-C467-99CDAEF022F8}"/>
              </a:ext>
            </a:extLst>
          </p:cNvPr>
          <p:cNvGrpSpPr/>
          <p:nvPr/>
        </p:nvGrpSpPr>
        <p:grpSpPr>
          <a:xfrm>
            <a:off x="5761578" y="-828634"/>
            <a:ext cx="4402695" cy="3438418"/>
            <a:chOff x="4038872" y="-326803"/>
            <a:chExt cx="6125402" cy="4783818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A2C1B6E-CDE4-B0CF-1187-E88F98414F72}"/>
                </a:ext>
              </a:extLst>
            </p:cNvPr>
            <p:cNvSpPr/>
            <p:nvPr/>
          </p:nvSpPr>
          <p:spPr>
            <a:xfrm>
              <a:off x="4429856" y="-326803"/>
              <a:ext cx="5734418" cy="4783818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9A1C79A2-A681-8AA1-7070-8247A60CE8C8}"/>
                </a:ext>
              </a:extLst>
            </p:cNvPr>
            <p:cNvSpPr/>
            <p:nvPr/>
          </p:nvSpPr>
          <p:spPr>
            <a:xfrm>
              <a:off x="4038872" y="1"/>
              <a:ext cx="5106716" cy="4260169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6399042" y="412304"/>
            <a:ext cx="2488038" cy="1296144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8432713" y="1846985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-700552" y="-298278"/>
            <a:ext cx="4062331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i="1" dirty="0">
                <a:solidFill>
                  <a:srgbClr val="2F54EB">
                    <a:alpha val="11000"/>
                  </a:srgbClr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04</a:t>
            </a:r>
            <a:endParaRPr lang="zh-CN" altLang="en-US" sz="23900" i="1" dirty="0">
              <a:solidFill>
                <a:srgbClr val="2F54EB">
                  <a:alpha val="11000"/>
                </a:srgbClr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595699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602853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610007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617160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624314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631468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638622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645776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652930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660084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667238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674392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681546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688699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695853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703007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710161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245" name="任意多边形: 形状 244">
            <a:extLst>
              <a:ext uri="{FF2B5EF4-FFF2-40B4-BE49-F238E27FC236}">
                <a16:creationId xmlns:a16="http://schemas.microsoft.com/office/drawing/2014/main" id="{78446314-8D15-2F69-71DB-0F7F0A8362DA}"/>
              </a:ext>
            </a:extLst>
          </p:cNvPr>
          <p:cNvSpPr/>
          <p:nvPr/>
        </p:nvSpPr>
        <p:spPr>
          <a:xfrm>
            <a:off x="7183064" y="4877419"/>
            <a:ext cx="1962524" cy="267669"/>
          </a:xfrm>
          <a:custGeom>
            <a:avLst/>
            <a:gdLst>
              <a:gd name="connsiteX0" fmla="*/ 108941 w 1962524"/>
              <a:gd name="connsiteY0" fmla="*/ 0 h 267669"/>
              <a:gd name="connsiteX1" fmla="*/ 1962524 w 1962524"/>
              <a:gd name="connsiteY1" fmla="*/ 0 h 267669"/>
              <a:gd name="connsiteX2" fmla="*/ 1962524 w 1962524"/>
              <a:gd name="connsiteY2" fmla="*/ 267669 h 267669"/>
              <a:gd name="connsiteX3" fmla="*/ 0 w 1962524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2524" h="267669">
                <a:moveTo>
                  <a:pt x="108941" y="0"/>
                </a:moveTo>
                <a:lnTo>
                  <a:pt x="1962524" y="0"/>
                </a:lnTo>
                <a:lnTo>
                  <a:pt x="1962524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AAA096-079F-C4EB-809E-AB6BF5113A6A}"/>
              </a:ext>
            </a:extLst>
          </p:cNvPr>
          <p:cNvGrpSpPr/>
          <p:nvPr/>
        </p:nvGrpSpPr>
        <p:grpSpPr>
          <a:xfrm>
            <a:off x="3187571" y="2085667"/>
            <a:ext cx="2920970" cy="486877"/>
            <a:chOff x="759121" y="1529056"/>
            <a:chExt cx="2920970" cy="486877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83A9E5C-518C-64D5-8CD8-4BA27AB0023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7" name="平行四边形 6">
                <a:extLst>
                  <a:ext uri="{FF2B5EF4-FFF2-40B4-BE49-F238E27FC236}">
                    <a16:creationId xmlns:a16="http://schemas.microsoft.com/office/drawing/2014/main" id="{B979907B-3004-0EF5-560F-F3AA5BCCB3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8" name="平行四边形 7">
                <a:extLst>
                  <a:ext uri="{FF2B5EF4-FFF2-40B4-BE49-F238E27FC236}">
                    <a16:creationId xmlns:a16="http://schemas.microsoft.com/office/drawing/2014/main" id="{FEEFB70D-4121-1343-BD9B-A92C0E38E7F0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9" name="平行四边形 8">
                <a:extLst>
                  <a:ext uri="{FF2B5EF4-FFF2-40B4-BE49-F238E27FC236}">
                    <a16:creationId xmlns:a16="http://schemas.microsoft.com/office/drawing/2014/main" id="{C1E407FC-3300-FCEB-6486-3BB7C5FD05AA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B91CD73F-8AF3-5E2E-EF16-57F426FC3299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E38952DD-E238-2F31-3AD1-E7D60AA0355F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2" name="平行四边形 11">
                <a:extLst>
                  <a:ext uri="{FF2B5EF4-FFF2-40B4-BE49-F238E27FC236}">
                    <a16:creationId xmlns:a16="http://schemas.microsoft.com/office/drawing/2014/main" id="{FA053B09-9628-9CDF-76CC-FF445DCE8F98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" name="平行四边形 12">
                <a:extLst>
                  <a:ext uri="{FF2B5EF4-FFF2-40B4-BE49-F238E27FC236}">
                    <a16:creationId xmlns:a16="http://schemas.microsoft.com/office/drawing/2014/main" id="{3455FB05-E98B-212A-CEBE-93D0FD443A00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442C5483-2DB3-02F5-B2C1-1275C4FA95EA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" name="平行四边形 14">
                <a:extLst>
                  <a:ext uri="{FF2B5EF4-FFF2-40B4-BE49-F238E27FC236}">
                    <a16:creationId xmlns:a16="http://schemas.microsoft.com/office/drawing/2014/main" id="{D4E6D1F1-D6B4-12E3-51A5-748FB8200428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" name="平行四边形 15">
                <a:extLst>
                  <a:ext uri="{FF2B5EF4-FFF2-40B4-BE49-F238E27FC236}">
                    <a16:creationId xmlns:a16="http://schemas.microsoft.com/office/drawing/2014/main" id="{8BFE5338-A11E-D092-56E9-6A525DC0140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B6B14941-B2EA-A883-9575-81EB6B8B8BA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11114FCD-FD0A-3D2F-E059-EB18DF1CE9C2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DC597FD6-A898-87FC-78A5-DD4237AAD43B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75F3C99F-9938-D3FA-72C2-028BCBAD05D4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74229F60-67EC-3A8E-67D2-A4C14EC3B097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2491D81F-4B41-DDFC-809A-34DEFBD00D43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0159B40A-B8F9-F2CD-80AB-81F2FC8E3FBF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BAB76D5F-1999-AAFA-82FD-680BEEB663B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2E5B7E7-3D64-E691-5C35-C934B66D14E2}"/>
                </a:ext>
              </a:extLst>
            </p:cNvPr>
            <p:cNvSpPr txBox="1"/>
            <p:nvPr/>
          </p:nvSpPr>
          <p:spPr>
            <a:xfrm>
              <a:off x="2971474" y="1541662"/>
              <a:ext cx="57900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04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58649D9-7FA0-ADFC-6CB0-4DD467AF2792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9EB391FC-535C-DEA6-701B-C80BF046947B}"/>
              </a:ext>
            </a:extLst>
          </p:cNvPr>
          <p:cNvSpPr txBox="1"/>
          <p:nvPr/>
        </p:nvSpPr>
        <p:spPr>
          <a:xfrm>
            <a:off x="2001088" y="2643930"/>
            <a:ext cx="4038441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307641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90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04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3" name="Shape 39980">
            <a:extLst>
              <a:ext uri="{FF2B5EF4-FFF2-40B4-BE49-F238E27FC236}">
                <a16:creationId xmlns:a16="http://schemas.microsoft.com/office/drawing/2014/main" id="{EFDEA87B-7FAC-9782-3D28-A243513C008D}"/>
              </a:ext>
            </a:extLst>
          </p:cNvPr>
          <p:cNvSpPr/>
          <p:nvPr/>
        </p:nvSpPr>
        <p:spPr>
          <a:xfrm>
            <a:off x="2099853" y="1706047"/>
            <a:ext cx="5077321" cy="4307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476"/>
                </a:move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noFill/>
          <a:ln w="9525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0092" tIns="20092" rIns="20092" bIns="20092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Shape 39981">
            <a:extLst>
              <a:ext uri="{FF2B5EF4-FFF2-40B4-BE49-F238E27FC236}">
                <a16:creationId xmlns:a16="http://schemas.microsoft.com/office/drawing/2014/main" id="{479B6471-003F-B614-BE8A-D12791E66941}"/>
              </a:ext>
            </a:extLst>
          </p:cNvPr>
          <p:cNvSpPr/>
          <p:nvPr/>
        </p:nvSpPr>
        <p:spPr>
          <a:xfrm>
            <a:off x="4635009" y="1438705"/>
            <a:ext cx="1" cy="697065"/>
          </a:xfrm>
          <a:prstGeom prst="line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0092" tIns="20092" rIns="20092" bIns="20092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Shape 39982">
            <a:extLst>
              <a:ext uri="{FF2B5EF4-FFF2-40B4-BE49-F238E27FC236}">
                <a16:creationId xmlns:a16="http://schemas.microsoft.com/office/drawing/2014/main" id="{0708BEB5-482C-0C41-5880-9218D5B9F41A}"/>
              </a:ext>
            </a:extLst>
          </p:cNvPr>
          <p:cNvSpPr/>
          <p:nvPr/>
        </p:nvSpPr>
        <p:spPr>
          <a:xfrm>
            <a:off x="3366618" y="1704997"/>
            <a:ext cx="1" cy="430772"/>
          </a:xfrm>
          <a:prstGeom prst="line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0092" tIns="20092" rIns="20092" bIns="20092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Shape 39983">
            <a:extLst>
              <a:ext uri="{FF2B5EF4-FFF2-40B4-BE49-F238E27FC236}">
                <a16:creationId xmlns:a16="http://schemas.microsoft.com/office/drawing/2014/main" id="{714DCF07-4C22-546E-4650-B4150EE3ED38}"/>
              </a:ext>
            </a:extLst>
          </p:cNvPr>
          <p:cNvSpPr/>
          <p:nvPr/>
        </p:nvSpPr>
        <p:spPr>
          <a:xfrm>
            <a:off x="5903400" y="1704997"/>
            <a:ext cx="1" cy="430772"/>
          </a:xfrm>
          <a:prstGeom prst="line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0092" tIns="20092" rIns="20092" bIns="20092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Shape 39959">
            <a:extLst>
              <a:ext uri="{FF2B5EF4-FFF2-40B4-BE49-F238E27FC236}">
                <a16:creationId xmlns:a16="http://schemas.microsoft.com/office/drawing/2014/main" id="{76A482BF-CB06-D390-D9D8-64CEEC0D6871}"/>
              </a:ext>
            </a:extLst>
          </p:cNvPr>
          <p:cNvSpPr/>
          <p:nvPr/>
        </p:nvSpPr>
        <p:spPr>
          <a:xfrm>
            <a:off x="4186182" y="637144"/>
            <a:ext cx="897656" cy="1517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6" h="21600" extrusionOk="0">
                <a:moveTo>
                  <a:pt x="21586" y="21600"/>
                </a:moveTo>
                <a:lnTo>
                  <a:pt x="21586" y="17622"/>
                </a:lnTo>
                <a:cubicBezTo>
                  <a:pt x="21586" y="15553"/>
                  <a:pt x="21300" y="13860"/>
                  <a:pt x="20950" y="13860"/>
                </a:cubicBezTo>
                <a:lnTo>
                  <a:pt x="9943" y="13860"/>
                </a:lnTo>
                <a:cubicBezTo>
                  <a:pt x="9594" y="13860"/>
                  <a:pt x="9151" y="12442"/>
                  <a:pt x="8960" y="10709"/>
                </a:cubicBezTo>
                <a:lnTo>
                  <a:pt x="8126" y="3150"/>
                </a:lnTo>
                <a:cubicBezTo>
                  <a:pt x="7935" y="1418"/>
                  <a:pt x="7493" y="0"/>
                  <a:pt x="7143" y="0"/>
                </a:cubicBezTo>
                <a:lnTo>
                  <a:pt x="609" y="0"/>
                </a:lnTo>
                <a:cubicBezTo>
                  <a:pt x="260" y="0"/>
                  <a:pt x="-14" y="1692"/>
                  <a:pt x="1" y="3759"/>
                </a:cubicBezTo>
                <a:lnTo>
                  <a:pt x="128" y="21600"/>
                </a:lnTo>
                <a:cubicBezTo>
                  <a:pt x="128" y="21600"/>
                  <a:pt x="21586" y="21600"/>
                  <a:pt x="21586" y="21600"/>
                </a:cubicBezTo>
                <a:close/>
              </a:path>
            </a:pathLst>
          </a:custGeom>
          <a:solidFill>
            <a:srgbClr val="2F54EB"/>
          </a:solidFill>
          <a:ln w="12700" cap="flat">
            <a:noFill/>
            <a:miter lim="400000"/>
          </a:ln>
          <a:effectLst/>
        </p:spPr>
        <p:txBody>
          <a:bodyPr wrap="square" lIns="15069" tIns="15069" rIns="15069" bIns="15069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Shape 39960">
            <a:extLst>
              <a:ext uri="{FF2B5EF4-FFF2-40B4-BE49-F238E27FC236}">
                <a16:creationId xmlns:a16="http://schemas.microsoft.com/office/drawing/2014/main" id="{C501826A-3E8F-E48F-38AA-2BDC2C6CF811}"/>
              </a:ext>
            </a:extLst>
          </p:cNvPr>
          <p:cNvSpPr/>
          <p:nvPr/>
        </p:nvSpPr>
        <p:spPr>
          <a:xfrm>
            <a:off x="4109432" y="783492"/>
            <a:ext cx="1051154" cy="6652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600" extrusionOk="0">
                <a:moveTo>
                  <a:pt x="20041" y="20748"/>
                </a:moveTo>
                <a:cubicBezTo>
                  <a:pt x="20006" y="21217"/>
                  <a:pt x="19733" y="21600"/>
                  <a:pt x="19435" y="21600"/>
                </a:cubicBezTo>
                <a:lnTo>
                  <a:pt x="1921" y="21600"/>
                </a:lnTo>
                <a:cubicBezTo>
                  <a:pt x="1623" y="21600"/>
                  <a:pt x="1354" y="21216"/>
                  <a:pt x="1323" y="20747"/>
                </a:cubicBezTo>
                <a:lnTo>
                  <a:pt x="3" y="853"/>
                </a:lnTo>
                <a:cubicBezTo>
                  <a:pt x="-28" y="384"/>
                  <a:pt x="190" y="0"/>
                  <a:pt x="488" y="0"/>
                </a:cubicBezTo>
                <a:lnTo>
                  <a:pt x="21059" y="0"/>
                </a:lnTo>
                <a:cubicBezTo>
                  <a:pt x="21357" y="0"/>
                  <a:pt x="21572" y="383"/>
                  <a:pt x="21537" y="852"/>
                </a:cubicBezTo>
                <a:cubicBezTo>
                  <a:pt x="21537" y="852"/>
                  <a:pt x="20041" y="20748"/>
                  <a:pt x="20041" y="20748"/>
                </a:cubicBezTo>
                <a:close/>
              </a:path>
            </a:pathLst>
          </a:custGeom>
          <a:solidFill>
            <a:srgbClr val="2F54EB"/>
          </a:solidFill>
          <a:ln w="12700" cap="flat">
            <a:noFill/>
            <a:miter lim="400000"/>
          </a:ln>
          <a:effectLst/>
        </p:spPr>
        <p:txBody>
          <a:bodyPr wrap="square" lIns="15069" tIns="15069" rIns="15069" bIns="15069" numCol="1" anchor="ctr">
            <a:noAutofit/>
          </a:bodyPr>
          <a:lstStyle/>
          <a:p>
            <a:endParaRPr sz="1013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标题 20">
            <a:extLst>
              <a:ext uri="{FF2B5EF4-FFF2-40B4-BE49-F238E27FC236}">
                <a16:creationId xmlns:a16="http://schemas.microsoft.com/office/drawing/2014/main" id="{6DC8928E-6307-11C9-6B7C-89095CC2F586}"/>
              </a:ext>
            </a:extLst>
          </p:cNvPr>
          <p:cNvSpPr txBox="1">
            <a:spLocks/>
          </p:cNvSpPr>
          <p:nvPr/>
        </p:nvSpPr>
        <p:spPr bwMode="auto">
          <a:xfrm>
            <a:off x="4209644" y="852701"/>
            <a:ext cx="816976" cy="378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2400" b="0" kern="1200" cap="all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45725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914499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1371748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1828998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endParaRPr lang="en-US" altLang="zh-CN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/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标题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15936145-40B1-FE61-9CC9-7B1D3C90E229}"/>
              </a:ext>
            </a:extLst>
          </p:cNvPr>
          <p:cNvGrpSpPr/>
          <p:nvPr/>
        </p:nvGrpSpPr>
        <p:grpSpPr>
          <a:xfrm>
            <a:off x="1747841" y="1989044"/>
            <a:ext cx="700770" cy="541063"/>
            <a:chOff x="1747841" y="1989044"/>
            <a:chExt cx="700770" cy="541063"/>
          </a:xfrm>
          <a:solidFill>
            <a:srgbClr val="2F54EB"/>
          </a:solidFill>
        </p:grpSpPr>
        <p:sp>
          <p:nvSpPr>
            <p:cNvPr id="33" name="Shape 39964">
              <a:extLst>
                <a:ext uri="{FF2B5EF4-FFF2-40B4-BE49-F238E27FC236}">
                  <a16:creationId xmlns:a16="http://schemas.microsoft.com/office/drawing/2014/main" id="{0976950C-A87F-DA53-A93A-D8A43DC0EEC5}"/>
                </a:ext>
              </a:extLst>
            </p:cNvPr>
            <p:cNvSpPr/>
            <p:nvPr/>
          </p:nvSpPr>
          <p:spPr>
            <a:xfrm>
              <a:off x="1799008" y="1989044"/>
              <a:ext cx="598438" cy="10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21586" y="21600"/>
                  </a:moveTo>
                  <a:lnTo>
                    <a:pt x="21586" y="17622"/>
                  </a:lnTo>
                  <a:cubicBezTo>
                    <a:pt x="21586" y="15553"/>
                    <a:pt x="21300" y="13860"/>
                    <a:pt x="20950" y="13860"/>
                  </a:cubicBezTo>
                  <a:lnTo>
                    <a:pt x="9943" y="13860"/>
                  </a:lnTo>
                  <a:cubicBezTo>
                    <a:pt x="9594" y="13860"/>
                    <a:pt x="9151" y="12442"/>
                    <a:pt x="8960" y="10709"/>
                  </a:cubicBezTo>
                  <a:lnTo>
                    <a:pt x="8126" y="3150"/>
                  </a:lnTo>
                  <a:cubicBezTo>
                    <a:pt x="7935" y="1418"/>
                    <a:pt x="7493" y="0"/>
                    <a:pt x="7143" y="0"/>
                  </a:cubicBezTo>
                  <a:lnTo>
                    <a:pt x="609" y="0"/>
                  </a:lnTo>
                  <a:cubicBezTo>
                    <a:pt x="260" y="0"/>
                    <a:pt x="-14" y="1692"/>
                    <a:pt x="1" y="3759"/>
                  </a:cubicBezTo>
                  <a:lnTo>
                    <a:pt x="128" y="21600"/>
                  </a:lnTo>
                  <a:cubicBezTo>
                    <a:pt x="128" y="21600"/>
                    <a:pt x="21586" y="21600"/>
                    <a:pt x="21586" y="2160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Shape 39965">
              <a:extLst>
                <a:ext uri="{FF2B5EF4-FFF2-40B4-BE49-F238E27FC236}">
                  <a16:creationId xmlns:a16="http://schemas.microsoft.com/office/drawing/2014/main" id="{EA71C266-AB2A-8B6B-475D-61EE10DE8A5D}"/>
                </a:ext>
              </a:extLst>
            </p:cNvPr>
            <p:cNvSpPr/>
            <p:nvPr/>
          </p:nvSpPr>
          <p:spPr>
            <a:xfrm>
              <a:off x="1747841" y="2086609"/>
              <a:ext cx="700770" cy="44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20041" y="20748"/>
                  </a:moveTo>
                  <a:cubicBezTo>
                    <a:pt x="20006" y="21217"/>
                    <a:pt x="19733" y="21600"/>
                    <a:pt x="19435" y="21600"/>
                  </a:cubicBezTo>
                  <a:lnTo>
                    <a:pt x="1921" y="21600"/>
                  </a:lnTo>
                  <a:cubicBezTo>
                    <a:pt x="1623" y="21600"/>
                    <a:pt x="1354" y="21216"/>
                    <a:pt x="1323" y="20747"/>
                  </a:cubicBezTo>
                  <a:lnTo>
                    <a:pt x="3" y="853"/>
                  </a:lnTo>
                  <a:cubicBezTo>
                    <a:pt x="-28" y="384"/>
                    <a:pt x="190" y="0"/>
                    <a:pt x="488" y="0"/>
                  </a:cubicBezTo>
                  <a:lnTo>
                    <a:pt x="21059" y="0"/>
                  </a:lnTo>
                  <a:cubicBezTo>
                    <a:pt x="21357" y="0"/>
                    <a:pt x="21572" y="383"/>
                    <a:pt x="21537" y="852"/>
                  </a:cubicBezTo>
                  <a:cubicBezTo>
                    <a:pt x="21537" y="852"/>
                    <a:pt x="20041" y="20748"/>
                    <a:pt x="20041" y="2074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EE7362A8-69C0-6E43-5970-C2D2EF6AE746}"/>
              </a:ext>
            </a:extLst>
          </p:cNvPr>
          <p:cNvGrpSpPr/>
          <p:nvPr/>
        </p:nvGrpSpPr>
        <p:grpSpPr>
          <a:xfrm>
            <a:off x="4284623" y="1989044"/>
            <a:ext cx="700770" cy="541063"/>
            <a:chOff x="4284623" y="1989044"/>
            <a:chExt cx="700770" cy="541063"/>
          </a:xfrm>
        </p:grpSpPr>
        <p:sp>
          <p:nvSpPr>
            <p:cNvPr id="36" name="Shape 39967">
              <a:extLst>
                <a:ext uri="{FF2B5EF4-FFF2-40B4-BE49-F238E27FC236}">
                  <a16:creationId xmlns:a16="http://schemas.microsoft.com/office/drawing/2014/main" id="{856E5FAC-30E1-077E-8160-B65F15C91FED}"/>
                </a:ext>
              </a:extLst>
            </p:cNvPr>
            <p:cNvSpPr/>
            <p:nvPr/>
          </p:nvSpPr>
          <p:spPr>
            <a:xfrm>
              <a:off x="4335790" y="1989044"/>
              <a:ext cx="598438" cy="10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21586" y="21600"/>
                  </a:moveTo>
                  <a:lnTo>
                    <a:pt x="21586" y="17622"/>
                  </a:lnTo>
                  <a:cubicBezTo>
                    <a:pt x="21586" y="15553"/>
                    <a:pt x="21300" y="13860"/>
                    <a:pt x="20950" y="13860"/>
                  </a:cubicBezTo>
                  <a:lnTo>
                    <a:pt x="9943" y="13860"/>
                  </a:lnTo>
                  <a:cubicBezTo>
                    <a:pt x="9594" y="13860"/>
                    <a:pt x="9151" y="12442"/>
                    <a:pt x="8960" y="10709"/>
                  </a:cubicBezTo>
                  <a:lnTo>
                    <a:pt x="8126" y="3150"/>
                  </a:lnTo>
                  <a:cubicBezTo>
                    <a:pt x="7935" y="1418"/>
                    <a:pt x="7493" y="0"/>
                    <a:pt x="7143" y="0"/>
                  </a:cubicBezTo>
                  <a:lnTo>
                    <a:pt x="609" y="0"/>
                  </a:lnTo>
                  <a:cubicBezTo>
                    <a:pt x="260" y="0"/>
                    <a:pt x="-14" y="1692"/>
                    <a:pt x="1" y="3759"/>
                  </a:cubicBezTo>
                  <a:lnTo>
                    <a:pt x="128" y="21600"/>
                  </a:lnTo>
                  <a:cubicBezTo>
                    <a:pt x="128" y="21600"/>
                    <a:pt x="21586" y="21600"/>
                    <a:pt x="21586" y="21600"/>
                  </a:cubicBezTo>
                  <a:close/>
                </a:path>
              </a:pathLst>
            </a:custGeom>
            <a:solidFill>
              <a:srgbClr val="2F54EB"/>
            </a:solidFill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Shape 39968">
              <a:extLst>
                <a:ext uri="{FF2B5EF4-FFF2-40B4-BE49-F238E27FC236}">
                  <a16:creationId xmlns:a16="http://schemas.microsoft.com/office/drawing/2014/main" id="{240EBCFD-E9BA-A481-8985-5A235BD2AEF9}"/>
                </a:ext>
              </a:extLst>
            </p:cNvPr>
            <p:cNvSpPr/>
            <p:nvPr/>
          </p:nvSpPr>
          <p:spPr>
            <a:xfrm>
              <a:off x="4284623" y="2086609"/>
              <a:ext cx="700770" cy="44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20041" y="20748"/>
                  </a:moveTo>
                  <a:cubicBezTo>
                    <a:pt x="20006" y="21217"/>
                    <a:pt x="19733" y="21600"/>
                    <a:pt x="19435" y="21600"/>
                  </a:cubicBezTo>
                  <a:lnTo>
                    <a:pt x="1921" y="21600"/>
                  </a:lnTo>
                  <a:cubicBezTo>
                    <a:pt x="1623" y="21600"/>
                    <a:pt x="1354" y="21216"/>
                    <a:pt x="1323" y="20747"/>
                  </a:cubicBezTo>
                  <a:lnTo>
                    <a:pt x="3" y="853"/>
                  </a:lnTo>
                  <a:cubicBezTo>
                    <a:pt x="-28" y="384"/>
                    <a:pt x="190" y="0"/>
                    <a:pt x="488" y="0"/>
                  </a:cubicBezTo>
                  <a:lnTo>
                    <a:pt x="21059" y="0"/>
                  </a:lnTo>
                  <a:cubicBezTo>
                    <a:pt x="21357" y="0"/>
                    <a:pt x="21572" y="383"/>
                    <a:pt x="21537" y="852"/>
                  </a:cubicBezTo>
                  <a:cubicBezTo>
                    <a:pt x="21537" y="852"/>
                    <a:pt x="20041" y="20748"/>
                    <a:pt x="20041" y="20748"/>
                  </a:cubicBezTo>
                  <a:close/>
                </a:path>
              </a:pathLst>
            </a:custGeom>
            <a:solidFill>
              <a:srgbClr val="2F54EB"/>
            </a:solidFill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46B046F9-4665-FF24-3A75-2EF6CA7CE4B2}"/>
              </a:ext>
            </a:extLst>
          </p:cNvPr>
          <p:cNvGrpSpPr/>
          <p:nvPr/>
        </p:nvGrpSpPr>
        <p:grpSpPr>
          <a:xfrm>
            <a:off x="3016232" y="1989044"/>
            <a:ext cx="700770" cy="541063"/>
            <a:chOff x="3016232" y="1989044"/>
            <a:chExt cx="700770" cy="541063"/>
          </a:xfrm>
          <a:solidFill>
            <a:srgbClr val="FF9216"/>
          </a:solidFill>
        </p:grpSpPr>
        <p:sp>
          <p:nvSpPr>
            <p:cNvPr id="39" name="Shape 39970">
              <a:extLst>
                <a:ext uri="{FF2B5EF4-FFF2-40B4-BE49-F238E27FC236}">
                  <a16:creationId xmlns:a16="http://schemas.microsoft.com/office/drawing/2014/main" id="{FF4DE28D-59F7-CD69-043E-2147AA555D1A}"/>
                </a:ext>
              </a:extLst>
            </p:cNvPr>
            <p:cNvSpPr/>
            <p:nvPr/>
          </p:nvSpPr>
          <p:spPr>
            <a:xfrm>
              <a:off x="3067399" y="1989044"/>
              <a:ext cx="598438" cy="10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21586" y="21600"/>
                  </a:moveTo>
                  <a:lnTo>
                    <a:pt x="21586" y="17622"/>
                  </a:lnTo>
                  <a:cubicBezTo>
                    <a:pt x="21586" y="15553"/>
                    <a:pt x="21300" y="13860"/>
                    <a:pt x="20950" y="13860"/>
                  </a:cubicBezTo>
                  <a:lnTo>
                    <a:pt x="9943" y="13860"/>
                  </a:lnTo>
                  <a:cubicBezTo>
                    <a:pt x="9594" y="13860"/>
                    <a:pt x="9151" y="12442"/>
                    <a:pt x="8960" y="10709"/>
                  </a:cubicBezTo>
                  <a:lnTo>
                    <a:pt x="8126" y="3150"/>
                  </a:lnTo>
                  <a:cubicBezTo>
                    <a:pt x="7935" y="1418"/>
                    <a:pt x="7493" y="0"/>
                    <a:pt x="7143" y="0"/>
                  </a:cubicBezTo>
                  <a:lnTo>
                    <a:pt x="609" y="0"/>
                  </a:lnTo>
                  <a:cubicBezTo>
                    <a:pt x="260" y="0"/>
                    <a:pt x="-14" y="1692"/>
                    <a:pt x="1" y="3759"/>
                  </a:cubicBezTo>
                  <a:lnTo>
                    <a:pt x="128" y="21600"/>
                  </a:lnTo>
                  <a:cubicBezTo>
                    <a:pt x="128" y="21600"/>
                    <a:pt x="21586" y="21600"/>
                    <a:pt x="21586" y="2160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Shape 39971">
              <a:extLst>
                <a:ext uri="{FF2B5EF4-FFF2-40B4-BE49-F238E27FC236}">
                  <a16:creationId xmlns:a16="http://schemas.microsoft.com/office/drawing/2014/main" id="{D7523E00-BD33-637E-3E49-CDD408A649E1}"/>
                </a:ext>
              </a:extLst>
            </p:cNvPr>
            <p:cNvSpPr/>
            <p:nvPr/>
          </p:nvSpPr>
          <p:spPr>
            <a:xfrm>
              <a:off x="3016232" y="2086609"/>
              <a:ext cx="700770" cy="44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20041" y="20748"/>
                  </a:moveTo>
                  <a:cubicBezTo>
                    <a:pt x="20006" y="21217"/>
                    <a:pt x="19733" y="21600"/>
                    <a:pt x="19435" y="21600"/>
                  </a:cubicBezTo>
                  <a:lnTo>
                    <a:pt x="1921" y="21600"/>
                  </a:lnTo>
                  <a:cubicBezTo>
                    <a:pt x="1623" y="21600"/>
                    <a:pt x="1354" y="21216"/>
                    <a:pt x="1323" y="20747"/>
                  </a:cubicBezTo>
                  <a:lnTo>
                    <a:pt x="3" y="853"/>
                  </a:lnTo>
                  <a:cubicBezTo>
                    <a:pt x="-28" y="384"/>
                    <a:pt x="190" y="0"/>
                    <a:pt x="488" y="0"/>
                  </a:cubicBezTo>
                  <a:lnTo>
                    <a:pt x="21059" y="0"/>
                  </a:lnTo>
                  <a:cubicBezTo>
                    <a:pt x="21357" y="0"/>
                    <a:pt x="21572" y="383"/>
                    <a:pt x="21537" y="852"/>
                  </a:cubicBezTo>
                  <a:cubicBezTo>
                    <a:pt x="21537" y="852"/>
                    <a:pt x="20041" y="20748"/>
                    <a:pt x="20041" y="2074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3EE9613A-DC77-4AE8-8AE3-028EDE20801C}"/>
              </a:ext>
            </a:extLst>
          </p:cNvPr>
          <p:cNvGrpSpPr/>
          <p:nvPr/>
        </p:nvGrpSpPr>
        <p:grpSpPr>
          <a:xfrm>
            <a:off x="6821405" y="1989044"/>
            <a:ext cx="700770" cy="541063"/>
            <a:chOff x="6821405" y="1989044"/>
            <a:chExt cx="700770" cy="541063"/>
          </a:xfrm>
        </p:grpSpPr>
        <p:sp>
          <p:nvSpPr>
            <p:cNvPr id="42" name="Shape 39973">
              <a:extLst>
                <a:ext uri="{FF2B5EF4-FFF2-40B4-BE49-F238E27FC236}">
                  <a16:creationId xmlns:a16="http://schemas.microsoft.com/office/drawing/2014/main" id="{34FFBEF8-4C06-420E-9E49-75F9269EDC4B}"/>
                </a:ext>
              </a:extLst>
            </p:cNvPr>
            <p:cNvSpPr/>
            <p:nvPr/>
          </p:nvSpPr>
          <p:spPr>
            <a:xfrm>
              <a:off x="6872572" y="1989044"/>
              <a:ext cx="598438" cy="10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21586" y="21600"/>
                  </a:moveTo>
                  <a:lnTo>
                    <a:pt x="21586" y="17622"/>
                  </a:lnTo>
                  <a:cubicBezTo>
                    <a:pt x="21586" y="15553"/>
                    <a:pt x="21300" y="13860"/>
                    <a:pt x="20950" y="13860"/>
                  </a:cubicBezTo>
                  <a:lnTo>
                    <a:pt x="9943" y="13860"/>
                  </a:lnTo>
                  <a:cubicBezTo>
                    <a:pt x="9594" y="13860"/>
                    <a:pt x="9151" y="12442"/>
                    <a:pt x="8960" y="10709"/>
                  </a:cubicBezTo>
                  <a:lnTo>
                    <a:pt x="8126" y="3150"/>
                  </a:lnTo>
                  <a:cubicBezTo>
                    <a:pt x="7935" y="1418"/>
                    <a:pt x="7493" y="0"/>
                    <a:pt x="7143" y="0"/>
                  </a:cubicBezTo>
                  <a:lnTo>
                    <a:pt x="609" y="0"/>
                  </a:lnTo>
                  <a:cubicBezTo>
                    <a:pt x="260" y="0"/>
                    <a:pt x="-14" y="1692"/>
                    <a:pt x="1" y="3759"/>
                  </a:cubicBezTo>
                  <a:lnTo>
                    <a:pt x="128" y="21600"/>
                  </a:lnTo>
                  <a:cubicBezTo>
                    <a:pt x="128" y="21600"/>
                    <a:pt x="21586" y="21600"/>
                    <a:pt x="21586" y="21600"/>
                  </a:cubicBezTo>
                  <a:close/>
                </a:path>
              </a:pathLst>
            </a:custGeom>
            <a:solidFill>
              <a:srgbClr val="2F54EB"/>
            </a:solidFill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Shape 39974">
              <a:extLst>
                <a:ext uri="{FF2B5EF4-FFF2-40B4-BE49-F238E27FC236}">
                  <a16:creationId xmlns:a16="http://schemas.microsoft.com/office/drawing/2014/main" id="{51026DF4-F352-3156-B29B-32D6007DA3EE}"/>
                </a:ext>
              </a:extLst>
            </p:cNvPr>
            <p:cNvSpPr/>
            <p:nvPr/>
          </p:nvSpPr>
          <p:spPr>
            <a:xfrm>
              <a:off x="6821405" y="2086609"/>
              <a:ext cx="700770" cy="44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20041" y="20748"/>
                  </a:moveTo>
                  <a:cubicBezTo>
                    <a:pt x="20006" y="21217"/>
                    <a:pt x="19733" y="21600"/>
                    <a:pt x="19435" y="21600"/>
                  </a:cubicBezTo>
                  <a:lnTo>
                    <a:pt x="1921" y="21600"/>
                  </a:lnTo>
                  <a:cubicBezTo>
                    <a:pt x="1623" y="21600"/>
                    <a:pt x="1354" y="21216"/>
                    <a:pt x="1323" y="20747"/>
                  </a:cubicBezTo>
                  <a:lnTo>
                    <a:pt x="3" y="853"/>
                  </a:lnTo>
                  <a:cubicBezTo>
                    <a:pt x="-28" y="384"/>
                    <a:pt x="190" y="0"/>
                    <a:pt x="488" y="0"/>
                  </a:cubicBezTo>
                  <a:lnTo>
                    <a:pt x="21059" y="0"/>
                  </a:lnTo>
                  <a:cubicBezTo>
                    <a:pt x="21357" y="0"/>
                    <a:pt x="21572" y="383"/>
                    <a:pt x="21537" y="852"/>
                  </a:cubicBezTo>
                  <a:cubicBezTo>
                    <a:pt x="21537" y="852"/>
                    <a:pt x="20041" y="20748"/>
                    <a:pt x="20041" y="20748"/>
                  </a:cubicBezTo>
                  <a:close/>
                </a:path>
              </a:pathLst>
            </a:custGeom>
            <a:solidFill>
              <a:srgbClr val="2F54EB"/>
            </a:solidFill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613841A5-8ACB-F107-3A3F-E904C7C70462}"/>
              </a:ext>
            </a:extLst>
          </p:cNvPr>
          <p:cNvGrpSpPr/>
          <p:nvPr/>
        </p:nvGrpSpPr>
        <p:grpSpPr>
          <a:xfrm>
            <a:off x="5553014" y="1989044"/>
            <a:ext cx="700770" cy="541063"/>
            <a:chOff x="5553014" y="1989044"/>
            <a:chExt cx="700770" cy="541063"/>
          </a:xfrm>
          <a:solidFill>
            <a:srgbClr val="FF9216"/>
          </a:solidFill>
        </p:grpSpPr>
        <p:sp>
          <p:nvSpPr>
            <p:cNvPr id="45" name="Shape 39976">
              <a:extLst>
                <a:ext uri="{FF2B5EF4-FFF2-40B4-BE49-F238E27FC236}">
                  <a16:creationId xmlns:a16="http://schemas.microsoft.com/office/drawing/2014/main" id="{B0830BEC-669D-272B-6371-5C8CF9B98F0B}"/>
                </a:ext>
              </a:extLst>
            </p:cNvPr>
            <p:cNvSpPr/>
            <p:nvPr/>
          </p:nvSpPr>
          <p:spPr>
            <a:xfrm>
              <a:off x="5604181" y="1989044"/>
              <a:ext cx="598438" cy="101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extrusionOk="0">
                  <a:moveTo>
                    <a:pt x="21586" y="21600"/>
                  </a:moveTo>
                  <a:lnTo>
                    <a:pt x="21586" y="17622"/>
                  </a:lnTo>
                  <a:cubicBezTo>
                    <a:pt x="21586" y="15553"/>
                    <a:pt x="21300" y="13860"/>
                    <a:pt x="20950" y="13860"/>
                  </a:cubicBezTo>
                  <a:lnTo>
                    <a:pt x="9943" y="13860"/>
                  </a:lnTo>
                  <a:cubicBezTo>
                    <a:pt x="9594" y="13860"/>
                    <a:pt x="9151" y="12442"/>
                    <a:pt x="8960" y="10709"/>
                  </a:cubicBezTo>
                  <a:lnTo>
                    <a:pt x="8126" y="3150"/>
                  </a:lnTo>
                  <a:cubicBezTo>
                    <a:pt x="7935" y="1418"/>
                    <a:pt x="7493" y="0"/>
                    <a:pt x="7143" y="0"/>
                  </a:cubicBezTo>
                  <a:lnTo>
                    <a:pt x="609" y="0"/>
                  </a:lnTo>
                  <a:cubicBezTo>
                    <a:pt x="260" y="0"/>
                    <a:pt x="-14" y="1692"/>
                    <a:pt x="1" y="3759"/>
                  </a:cubicBezTo>
                  <a:lnTo>
                    <a:pt x="128" y="21600"/>
                  </a:lnTo>
                  <a:cubicBezTo>
                    <a:pt x="128" y="21600"/>
                    <a:pt x="21586" y="21600"/>
                    <a:pt x="21586" y="2160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Shape 39977">
              <a:extLst>
                <a:ext uri="{FF2B5EF4-FFF2-40B4-BE49-F238E27FC236}">
                  <a16:creationId xmlns:a16="http://schemas.microsoft.com/office/drawing/2014/main" id="{61C2042B-80AF-C47C-45CB-EE5CFA1A337C}"/>
                </a:ext>
              </a:extLst>
            </p:cNvPr>
            <p:cNvSpPr/>
            <p:nvPr/>
          </p:nvSpPr>
          <p:spPr>
            <a:xfrm>
              <a:off x="5553014" y="2086609"/>
              <a:ext cx="700770" cy="44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20041" y="20748"/>
                  </a:moveTo>
                  <a:cubicBezTo>
                    <a:pt x="20006" y="21217"/>
                    <a:pt x="19733" y="21600"/>
                    <a:pt x="19435" y="21600"/>
                  </a:cubicBezTo>
                  <a:lnTo>
                    <a:pt x="1921" y="21600"/>
                  </a:lnTo>
                  <a:cubicBezTo>
                    <a:pt x="1623" y="21600"/>
                    <a:pt x="1354" y="21216"/>
                    <a:pt x="1323" y="20747"/>
                  </a:cubicBezTo>
                  <a:lnTo>
                    <a:pt x="3" y="853"/>
                  </a:lnTo>
                  <a:cubicBezTo>
                    <a:pt x="-28" y="384"/>
                    <a:pt x="190" y="0"/>
                    <a:pt x="488" y="0"/>
                  </a:cubicBezTo>
                  <a:lnTo>
                    <a:pt x="21059" y="0"/>
                  </a:lnTo>
                  <a:cubicBezTo>
                    <a:pt x="21357" y="0"/>
                    <a:pt x="21572" y="383"/>
                    <a:pt x="21537" y="852"/>
                  </a:cubicBezTo>
                  <a:cubicBezTo>
                    <a:pt x="21537" y="852"/>
                    <a:pt x="20041" y="20748"/>
                    <a:pt x="20041" y="20748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15069" tIns="15069" rIns="15069" bIns="15069" numCol="1" anchor="ctr">
              <a:noAutofit/>
            </a:bodyPr>
            <a:lstStyle/>
            <a:p>
              <a:endParaRPr sz="1013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7" name="文本框 25">
            <a:extLst>
              <a:ext uri="{FF2B5EF4-FFF2-40B4-BE49-F238E27FC236}">
                <a16:creationId xmlns:a16="http://schemas.microsoft.com/office/drawing/2014/main" id="{A584004D-34FF-A92E-8ABB-76F61135D06D}"/>
              </a:ext>
            </a:extLst>
          </p:cNvPr>
          <p:cNvSpPr txBox="1"/>
          <p:nvPr/>
        </p:nvSpPr>
        <p:spPr>
          <a:xfrm>
            <a:off x="1723117" y="2118421"/>
            <a:ext cx="750218" cy="392536"/>
          </a:xfrm>
          <a:prstGeom prst="rect">
            <a:avLst/>
          </a:prstGeom>
          <a:noFill/>
          <a:effectLst>
            <a:outerShdw blurRad="177800" dist="38100" dir="2700000" algn="tl" rotWithShape="0">
              <a:prstClr val="black">
                <a:alpha val="30000"/>
              </a:prstClr>
            </a:outerShdw>
          </a:effectLst>
        </p:spPr>
        <p:txBody>
          <a:bodyPr wrap="square" lIns="68589" tIns="34295" rIns="68589" bIns="34295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01</a:t>
            </a:r>
            <a:endParaRPr kumimoji="0" lang="zh-CN" altLang="en-US" sz="2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文本框 25">
            <a:extLst>
              <a:ext uri="{FF2B5EF4-FFF2-40B4-BE49-F238E27FC236}">
                <a16:creationId xmlns:a16="http://schemas.microsoft.com/office/drawing/2014/main" id="{E3011310-E270-B4FA-BAFC-B2DBAAFE5729}"/>
              </a:ext>
            </a:extLst>
          </p:cNvPr>
          <p:cNvSpPr txBox="1"/>
          <p:nvPr/>
        </p:nvSpPr>
        <p:spPr>
          <a:xfrm>
            <a:off x="2982175" y="2118421"/>
            <a:ext cx="750218" cy="392536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02</a:t>
            </a:r>
            <a:endParaRPr kumimoji="0" lang="zh-CN" altLang="en-US" sz="2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文本框 25">
            <a:extLst>
              <a:ext uri="{FF2B5EF4-FFF2-40B4-BE49-F238E27FC236}">
                <a16:creationId xmlns:a16="http://schemas.microsoft.com/office/drawing/2014/main" id="{D7AC2F70-8246-728A-41F4-E4C4755BA950}"/>
              </a:ext>
            </a:extLst>
          </p:cNvPr>
          <p:cNvSpPr txBox="1"/>
          <p:nvPr/>
        </p:nvSpPr>
        <p:spPr>
          <a:xfrm>
            <a:off x="4276403" y="2118421"/>
            <a:ext cx="750218" cy="392536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altLang="en-US" sz="2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0" name="文本框 25">
            <a:extLst>
              <a:ext uri="{FF2B5EF4-FFF2-40B4-BE49-F238E27FC236}">
                <a16:creationId xmlns:a16="http://schemas.microsoft.com/office/drawing/2014/main" id="{D36D5A1B-5CE4-83DA-17C3-6161FEAB6E99}"/>
              </a:ext>
            </a:extLst>
          </p:cNvPr>
          <p:cNvSpPr txBox="1"/>
          <p:nvPr/>
        </p:nvSpPr>
        <p:spPr>
          <a:xfrm>
            <a:off x="5535462" y="2118421"/>
            <a:ext cx="750218" cy="392536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altLang="en-US" sz="2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文本框 25">
            <a:extLst>
              <a:ext uri="{FF2B5EF4-FFF2-40B4-BE49-F238E27FC236}">
                <a16:creationId xmlns:a16="http://schemas.microsoft.com/office/drawing/2014/main" id="{D418FD54-B698-6FB3-F93B-4EF93CAE927B}"/>
              </a:ext>
            </a:extLst>
          </p:cNvPr>
          <p:cNvSpPr txBox="1"/>
          <p:nvPr/>
        </p:nvSpPr>
        <p:spPr>
          <a:xfrm>
            <a:off x="6822656" y="2118421"/>
            <a:ext cx="750218" cy="392536"/>
          </a:xfrm>
          <a:prstGeom prst="rect">
            <a:avLst/>
          </a:prstGeom>
          <a:noFill/>
        </p:spPr>
        <p:txBody>
          <a:bodyPr wrap="square" lIns="68589" tIns="34295" rIns="68589" bIns="34295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1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05</a:t>
            </a:r>
            <a:endParaRPr kumimoji="0" lang="zh-CN" altLang="en-US" sz="21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B257235B-E911-86EE-58BB-AC7BA09BEAED}"/>
              </a:ext>
            </a:extLst>
          </p:cNvPr>
          <p:cNvGrpSpPr/>
          <p:nvPr/>
        </p:nvGrpSpPr>
        <p:grpSpPr>
          <a:xfrm>
            <a:off x="1582956" y="2706696"/>
            <a:ext cx="1030540" cy="1260557"/>
            <a:chOff x="6068496" y="1372005"/>
            <a:chExt cx="1030540" cy="1260557"/>
          </a:xfrm>
        </p:grpSpPr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4857D4B0-FF43-AF27-BD7C-1B6477DDEE26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7E147DCC-9668-BC0E-2488-E9A3037CD534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57159C78-69FE-B680-AB5F-BE6E47CCB7E5}"/>
              </a:ext>
            </a:extLst>
          </p:cNvPr>
          <p:cNvGrpSpPr/>
          <p:nvPr/>
        </p:nvGrpSpPr>
        <p:grpSpPr>
          <a:xfrm>
            <a:off x="2851347" y="2706696"/>
            <a:ext cx="1030540" cy="1260557"/>
            <a:chOff x="6068496" y="1372005"/>
            <a:chExt cx="1030540" cy="1260557"/>
          </a:xfrm>
        </p:grpSpPr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561A8EC8-52E5-1362-0544-0EC7CAA6C1D5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EDE94DF0-6D05-AAB2-52D9-235362B426FD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FF91A9CC-3B19-862D-1D43-EEA442B3F66C}"/>
              </a:ext>
            </a:extLst>
          </p:cNvPr>
          <p:cNvGrpSpPr/>
          <p:nvPr/>
        </p:nvGrpSpPr>
        <p:grpSpPr>
          <a:xfrm>
            <a:off x="4138283" y="2706696"/>
            <a:ext cx="1030540" cy="1260557"/>
            <a:chOff x="6068496" y="1372005"/>
            <a:chExt cx="1030540" cy="1260557"/>
          </a:xfrm>
        </p:grpSpPr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24A65ADE-5825-0DDF-A91E-D7D64D7C8C7D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604A6A73-1B4F-1D4B-2E33-64C660EB5E91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BE0B0EF5-8D2F-4D4D-3254-E7FD5EC3605E}"/>
              </a:ext>
            </a:extLst>
          </p:cNvPr>
          <p:cNvGrpSpPr/>
          <p:nvPr/>
        </p:nvGrpSpPr>
        <p:grpSpPr>
          <a:xfrm>
            <a:off x="5388129" y="2706696"/>
            <a:ext cx="1030540" cy="1260557"/>
            <a:chOff x="6068496" y="1372005"/>
            <a:chExt cx="1030540" cy="1260557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D556AC09-D8E0-7A1B-BB30-3A551CEBC94D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BA5FFB5C-157B-DB83-0E6E-FC031274F49C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58800F85-A3F8-E8ED-1A32-0C893195D22F}"/>
              </a:ext>
            </a:extLst>
          </p:cNvPr>
          <p:cNvGrpSpPr/>
          <p:nvPr/>
        </p:nvGrpSpPr>
        <p:grpSpPr>
          <a:xfrm>
            <a:off x="6656520" y="2706696"/>
            <a:ext cx="1030540" cy="1260557"/>
            <a:chOff x="6068496" y="1372005"/>
            <a:chExt cx="1030540" cy="1260557"/>
          </a:xfrm>
        </p:grpSpPr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DB836135-3568-4648-A956-FFB050277603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A36FA2B0-E34D-685A-40B4-FCAA5CD2C1B7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54567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030C56EA-953A-9133-C467-99CDAEF022F8}"/>
              </a:ext>
            </a:extLst>
          </p:cNvPr>
          <p:cNvGrpSpPr/>
          <p:nvPr/>
        </p:nvGrpSpPr>
        <p:grpSpPr>
          <a:xfrm>
            <a:off x="5761578" y="-828634"/>
            <a:ext cx="4402695" cy="3438418"/>
            <a:chOff x="4038872" y="-326803"/>
            <a:chExt cx="6125402" cy="4783818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A2C1B6E-CDE4-B0CF-1187-E88F98414F72}"/>
                </a:ext>
              </a:extLst>
            </p:cNvPr>
            <p:cNvSpPr/>
            <p:nvPr/>
          </p:nvSpPr>
          <p:spPr>
            <a:xfrm>
              <a:off x="4429856" y="-326803"/>
              <a:ext cx="5734418" cy="4783818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9A1C79A2-A681-8AA1-7070-8247A60CE8C8}"/>
                </a:ext>
              </a:extLst>
            </p:cNvPr>
            <p:cNvSpPr/>
            <p:nvPr/>
          </p:nvSpPr>
          <p:spPr>
            <a:xfrm>
              <a:off x="4038872" y="1"/>
              <a:ext cx="5106716" cy="4260169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6399042" y="412304"/>
            <a:ext cx="2488038" cy="1296144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7" name="文本框 126">
            <a:extLst>
              <a:ext uri="{FF2B5EF4-FFF2-40B4-BE49-F238E27FC236}">
                <a16:creationId xmlns:a16="http://schemas.microsoft.com/office/drawing/2014/main" id="{564A8985-1355-83AF-4A11-54699583FFE1}"/>
              </a:ext>
            </a:extLst>
          </p:cNvPr>
          <p:cNvSpPr txBox="1"/>
          <p:nvPr/>
        </p:nvSpPr>
        <p:spPr>
          <a:xfrm>
            <a:off x="603544" y="48699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Aa厚底黑" panose="00020600040101010101" pitchFamily="18" charset="-122"/>
                <a:ea typeface="Aa厚底黑" panose="00020600040101010101" pitchFamily="18" charset="-122"/>
              </a:rPr>
              <a:t>目录</a:t>
            </a:r>
          </a:p>
        </p:txBody>
      </p: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8432713" y="1846985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1520261" y="485527"/>
            <a:ext cx="27494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pattFill prst="narHorz">
                  <a:fgClr>
                    <a:schemeClr val="bg1"/>
                  </a:fgClr>
                  <a:bgClr>
                    <a:srgbClr val="2F54EB"/>
                  </a:bgClr>
                </a:pattFill>
                <a:latin typeface="Aa厚底黑" panose="00020600040101010101" pitchFamily="18" charset="-122"/>
                <a:ea typeface="Aa厚底黑" panose="00020600040101010101" pitchFamily="18" charset="-122"/>
              </a:rPr>
              <a:t>CONTENTS</a:t>
            </a:r>
            <a:endParaRPr lang="zh-CN" altLang="en-US" sz="3600" i="1" dirty="0">
              <a:pattFill prst="narHorz">
                <a:fgClr>
                  <a:schemeClr val="bg1"/>
                </a:fgClr>
                <a:bgClr>
                  <a:srgbClr val="2F54EB"/>
                </a:bgClr>
              </a:patt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595699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602853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610007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617160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624314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631468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638622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645776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652930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660084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667238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674392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681546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688699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695853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703007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710161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245" name="任意多边形: 形状 244">
            <a:extLst>
              <a:ext uri="{FF2B5EF4-FFF2-40B4-BE49-F238E27FC236}">
                <a16:creationId xmlns:a16="http://schemas.microsoft.com/office/drawing/2014/main" id="{78446314-8D15-2F69-71DB-0F7F0A8362DA}"/>
              </a:ext>
            </a:extLst>
          </p:cNvPr>
          <p:cNvSpPr/>
          <p:nvPr/>
        </p:nvSpPr>
        <p:spPr>
          <a:xfrm>
            <a:off x="7183064" y="4877419"/>
            <a:ext cx="1962524" cy="267669"/>
          </a:xfrm>
          <a:custGeom>
            <a:avLst/>
            <a:gdLst>
              <a:gd name="connsiteX0" fmla="*/ 108941 w 1962524"/>
              <a:gd name="connsiteY0" fmla="*/ 0 h 267669"/>
              <a:gd name="connsiteX1" fmla="*/ 1962524 w 1962524"/>
              <a:gd name="connsiteY1" fmla="*/ 0 h 267669"/>
              <a:gd name="connsiteX2" fmla="*/ 1962524 w 1962524"/>
              <a:gd name="connsiteY2" fmla="*/ 267669 h 267669"/>
              <a:gd name="connsiteX3" fmla="*/ 0 w 1962524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2524" h="267669">
                <a:moveTo>
                  <a:pt x="108941" y="0"/>
                </a:moveTo>
                <a:lnTo>
                  <a:pt x="1962524" y="0"/>
                </a:lnTo>
                <a:lnTo>
                  <a:pt x="1962524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AAA096-079F-C4EB-809E-AB6BF5113A6A}"/>
              </a:ext>
            </a:extLst>
          </p:cNvPr>
          <p:cNvGrpSpPr/>
          <p:nvPr/>
        </p:nvGrpSpPr>
        <p:grpSpPr>
          <a:xfrm>
            <a:off x="397847" y="1837747"/>
            <a:ext cx="2920970" cy="486877"/>
            <a:chOff x="759121" y="1529056"/>
            <a:chExt cx="2920970" cy="486877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83A9E5C-518C-64D5-8CD8-4BA27AB0023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7" name="平行四边形 6">
                <a:extLst>
                  <a:ext uri="{FF2B5EF4-FFF2-40B4-BE49-F238E27FC236}">
                    <a16:creationId xmlns:a16="http://schemas.microsoft.com/office/drawing/2014/main" id="{B979907B-3004-0EF5-560F-F3AA5BCCB3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8" name="平行四边形 7">
                <a:extLst>
                  <a:ext uri="{FF2B5EF4-FFF2-40B4-BE49-F238E27FC236}">
                    <a16:creationId xmlns:a16="http://schemas.microsoft.com/office/drawing/2014/main" id="{FEEFB70D-4121-1343-BD9B-A92C0E38E7F0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9" name="平行四边形 8">
                <a:extLst>
                  <a:ext uri="{FF2B5EF4-FFF2-40B4-BE49-F238E27FC236}">
                    <a16:creationId xmlns:a16="http://schemas.microsoft.com/office/drawing/2014/main" id="{C1E407FC-3300-FCEB-6486-3BB7C5FD05AA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B91CD73F-8AF3-5E2E-EF16-57F426FC3299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E38952DD-E238-2F31-3AD1-E7D60AA0355F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2" name="平行四边形 11">
                <a:extLst>
                  <a:ext uri="{FF2B5EF4-FFF2-40B4-BE49-F238E27FC236}">
                    <a16:creationId xmlns:a16="http://schemas.microsoft.com/office/drawing/2014/main" id="{FA053B09-9628-9CDF-76CC-FF445DCE8F98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" name="平行四边形 12">
                <a:extLst>
                  <a:ext uri="{FF2B5EF4-FFF2-40B4-BE49-F238E27FC236}">
                    <a16:creationId xmlns:a16="http://schemas.microsoft.com/office/drawing/2014/main" id="{3455FB05-E98B-212A-CEBE-93D0FD443A00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442C5483-2DB3-02F5-B2C1-1275C4FA95EA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" name="平行四边形 14">
                <a:extLst>
                  <a:ext uri="{FF2B5EF4-FFF2-40B4-BE49-F238E27FC236}">
                    <a16:creationId xmlns:a16="http://schemas.microsoft.com/office/drawing/2014/main" id="{D4E6D1F1-D6B4-12E3-51A5-748FB8200428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" name="平行四边形 15">
                <a:extLst>
                  <a:ext uri="{FF2B5EF4-FFF2-40B4-BE49-F238E27FC236}">
                    <a16:creationId xmlns:a16="http://schemas.microsoft.com/office/drawing/2014/main" id="{8BFE5338-A11E-D092-56E9-6A525DC0140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B6B14941-B2EA-A883-9575-81EB6B8B8BA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11114FCD-FD0A-3D2F-E059-EB18DF1CE9C2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DC597FD6-A898-87FC-78A5-DD4237AAD43B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75F3C99F-9938-D3FA-72C2-028BCBAD05D4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74229F60-67EC-3A8E-67D2-A4C14EC3B097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2491D81F-4B41-DDFC-809A-34DEFBD00D43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0159B40A-B8F9-F2CD-80AB-81F2FC8E3FBF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BAB76D5F-1999-AAFA-82FD-680BEEB663B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2E5B7E7-3D64-E691-5C35-C934B66D14E2}"/>
                </a:ext>
              </a:extLst>
            </p:cNvPr>
            <p:cNvSpPr txBox="1"/>
            <p:nvPr/>
          </p:nvSpPr>
          <p:spPr>
            <a:xfrm>
              <a:off x="2971474" y="1541662"/>
              <a:ext cx="524502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01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58649D9-7FA0-ADFC-6CB0-4DD467AF2792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44E6738-07A0-C68B-AAE5-5DDA41737CF0}"/>
              </a:ext>
            </a:extLst>
          </p:cNvPr>
          <p:cNvGrpSpPr/>
          <p:nvPr/>
        </p:nvGrpSpPr>
        <p:grpSpPr>
          <a:xfrm>
            <a:off x="3240598" y="1837747"/>
            <a:ext cx="2920970" cy="486877"/>
            <a:chOff x="759121" y="1529056"/>
            <a:chExt cx="2920970" cy="486877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95DBBFA0-A586-DEE7-7E95-CA5423FF77A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136" name="平行四边形 135">
                <a:extLst>
                  <a:ext uri="{FF2B5EF4-FFF2-40B4-BE49-F238E27FC236}">
                    <a16:creationId xmlns:a16="http://schemas.microsoft.com/office/drawing/2014/main" id="{8BB30753-9337-4A6F-178C-913B421AA2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2" name="平行四边形 151">
                <a:extLst>
                  <a:ext uri="{FF2B5EF4-FFF2-40B4-BE49-F238E27FC236}">
                    <a16:creationId xmlns:a16="http://schemas.microsoft.com/office/drawing/2014/main" id="{45F74A97-07A2-F57E-325F-B76010D2071A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3" name="平行四边形 152">
                <a:extLst>
                  <a:ext uri="{FF2B5EF4-FFF2-40B4-BE49-F238E27FC236}">
                    <a16:creationId xmlns:a16="http://schemas.microsoft.com/office/drawing/2014/main" id="{C2B6AAAA-FDE7-8294-341D-49FFF942E995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4" name="平行四边形 153">
                <a:extLst>
                  <a:ext uri="{FF2B5EF4-FFF2-40B4-BE49-F238E27FC236}">
                    <a16:creationId xmlns:a16="http://schemas.microsoft.com/office/drawing/2014/main" id="{C1785F7C-9856-F744-7928-331B7AF5AA7F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5" name="平行四边形 154">
                <a:extLst>
                  <a:ext uri="{FF2B5EF4-FFF2-40B4-BE49-F238E27FC236}">
                    <a16:creationId xmlns:a16="http://schemas.microsoft.com/office/drawing/2014/main" id="{9C160809-360B-D5E2-898A-0C544AC29C45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8" name="平行四边形 157">
                <a:extLst>
                  <a:ext uri="{FF2B5EF4-FFF2-40B4-BE49-F238E27FC236}">
                    <a16:creationId xmlns:a16="http://schemas.microsoft.com/office/drawing/2014/main" id="{1B38F7E3-82C6-D816-AB93-1B0198F32F2C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0" name="平行四边形 159">
                <a:extLst>
                  <a:ext uri="{FF2B5EF4-FFF2-40B4-BE49-F238E27FC236}">
                    <a16:creationId xmlns:a16="http://schemas.microsoft.com/office/drawing/2014/main" id="{C6F6700F-A03C-7189-EF3C-AFA28AE6DA19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2" name="平行四边形 161">
                <a:extLst>
                  <a:ext uri="{FF2B5EF4-FFF2-40B4-BE49-F238E27FC236}">
                    <a16:creationId xmlns:a16="http://schemas.microsoft.com/office/drawing/2014/main" id="{075D3957-4AA8-C8A1-6904-62CDDA8F97A8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1" name="平行四边形 170">
                <a:extLst>
                  <a:ext uri="{FF2B5EF4-FFF2-40B4-BE49-F238E27FC236}">
                    <a16:creationId xmlns:a16="http://schemas.microsoft.com/office/drawing/2014/main" id="{B92A92B0-2E42-C4F8-4BC1-CC4694994D70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3" name="平行四边形 172">
                <a:extLst>
                  <a:ext uri="{FF2B5EF4-FFF2-40B4-BE49-F238E27FC236}">
                    <a16:creationId xmlns:a16="http://schemas.microsoft.com/office/drawing/2014/main" id="{4EA41EF0-FDC6-8769-5F98-132E5C28778B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5" name="平行四边形 174">
                <a:extLst>
                  <a:ext uri="{FF2B5EF4-FFF2-40B4-BE49-F238E27FC236}">
                    <a16:creationId xmlns:a16="http://schemas.microsoft.com/office/drawing/2014/main" id="{739EAB2B-32BA-AC4F-7E44-42E82E687D87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4" name="平行四边形 193">
                <a:extLst>
                  <a:ext uri="{FF2B5EF4-FFF2-40B4-BE49-F238E27FC236}">
                    <a16:creationId xmlns:a16="http://schemas.microsoft.com/office/drawing/2014/main" id="{2F0C5F83-8ED3-D55E-31C5-6BCD66ABB905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5" name="平行四边形 194">
                <a:extLst>
                  <a:ext uri="{FF2B5EF4-FFF2-40B4-BE49-F238E27FC236}">
                    <a16:creationId xmlns:a16="http://schemas.microsoft.com/office/drawing/2014/main" id="{4756925D-D958-173D-1FD3-DCB9BB43AA2E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6" name="平行四边形 195">
                <a:extLst>
                  <a:ext uri="{FF2B5EF4-FFF2-40B4-BE49-F238E27FC236}">
                    <a16:creationId xmlns:a16="http://schemas.microsoft.com/office/drawing/2014/main" id="{3CE7B091-779D-3833-C950-9B31AC55D4AF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7" name="平行四边形 196">
                <a:extLst>
                  <a:ext uri="{FF2B5EF4-FFF2-40B4-BE49-F238E27FC236}">
                    <a16:creationId xmlns:a16="http://schemas.microsoft.com/office/drawing/2014/main" id="{6AD84D7D-B176-75EC-5E1B-DBBB56B1B434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8" name="平行四边形 197">
                <a:extLst>
                  <a:ext uri="{FF2B5EF4-FFF2-40B4-BE49-F238E27FC236}">
                    <a16:creationId xmlns:a16="http://schemas.microsoft.com/office/drawing/2014/main" id="{48D0EC0A-E5CF-6ED2-135C-DB8ED3E73665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9" name="平行四边形 198">
                <a:extLst>
                  <a:ext uri="{FF2B5EF4-FFF2-40B4-BE49-F238E27FC236}">
                    <a16:creationId xmlns:a16="http://schemas.microsoft.com/office/drawing/2014/main" id="{77C6C0C3-287A-8582-EE55-29D26DA14363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128" name="平行四边形 127">
              <a:extLst>
                <a:ext uri="{FF2B5EF4-FFF2-40B4-BE49-F238E27FC236}">
                  <a16:creationId xmlns:a16="http://schemas.microsoft.com/office/drawing/2014/main" id="{53158D24-B561-3534-4EA2-B2103A08E876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4" name="文本框 133">
              <a:extLst>
                <a:ext uri="{FF2B5EF4-FFF2-40B4-BE49-F238E27FC236}">
                  <a16:creationId xmlns:a16="http://schemas.microsoft.com/office/drawing/2014/main" id="{604CB407-6AB7-C098-813B-65BEA044AF29}"/>
                </a:ext>
              </a:extLst>
            </p:cNvPr>
            <p:cNvSpPr txBox="1"/>
            <p:nvPr/>
          </p:nvSpPr>
          <p:spPr>
            <a:xfrm>
              <a:off x="2964428" y="1541662"/>
              <a:ext cx="5709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02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B348CDA2-DAA2-401F-0AF8-25C532482087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200" name="组合 199">
            <a:extLst>
              <a:ext uri="{FF2B5EF4-FFF2-40B4-BE49-F238E27FC236}">
                <a16:creationId xmlns:a16="http://schemas.microsoft.com/office/drawing/2014/main" id="{AC9CB3D5-1F3E-75A0-808A-9006A051DFFD}"/>
              </a:ext>
            </a:extLst>
          </p:cNvPr>
          <p:cNvGrpSpPr/>
          <p:nvPr/>
        </p:nvGrpSpPr>
        <p:grpSpPr>
          <a:xfrm>
            <a:off x="397847" y="2891512"/>
            <a:ext cx="2920970" cy="486877"/>
            <a:chOff x="759121" y="1529056"/>
            <a:chExt cx="2920970" cy="486877"/>
          </a:xfrm>
        </p:grpSpPr>
        <p:grpSp>
          <p:nvGrpSpPr>
            <p:cNvPr id="201" name="组合 200">
              <a:extLst>
                <a:ext uri="{FF2B5EF4-FFF2-40B4-BE49-F238E27FC236}">
                  <a16:creationId xmlns:a16="http://schemas.microsoft.com/office/drawing/2014/main" id="{14683727-3A5A-2F2C-6BA9-E7AAED534F4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205" name="平行四边形 204">
                <a:extLst>
                  <a:ext uri="{FF2B5EF4-FFF2-40B4-BE49-F238E27FC236}">
                    <a16:creationId xmlns:a16="http://schemas.microsoft.com/office/drawing/2014/main" id="{7DE71E69-2721-FE4B-EA52-8BC6AE249C66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6" name="平行四边形 205">
                <a:extLst>
                  <a:ext uri="{FF2B5EF4-FFF2-40B4-BE49-F238E27FC236}">
                    <a16:creationId xmlns:a16="http://schemas.microsoft.com/office/drawing/2014/main" id="{85188D30-7082-222E-5782-FC5BEDC269FE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7" name="平行四边形 206">
                <a:extLst>
                  <a:ext uri="{FF2B5EF4-FFF2-40B4-BE49-F238E27FC236}">
                    <a16:creationId xmlns:a16="http://schemas.microsoft.com/office/drawing/2014/main" id="{62E18861-6772-8778-4D6B-296EF46ED834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8" name="平行四边形 207">
                <a:extLst>
                  <a:ext uri="{FF2B5EF4-FFF2-40B4-BE49-F238E27FC236}">
                    <a16:creationId xmlns:a16="http://schemas.microsoft.com/office/drawing/2014/main" id="{B27B0699-A496-E48B-B9BF-31F1950945D6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9" name="平行四边形 208">
                <a:extLst>
                  <a:ext uri="{FF2B5EF4-FFF2-40B4-BE49-F238E27FC236}">
                    <a16:creationId xmlns:a16="http://schemas.microsoft.com/office/drawing/2014/main" id="{6800C2A2-EF6A-4D0A-94AE-7BBBD3F995A5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0" name="平行四边形 209">
                <a:extLst>
                  <a:ext uri="{FF2B5EF4-FFF2-40B4-BE49-F238E27FC236}">
                    <a16:creationId xmlns:a16="http://schemas.microsoft.com/office/drawing/2014/main" id="{A40A42CC-B3D4-9F68-AB96-62CFF0B7C95A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1" name="平行四边形 210">
                <a:extLst>
                  <a:ext uri="{FF2B5EF4-FFF2-40B4-BE49-F238E27FC236}">
                    <a16:creationId xmlns:a16="http://schemas.microsoft.com/office/drawing/2014/main" id="{279FC37C-C30B-A8F1-1F4A-45F287BBD8CA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2" name="平行四边形 211">
                <a:extLst>
                  <a:ext uri="{FF2B5EF4-FFF2-40B4-BE49-F238E27FC236}">
                    <a16:creationId xmlns:a16="http://schemas.microsoft.com/office/drawing/2014/main" id="{9A42CB8D-7F28-6C78-96D8-F23B10F3F1D2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3" name="平行四边形 212">
                <a:extLst>
                  <a:ext uri="{FF2B5EF4-FFF2-40B4-BE49-F238E27FC236}">
                    <a16:creationId xmlns:a16="http://schemas.microsoft.com/office/drawing/2014/main" id="{8075272F-996C-4C27-35AB-AD1BA7E60C6C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4" name="平行四边形 213">
                <a:extLst>
                  <a:ext uri="{FF2B5EF4-FFF2-40B4-BE49-F238E27FC236}">
                    <a16:creationId xmlns:a16="http://schemas.microsoft.com/office/drawing/2014/main" id="{55F3C7D9-9743-5B50-F7F4-597A9A1CE992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5" name="平行四边形 214">
                <a:extLst>
                  <a:ext uri="{FF2B5EF4-FFF2-40B4-BE49-F238E27FC236}">
                    <a16:creationId xmlns:a16="http://schemas.microsoft.com/office/drawing/2014/main" id="{C92F018F-16FB-5483-2E0D-F5865480AFD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6" name="平行四边形 215">
                <a:extLst>
                  <a:ext uri="{FF2B5EF4-FFF2-40B4-BE49-F238E27FC236}">
                    <a16:creationId xmlns:a16="http://schemas.microsoft.com/office/drawing/2014/main" id="{9C9975D8-1111-7D06-7FD2-57E550D52A9A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7" name="平行四边形 216">
                <a:extLst>
                  <a:ext uri="{FF2B5EF4-FFF2-40B4-BE49-F238E27FC236}">
                    <a16:creationId xmlns:a16="http://schemas.microsoft.com/office/drawing/2014/main" id="{ECF9AB78-A99A-C031-3ECC-6F5C80AC204E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8" name="平行四边形 217">
                <a:extLst>
                  <a:ext uri="{FF2B5EF4-FFF2-40B4-BE49-F238E27FC236}">
                    <a16:creationId xmlns:a16="http://schemas.microsoft.com/office/drawing/2014/main" id="{3BC1AB08-0D01-545E-0714-83A2798D572F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9" name="平行四边形 218">
                <a:extLst>
                  <a:ext uri="{FF2B5EF4-FFF2-40B4-BE49-F238E27FC236}">
                    <a16:creationId xmlns:a16="http://schemas.microsoft.com/office/drawing/2014/main" id="{670DF665-65A9-0CFB-3CF0-835B82FDAF31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0" name="平行四边形 219">
                <a:extLst>
                  <a:ext uri="{FF2B5EF4-FFF2-40B4-BE49-F238E27FC236}">
                    <a16:creationId xmlns:a16="http://schemas.microsoft.com/office/drawing/2014/main" id="{9C58B239-D357-6FAE-E0D9-2D92BBA359CF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1" name="平行四边形 220">
                <a:extLst>
                  <a:ext uri="{FF2B5EF4-FFF2-40B4-BE49-F238E27FC236}">
                    <a16:creationId xmlns:a16="http://schemas.microsoft.com/office/drawing/2014/main" id="{49B1F4B7-CDBE-AA83-7EDF-E41F118FE756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02" name="平行四边形 201">
              <a:extLst>
                <a:ext uri="{FF2B5EF4-FFF2-40B4-BE49-F238E27FC236}">
                  <a16:creationId xmlns:a16="http://schemas.microsoft.com/office/drawing/2014/main" id="{67855A89-DC87-A42C-8BB3-E192B14FBA83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3" name="文本框 202">
              <a:extLst>
                <a:ext uri="{FF2B5EF4-FFF2-40B4-BE49-F238E27FC236}">
                  <a16:creationId xmlns:a16="http://schemas.microsoft.com/office/drawing/2014/main" id="{64A76747-4330-261C-5D9B-C7EBDD00F05F}"/>
                </a:ext>
              </a:extLst>
            </p:cNvPr>
            <p:cNvSpPr txBox="1"/>
            <p:nvPr/>
          </p:nvSpPr>
          <p:spPr>
            <a:xfrm>
              <a:off x="2971474" y="1541662"/>
              <a:ext cx="5757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03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04" name="文本框 203">
              <a:extLst>
                <a:ext uri="{FF2B5EF4-FFF2-40B4-BE49-F238E27FC236}">
                  <a16:creationId xmlns:a16="http://schemas.microsoft.com/office/drawing/2014/main" id="{0E026652-1B15-94FD-7254-9CC0C17E5FD5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222" name="组合 221">
            <a:extLst>
              <a:ext uri="{FF2B5EF4-FFF2-40B4-BE49-F238E27FC236}">
                <a16:creationId xmlns:a16="http://schemas.microsoft.com/office/drawing/2014/main" id="{AFB97F84-7D8C-E14D-DF73-F87E1FC65C24}"/>
              </a:ext>
            </a:extLst>
          </p:cNvPr>
          <p:cNvGrpSpPr/>
          <p:nvPr/>
        </p:nvGrpSpPr>
        <p:grpSpPr>
          <a:xfrm>
            <a:off x="3240598" y="2891512"/>
            <a:ext cx="2920970" cy="486877"/>
            <a:chOff x="759121" y="1529056"/>
            <a:chExt cx="2920970" cy="486877"/>
          </a:xfrm>
        </p:grpSpPr>
        <p:grpSp>
          <p:nvGrpSpPr>
            <p:cNvPr id="223" name="组合 222">
              <a:extLst>
                <a:ext uri="{FF2B5EF4-FFF2-40B4-BE49-F238E27FC236}">
                  <a16:creationId xmlns:a16="http://schemas.microsoft.com/office/drawing/2014/main" id="{7E1192BB-A479-42FD-FBF2-26BB3D45C668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227" name="平行四边形 226">
                <a:extLst>
                  <a:ext uri="{FF2B5EF4-FFF2-40B4-BE49-F238E27FC236}">
                    <a16:creationId xmlns:a16="http://schemas.microsoft.com/office/drawing/2014/main" id="{1BE22E49-F4CA-B767-0201-8436ED2E8B67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8" name="平行四边形 227">
                <a:extLst>
                  <a:ext uri="{FF2B5EF4-FFF2-40B4-BE49-F238E27FC236}">
                    <a16:creationId xmlns:a16="http://schemas.microsoft.com/office/drawing/2014/main" id="{D30E62BB-CCF9-6D0E-FEF6-110EAC4AE45B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9" name="平行四边形 228">
                <a:extLst>
                  <a:ext uri="{FF2B5EF4-FFF2-40B4-BE49-F238E27FC236}">
                    <a16:creationId xmlns:a16="http://schemas.microsoft.com/office/drawing/2014/main" id="{58F5C9F6-FF0E-BFCA-00F8-22C9BBD325AB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0" name="平行四边形 229">
                <a:extLst>
                  <a:ext uri="{FF2B5EF4-FFF2-40B4-BE49-F238E27FC236}">
                    <a16:creationId xmlns:a16="http://schemas.microsoft.com/office/drawing/2014/main" id="{703D0DE7-FD40-D827-DBAA-DB0B6B233686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1" name="平行四边形 230">
                <a:extLst>
                  <a:ext uri="{FF2B5EF4-FFF2-40B4-BE49-F238E27FC236}">
                    <a16:creationId xmlns:a16="http://schemas.microsoft.com/office/drawing/2014/main" id="{3B3D7ED9-E57F-A9D0-61A4-3E20DCA88274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2" name="平行四边形 231">
                <a:extLst>
                  <a:ext uri="{FF2B5EF4-FFF2-40B4-BE49-F238E27FC236}">
                    <a16:creationId xmlns:a16="http://schemas.microsoft.com/office/drawing/2014/main" id="{5CA0A8B9-0157-C4D0-C0E9-6A79129DB435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3" name="平行四边形 232">
                <a:extLst>
                  <a:ext uri="{FF2B5EF4-FFF2-40B4-BE49-F238E27FC236}">
                    <a16:creationId xmlns:a16="http://schemas.microsoft.com/office/drawing/2014/main" id="{4D001D3F-A0A2-346B-F7B1-899981AC02F4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4" name="平行四边形 233">
                <a:extLst>
                  <a:ext uri="{FF2B5EF4-FFF2-40B4-BE49-F238E27FC236}">
                    <a16:creationId xmlns:a16="http://schemas.microsoft.com/office/drawing/2014/main" id="{87737923-87A2-0DF8-2BF3-6FB0AC865997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5" name="平行四边形 234">
                <a:extLst>
                  <a:ext uri="{FF2B5EF4-FFF2-40B4-BE49-F238E27FC236}">
                    <a16:creationId xmlns:a16="http://schemas.microsoft.com/office/drawing/2014/main" id="{4FF3B219-26C1-098C-186E-1631BA4BFF5E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6" name="平行四边形 235">
                <a:extLst>
                  <a:ext uri="{FF2B5EF4-FFF2-40B4-BE49-F238E27FC236}">
                    <a16:creationId xmlns:a16="http://schemas.microsoft.com/office/drawing/2014/main" id="{31EA3369-1AF4-915D-3FA5-13D7C582EE2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7" name="平行四边形 236">
                <a:extLst>
                  <a:ext uri="{FF2B5EF4-FFF2-40B4-BE49-F238E27FC236}">
                    <a16:creationId xmlns:a16="http://schemas.microsoft.com/office/drawing/2014/main" id="{82602789-A6C5-1B3E-2171-93A326F6E35F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8" name="平行四边形 237">
                <a:extLst>
                  <a:ext uri="{FF2B5EF4-FFF2-40B4-BE49-F238E27FC236}">
                    <a16:creationId xmlns:a16="http://schemas.microsoft.com/office/drawing/2014/main" id="{DE2C5660-6721-5D0A-CE36-3CEDC89B6C01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9" name="平行四边形 238">
                <a:extLst>
                  <a:ext uri="{FF2B5EF4-FFF2-40B4-BE49-F238E27FC236}">
                    <a16:creationId xmlns:a16="http://schemas.microsoft.com/office/drawing/2014/main" id="{C82E589A-8EE7-8B8B-91E2-1A7446B57278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40" name="平行四边形 239">
                <a:extLst>
                  <a:ext uri="{FF2B5EF4-FFF2-40B4-BE49-F238E27FC236}">
                    <a16:creationId xmlns:a16="http://schemas.microsoft.com/office/drawing/2014/main" id="{BF6F4809-FBA5-8919-BA92-E24B3E6E441E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41" name="平行四边形 240">
                <a:extLst>
                  <a:ext uri="{FF2B5EF4-FFF2-40B4-BE49-F238E27FC236}">
                    <a16:creationId xmlns:a16="http://schemas.microsoft.com/office/drawing/2014/main" id="{AF2FBF23-B0C2-12A4-DFED-22E432DDF7F4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42" name="平行四边形 241">
                <a:extLst>
                  <a:ext uri="{FF2B5EF4-FFF2-40B4-BE49-F238E27FC236}">
                    <a16:creationId xmlns:a16="http://schemas.microsoft.com/office/drawing/2014/main" id="{64D129E7-B284-28AD-0E41-DD542289A996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43" name="平行四边形 242">
                <a:extLst>
                  <a:ext uri="{FF2B5EF4-FFF2-40B4-BE49-F238E27FC236}">
                    <a16:creationId xmlns:a16="http://schemas.microsoft.com/office/drawing/2014/main" id="{37216609-0C49-A1AA-9287-19F50C71DF2D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24" name="平行四边形 223">
              <a:extLst>
                <a:ext uri="{FF2B5EF4-FFF2-40B4-BE49-F238E27FC236}">
                  <a16:creationId xmlns:a16="http://schemas.microsoft.com/office/drawing/2014/main" id="{3DC6B947-B8C3-D325-632B-C1271985C9F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5" name="文本框 224">
              <a:extLst>
                <a:ext uri="{FF2B5EF4-FFF2-40B4-BE49-F238E27FC236}">
                  <a16:creationId xmlns:a16="http://schemas.microsoft.com/office/drawing/2014/main" id="{C579FD90-7048-D4D2-E25C-E3768118DA93}"/>
                </a:ext>
              </a:extLst>
            </p:cNvPr>
            <p:cNvSpPr txBox="1"/>
            <p:nvPr/>
          </p:nvSpPr>
          <p:spPr>
            <a:xfrm>
              <a:off x="2955413" y="1541662"/>
              <a:ext cx="57900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04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26" name="文本框 225">
              <a:extLst>
                <a:ext uri="{FF2B5EF4-FFF2-40B4-BE49-F238E27FC236}">
                  <a16:creationId xmlns:a16="http://schemas.microsoft.com/office/drawing/2014/main" id="{D83D0FBE-D51B-311D-1D6D-B5EB97739529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297109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90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04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grpSp>
        <p:nvGrpSpPr>
          <p:cNvPr id="2" name="204d17ab-7561-4d60-a13c-877649a5fe7d" descr="VwcAAB+LCAAAAAAABADVVE1TgzAU/C9Rb9gJeFC5tTp1OGidKaMHp4cIryUVQicEp06H/24C4avQlp4c4UI3u3m7Ly/doUvxswFko3lEuHikZMVJ5AiIkIEcH9ksDUMDTSjzKVs98TjdJMj+2FWy5so7FcEbCVNQWkYFJWHx0+7wS9ozZTRKI03DIywhsm1AJi5A6vshNGkOE8C/qwqmwvLvueCywDTmERGy4A5nV0gvIfvmboQzJfZhKzcykFvYKv1oe6oBvTnVgoo59tdpIiJgoha9Etk6kK568nZ1NbuyY+334/q+pyPWLc4z6J3nAdnAi9xK+dUdUBBaVOFaZmVd+dGKnRkH/bqwPTOhUjSz9R3HUfd5ydq8dtBne9FjvBrEhziM+elBLGmd9dlyST1wA4ig5LiUiTHzpWe/nMIJp6tAMEgSDcw+1+CJhsw2FStNArnnxXSK8weV8XDWN41lwaHTuMcfcky5pHlOMm8CYux5ss3aeREoxzs5C6fmWXNY2mydZQEeGcE/C2edM6b/LNvBP5AJ8b5yxBoY7ugldLyYnb6DOavvHmj50GvQpg9pplLUvEM9Uaz9Wda1Wh0pcizk+wu/Nmz3VwcAAA==">
            <a:extLst>
              <a:ext uri="{FF2B5EF4-FFF2-40B4-BE49-F238E27FC236}">
                <a16:creationId xmlns:a16="http://schemas.microsoft.com/office/drawing/2014/main" id="{D69843A1-B7BB-6764-BC00-DE8D1C9467E3}"/>
              </a:ext>
            </a:extLst>
          </p:cNvPr>
          <p:cNvGrpSpPr>
            <a:grpSpLocks noChangeAspect="1"/>
          </p:cNvGrpSpPr>
          <p:nvPr/>
        </p:nvGrpSpPr>
        <p:grpSpPr>
          <a:xfrm>
            <a:off x="1153397" y="1276400"/>
            <a:ext cx="1295919" cy="1468702"/>
            <a:chOff x="1274962" y="2057401"/>
            <a:chExt cx="2420482" cy="2743200"/>
          </a:xfrm>
        </p:grpSpPr>
        <p:sp>
          <p:nvSpPr>
            <p:cNvPr id="3" name="BackShape1">
              <a:extLst>
                <a:ext uri="{FF2B5EF4-FFF2-40B4-BE49-F238E27FC236}">
                  <a16:creationId xmlns:a16="http://schemas.microsoft.com/office/drawing/2014/main" id="{73705FC0-639C-E9E3-B825-6126BEEAB432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ellipse">
              <a:avLst/>
            </a:prstGeom>
            <a:noFill/>
            <a:ln w="127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4" name="ValueShape">
              <a:extLst>
                <a:ext uri="{FF2B5EF4-FFF2-40B4-BE49-F238E27FC236}">
                  <a16:creationId xmlns:a16="http://schemas.microsoft.com/office/drawing/2014/main" id="{35A16607-DD7D-43E9-FB62-2AE432F0AD5F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arc">
              <a:avLst>
                <a:gd name="adj1" fmla="val 16200000"/>
                <a:gd name="adj2" fmla="val 2808000"/>
              </a:avLst>
            </a:prstGeom>
            <a:noFill/>
            <a:ln w="127000" cap="rnd">
              <a:solidFill>
                <a:srgbClr val="2F54E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5" name="BackShape2">
              <a:extLst>
                <a:ext uri="{FF2B5EF4-FFF2-40B4-BE49-F238E27FC236}">
                  <a16:creationId xmlns:a16="http://schemas.microsoft.com/office/drawing/2014/main" id="{DB5C9507-7EF2-B854-1F41-90F25DC2F927}"/>
                </a:ext>
              </a:extLst>
            </p:cNvPr>
            <p:cNvSpPr/>
            <p:nvPr/>
          </p:nvSpPr>
          <p:spPr>
            <a:xfrm>
              <a:off x="2131440" y="4093076"/>
              <a:ext cx="707526" cy="707525"/>
            </a:xfrm>
            <a:prstGeom prst="ellipse">
              <a:avLst/>
            </a:prstGeom>
            <a:solidFill>
              <a:srgbClr val="2F54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24" name="IconShape">
              <a:extLst>
                <a:ext uri="{FF2B5EF4-FFF2-40B4-BE49-F238E27FC236}">
                  <a16:creationId xmlns:a16="http://schemas.microsoft.com/office/drawing/2014/main" id="{CF4FFA8D-5CCB-DBBA-E9CF-70CEAFCEC0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70672" y="4265543"/>
              <a:ext cx="429062" cy="362588"/>
            </a:xfrm>
            <a:custGeom>
              <a:avLst/>
              <a:gdLst>
                <a:gd name="connsiteX0" fmla="*/ 46038 w 338137"/>
                <a:gd name="connsiteY0" fmla="*/ 261937 h 285750"/>
                <a:gd name="connsiteX1" fmla="*/ 38100 w 338137"/>
                <a:gd name="connsiteY1" fmla="*/ 269875 h 285750"/>
                <a:gd name="connsiteX2" fmla="*/ 46038 w 338137"/>
                <a:gd name="connsiteY2" fmla="*/ 277813 h 285750"/>
                <a:gd name="connsiteX3" fmla="*/ 53976 w 338137"/>
                <a:gd name="connsiteY3" fmla="*/ 269875 h 285750"/>
                <a:gd name="connsiteX4" fmla="*/ 46038 w 338137"/>
                <a:gd name="connsiteY4" fmla="*/ 261937 h 285750"/>
                <a:gd name="connsiteX5" fmla="*/ 288131 w 338137"/>
                <a:gd name="connsiteY5" fmla="*/ 184150 h 285750"/>
                <a:gd name="connsiteX6" fmla="*/ 277812 w 338137"/>
                <a:gd name="connsiteY6" fmla="*/ 194469 h 285750"/>
                <a:gd name="connsiteX7" fmla="*/ 288131 w 338137"/>
                <a:gd name="connsiteY7" fmla="*/ 204788 h 285750"/>
                <a:gd name="connsiteX8" fmla="*/ 298450 w 338137"/>
                <a:gd name="connsiteY8" fmla="*/ 194469 h 285750"/>
                <a:gd name="connsiteX9" fmla="*/ 288131 w 338137"/>
                <a:gd name="connsiteY9" fmla="*/ 184150 h 285750"/>
                <a:gd name="connsiteX10" fmla="*/ 19050 w 338137"/>
                <a:gd name="connsiteY10" fmla="*/ 163512 h 285750"/>
                <a:gd name="connsiteX11" fmla="*/ 19050 w 338137"/>
                <a:gd name="connsiteY11" fmla="*/ 242887 h 285750"/>
                <a:gd name="connsiteX12" fmla="*/ 73025 w 338137"/>
                <a:gd name="connsiteY12" fmla="*/ 242887 h 285750"/>
                <a:gd name="connsiteX13" fmla="*/ 73025 w 338137"/>
                <a:gd name="connsiteY13" fmla="*/ 163512 h 285750"/>
                <a:gd name="connsiteX14" fmla="*/ 12010 w 338137"/>
                <a:gd name="connsiteY14" fmla="*/ 139700 h 285750"/>
                <a:gd name="connsiteX15" fmla="*/ 81400 w 338137"/>
                <a:gd name="connsiteY15" fmla="*/ 139700 h 285750"/>
                <a:gd name="connsiteX16" fmla="*/ 92075 w 338137"/>
                <a:gd name="connsiteY16" fmla="*/ 151650 h 285750"/>
                <a:gd name="connsiteX17" fmla="*/ 92075 w 338137"/>
                <a:gd name="connsiteY17" fmla="*/ 273801 h 285750"/>
                <a:gd name="connsiteX18" fmla="*/ 81400 w 338137"/>
                <a:gd name="connsiteY18" fmla="*/ 285750 h 285750"/>
                <a:gd name="connsiteX19" fmla="*/ 12010 w 338137"/>
                <a:gd name="connsiteY19" fmla="*/ 285750 h 285750"/>
                <a:gd name="connsiteX20" fmla="*/ 0 w 338137"/>
                <a:gd name="connsiteY20" fmla="*/ 273801 h 285750"/>
                <a:gd name="connsiteX21" fmla="*/ 0 w 338137"/>
                <a:gd name="connsiteY21" fmla="*/ 151650 h 285750"/>
                <a:gd name="connsiteX22" fmla="*/ 12010 w 338137"/>
                <a:gd name="connsiteY22" fmla="*/ 139700 h 285750"/>
                <a:gd name="connsiteX23" fmla="*/ 177849 w 338137"/>
                <a:gd name="connsiteY23" fmla="*/ 131762 h 285750"/>
                <a:gd name="connsiteX24" fmla="*/ 179144 w 338137"/>
                <a:gd name="connsiteY24" fmla="*/ 134394 h 285750"/>
                <a:gd name="connsiteX25" fmla="*/ 192088 w 338137"/>
                <a:gd name="connsiteY25" fmla="*/ 142291 h 285750"/>
                <a:gd name="connsiteX26" fmla="*/ 192088 w 338137"/>
                <a:gd name="connsiteY26" fmla="*/ 268640 h 285750"/>
                <a:gd name="connsiteX27" fmla="*/ 173966 w 338137"/>
                <a:gd name="connsiteY27" fmla="*/ 285750 h 285750"/>
                <a:gd name="connsiteX28" fmla="*/ 107950 w 338137"/>
                <a:gd name="connsiteY28" fmla="*/ 285750 h 285750"/>
                <a:gd name="connsiteX29" fmla="*/ 109244 w 338137"/>
                <a:gd name="connsiteY29" fmla="*/ 276537 h 285750"/>
                <a:gd name="connsiteX30" fmla="*/ 109244 w 338137"/>
                <a:gd name="connsiteY30" fmla="*/ 273905 h 285750"/>
                <a:gd name="connsiteX31" fmla="*/ 115716 w 338137"/>
                <a:gd name="connsiteY31" fmla="*/ 275221 h 285750"/>
                <a:gd name="connsiteX32" fmla="*/ 124778 w 338137"/>
                <a:gd name="connsiteY32" fmla="*/ 264692 h 285750"/>
                <a:gd name="connsiteX33" fmla="*/ 115716 w 338137"/>
                <a:gd name="connsiteY33" fmla="*/ 254163 h 285750"/>
                <a:gd name="connsiteX34" fmla="*/ 109244 w 338137"/>
                <a:gd name="connsiteY34" fmla="*/ 256795 h 285750"/>
                <a:gd name="connsiteX35" fmla="*/ 109244 w 338137"/>
                <a:gd name="connsiteY35" fmla="*/ 235737 h 285750"/>
                <a:gd name="connsiteX36" fmla="*/ 167494 w 338137"/>
                <a:gd name="connsiteY36" fmla="*/ 235737 h 285750"/>
                <a:gd name="connsiteX37" fmla="*/ 167494 w 338137"/>
                <a:gd name="connsiteY37" fmla="*/ 142291 h 285750"/>
                <a:gd name="connsiteX38" fmla="*/ 177849 w 338137"/>
                <a:gd name="connsiteY38" fmla="*/ 131762 h 285750"/>
                <a:gd name="connsiteX39" fmla="*/ 54988 w 338137"/>
                <a:gd name="connsiteY39" fmla="*/ 82550 h 285750"/>
                <a:gd name="connsiteX40" fmla="*/ 136812 w 338137"/>
                <a:gd name="connsiteY40" fmla="*/ 82550 h 285750"/>
                <a:gd name="connsiteX41" fmla="*/ 143411 w 338137"/>
                <a:gd name="connsiteY41" fmla="*/ 96838 h 285750"/>
                <a:gd name="connsiteX42" fmla="*/ 146050 w 338137"/>
                <a:gd name="connsiteY42" fmla="*/ 98137 h 285750"/>
                <a:gd name="connsiteX43" fmla="*/ 134173 w 338137"/>
                <a:gd name="connsiteY43" fmla="*/ 109827 h 285750"/>
                <a:gd name="connsiteX44" fmla="*/ 61587 w 338137"/>
                <a:gd name="connsiteY44" fmla="*/ 109827 h 285750"/>
                <a:gd name="connsiteX45" fmla="*/ 61587 w 338137"/>
                <a:gd name="connsiteY45" fmla="*/ 125413 h 285750"/>
                <a:gd name="connsiteX46" fmla="*/ 36512 w 338137"/>
                <a:gd name="connsiteY46" fmla="*/ 125413 h 285750"/>
                <a:gd name="connsiteX47" fmla="*/ 36512 w 338137"/>
                <a:gd name="connsiteY47" fmla="*/ 99436 h 285750"/>
                <a:gd name="connsiteX48" fmla="*/ 54988 w 338137"/>
                <a:gd name="connsiteY48" fmla="*/ 82550 h 285750"/>
                <a:gd name="connsiteX49" fmla="*/ 208756 w 338137"/>
                <a:gd name="connsiteY49" fmla="*/ 63500 h 285750"/>
                <a:gd name="connsiteX50" fmla="*/ 210079 w 338137"/>
                <a:gd name="connsiteY50" fmla="*/ 63500 h 285750"/>
                <a:gd name="connsiteX51" fmla="*/ 212725 w 338137"/>
                <a:gd name="connsiteY51" fmla="*/ 64819 h 285750"/>
                <a:gd name="connsiteX52" fmla="*/ 212725 w 338137"/>
                <a:gd name="connsiteY52" fmla="*/ 67458 h 285750"/>
                <a:gd name="connsiteX53" fmla="*/ 195527 w 338137"/>
                <a:gd name="connsiteY53" fmla="*/ 126822 h 285750"/>
                <a:gd name="connsiteX54" fmla="*/ 192881 w 338137"/>
                <a:gd name="connsiteY54" fmla="*/ 129460 h 285750"/>
                <a:gd name="connsiteX55" fmla="*/ 188913 w 338137"/>
                <a:gd name="connsiteY55" fmla="*/ 128141 h 285750"/>
                <a:gd name="connsiteX56" fmla="*/ 180975 w 338137"/>
                <a:gd name="connsiteY56" fmla="*/ 112310 h 285750"/>
                <a:gd name="connsiteX57" fmla="*/ 137319 w 338137"/>
                <a:gd name="connsiteY57" fmla="*/ 154525 h 285750"/>
                <a:gd name="connsiteX58" fmla="*/ 129381 w 338137"/>
                <a:gd name="connsiteY58" fmla="*/ 157163 h 285750"/>
                <a:gd name="connsiteX59" fmla="*/ 121444 w 338137"/>
                <a:gd name="connsiteY59" fmla="*/ 154525 h 285750"/>
                <a:gd name="connsiteX60" fmla="*/ 121444 w 338137"/>
                <a:gd name="connsiteY60" fmla="*/ 138694 h 285750"/>
                <a:gd name="connsiteX61" fmla="*/ 165100 w 338137"/>
                <a:gd name="connsiteY61" fmla="*/ 95161 h 285750"/>
                <a:gd name="connsiteX62" fmla="*/ 147902 w 338137"/>
                <a:gd name="connsiteY62" fmla="*/ 87246 h 285750"/>
                <a:gd name="connsiteX63" fmla="*/ 146579 w 338137"/>
                <a:gd name="connsiteY63" fmla="*/ 83288 h 285750"/>
                <a:gd name="connsiteX64" fmla="*/ 149225 w 338137"/>
                <a:gd name="connsiteY64" fmla="*/ 80650 h 285750"/>
                <a:gd name="connsiteX65" fmla="*/ 208756 w 338137"/>
                <a:gd name="connsiteY65" fmla="*/ 63500 h 285750"/>
                <a:gd name="connsiteX66" fmla="*/ 101335 w 338137"/>
                <a:gd name="connsiteY66" fmla="*/ 0 h 285750"/>
                <a:gd name="connsiteX67" fmla="*/ 305064 w 338137"/>
                <a:gd name="connsiteY67" fmla="*/ 0 h 285750"/>
                <a:gd name="connsiteX68" fmla="*/ 338137 w 338137"/>
                <a:gd name="connsiteY68" fmla="*/ 34237 h 285750"/>
                <a:gd name="connsiteX69" fmla="*/ 338137 w 338137"/>
                <a:gd name="connsiteY69" fmla="*/ 188305 h 285750"/>
                <a:gd name="connsiteX70" fmla="*/ 305064 w 338137"/>
                <a:gd name="connsiteY70" fmla="*/ 221226 h 285750"/>
                <a:gd name="connsiteX71" fmla="*/ 233627 w 338137"/>
                <a:gd name="connsiteY71" fmla="*/ 221226 h 285750"/>
                <a:gd name="connsiteX72" fmla="*/ 233627 w 338137"/>
                <a:gd name="connsiteY72" fmla="*/ 243612 h 285750"/>
                <a:gd name="connsiteX73" fmla="*/ 265377 w 338137"/>
                <a:gd name="connsiteY73" fmla="*/ 243612 h 285750"/>
                <a:gd name="connsiteX74" fmla="*/ 277283 w 338137"/>
                <a:gd name="connsiteY74" fmla="*/ 256780 h 285750"/>
                <a:gd name="connsiteX75" fmla="*/ 277283 w 338137"/>
                <a:gd name="connsiteY75" fmla="*/ 272582 h 285750"/>
                <a:gd name="connsiteX76" fmla="*/ 265377 w 338137"/>
                <a:gd name="connsiteY76" fmla="*/ 285750 h 285750"/>
                <a:gd name="connsiteX77" fmla="*/ 204523 w 338137"/>
                <a:gd name="connsiteY77" fmla="*/ 285750 h 285750"/>
                <a:gd name="connsiteX78" fmla="*/ 209814 w 338137"/>
                <a:gd name="connsiteY78" fmla="*/ 269948 h 285750"/>
                <a:gd name="connsiteX79" fmla="*/ 209814 w 338137"/>
                <a:gd name="connsiteY79" fmla="*/ 213325 h 285750"/>
                <a:gd name="connsiteX80" fmla="*/ 209814 w 338137"/>
                <a:gd name="connsiteY80" fmla="*/ 172504 h 285750"/>
                <a:gd name="connsiteX81" fmla="*/ 295804 w 338137"/>
                <a:gd name="connsiteY81" fmla="*/ 172504 h 285750"/>
                <a:gd name="connsiteX82" fmla="*/ 309033 w 338137"/>
                <a:gd name="connsiteY82" fmla="*/ 159335 h 285750"/>
                <a:gd name="connsiteX83" fmla="*/ 309033 w 338137"/>
                <a:gd name="connsiteY83" fmla="*/ 39504 h 285750"/>
                <a:gd name="connsiteX84" fmla="*/ 295804 w 338137"/>
                <a:gd name="connsiteY84" fmla="*/ 27653 h 285750"/>
                <a:gd name="connsiteX85" fmla="*/ 109272 w 338137"/>
                <a:gd name="connsiteY85" fmla="*/ 27653 h 285750"/>
                <a:gd name="connsiteX86" fmla="*/ 97366 w 338137"/>
                <a:gd name="connsiteY86" fmla="*/ 39504 h 285750"/>
                <a:gd name="connsiteX87" fmla="*/ 97366 w 338137"/>
                <a:gd name="connsiteY87" fmla="*/ 65841 h 285750"/>
                <a:gd name="connsiteX88" fmla="*/ 68262 w 338137"/>
                <a:gd name="connsiteY88" fmla="*/ 65841 h 285750"/>
                <a:gd name="connsiteX89" fmla="*/ 68262 w 338137"/>
                <a:gd name="connsiteY89" fmla="*/ 34237 h 285750"/>
                <a:gd name="connsiteX90" fmla="*/ 101335 w 338137"/>
                <a:gd name="connsiteY90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38137" h="285750">
                  <a:moveTo>
                    <a:pt x="46038" y="261937"/>
                  </a:moveTo>
                  <a:cubicBezTo>
                    <a:pt x="41654" y="261937"/>
                    <a:pt x="38100" y="265491"/>
                    <a:pt x="38100" y="269875"/>
                  </a:cubicBezTo>
                  <a:cubicBezTo>
                    <a:pt x="38100" y="274259"/>
                    <a:pt x="41654" y="277813"/>
                    <a:pt x="46038" y="277813"/>
                  </a:cubicBezTo>
                  <a:cubicBezTo>
                    <a:pt x="50422" y="277813"/>
                    <a:pt x="53976" y="274259"/>
                    <a:pt x="53976" y="269875"/>
                  </a:cubicBezTo>
                  <a:cubicBezTo>
                    <a:pt x="53976" y="265491"/>
                    <a:pt x="50422" y="261937"/>
                    <a:pt x="46038" y="261937"/>
                  </a:cubicBezTo>
                  <a:close/>
                  <a:moveTo>
                    <a:pt x="288131" y="184150"/>
                  </a:moveTo>
                  <a:cubicBezTo>
                    <a:pt x="282432" y="184150"/>
                    <a:pt x="277812" y="188770"/>
                    <a:pt x="277812" y="194469"/>
                  </a:cubicBezTo>
                  <a:cubicBezTo>
                    <a:pt x="277812" y="200168"/>
                    <a:pt x="282432" y="204788"/>
                    <a:pt x="288131" y="204788"/>
                  </a:cubicBezTo>
                  <a:cubicBezTo>
                    <a:pt x="293830" y="204788"/>
                    <a:pt x="298450" y="200168"/>
                    <a:pt x="298450" y="194469"/>
                  </a:cubicBezTo>
                  <a:cubicBezTo>
                    <a:pt x="298450" y="188770"/>
                    <a:pt x="293830" y="184150"/>
                    <a:pt x="288131" y="184150"/>
                  </a:cubicBezTo>
                  <a:close/>
                  <a:moveTo>
                    <a:pt x="19050" y="163512"/>
                  </a:moveTo>
                  <a:lnTo>
                    <a:pt x="19050" y="242887"/>
                  </a:lnTo>
                  <a:lnTo>
                    <a:pt x="73025" y="242887"/>
                  </a:lnTo>
                  <a:lnTo>
                    <a:pt x="73025" y="163512"/>
                  </a:lnTo>
                  <a:close/>
                  <a:moveTo>
                    <a:pt x="12010" y="139700"/>
                  </a:moveTo>
                  <a:cubicBezTo>
                    <a:pt x="12010" y="139700"/>
                    <a:pt x="12010" y="139700"/>
                    <a:pt x="81400" y="139700"/>
                  </a:cubicBezTo>
                  <a:cubicBezTo>
                    <a:pt x="86737" y="139700"/>
                    <a:pt x="92075" y="145011"/>
                    <a:pt x="92075" y="151650"/>
                  </a:cubicBezTo>
                  <a:cubicBezTo>
                    <a:pt x="92075" y="151650"/>
                    <a:pt x="92075" y="151650"/>
                    <a:pt x="92075" y="273801"/>
                  </a:cubicBezTo>
                  <a:cubicBezTo>
                    <a:pt x="92075" y="280439"/>
                    <a:pt x="86737" y="285750"/>
                    <a:pt x="81400" y="285750"/>
                  </a:cubicBezTo>
                  <a:cubicBezTo>
                    <a:pt x="81400" y="285750"/>
                    <a:pt x="81400" y="285750"/>
                    <a:pt x="12010" y="285750"/>
                  </a:cubicBezTo>
                  <a:cubicBezTo>
                    <a:pt x="5338" y="285750"/>
                    <a:pt x="0" y="280439"/>
                    <a:pt x="0" y="273801"/>
                  </a:cubicBezTo>
                  <a:cubicBezTo>
                    <a:pt x="0" y="273801"/>
                    <a:pt x="0" y="273801"/>
                    <a:pt x="0" y="151650"/>
                  </a:cubicBezTo>
                  <a:cubicBezTo>
                    <a:pt x="0" y="145011"/>
                    <a:pt x="5338" y="139700"/>
                    <a:pt x="12010" y="139700"/>
                  </a:cubicBezTo>
                  <a:close/>
                  <a:moveTo>
                    <a:pt x="177849" y="131762"/>
                  </a:moveTo>
                  <a:cubicBezTo>
                    <a:pt x="177849" y="131762"/>
                    <a:pt x="177849" y="131762"/>
                    <a:pt x="179144" y="134394"/>
                  </a:cubicBezTo>
                  <a:cubicBezTo>
                    <a:pt x="181733" y="138343"/>
                    <a:pt x="186910" y="142291"/>
                    <a:pt x="192088" y="142291"/>
                  </a:cubicBezTo>
                  <a:cubicBezTo>
                    <a:pt x="192088" y="142291"/>
                    <a:pt x="192088" y="142291"/>
                    <a:pt x="192088" y="268640"/>
                  </a:cubicBezTo>
                  <a:cubicBezTo>
                    <a:pt x="192088" y="277853"/>
                    <a:pt x="184322" y="285750"/>
                    <a:pt x="173966" y="285750"/>
                  </a:cubicBezTo>
                  <a:cubicBezTo>
                    <a:pt x="173966" y="285750"/>
                    <a:pt x="173966" y="285750"/>
                    <a:pt x="107950" y="285750"/>
                  </a:cubicBezTo>
                  <a:cubicBezTo>
                    <a:pt x="109244" y="283118"/>
                    <a:pt x="109244" y="279169"/>
                    <a:pt x="109244" y="276537"/>
                  </a:cubicBezTo>
                  <a:cubicBezTo>
                    <a:pt x="109244" y="276537"/>
                    <a:pt x="109244" y="276537"/>
                    <a:pt x="109244" y="273905"/>
                  </a:cubicBezTo>
                  <a:cubicBezTo>
                    <a:pt x="110539" y="273905"/>
                    <a:pt x="113128" y="275221"/>
                    <a:pt x="115716" y="275221"/>
                  </a:cubicBezTo>
                  <a:cubicBezTo>
                    <a:pt x="120894" y="275221"/>
                    <a:pt x="124778" y="271273"/>
                    <a:pt x="124778" y="264692"/>
                  </a:cubicBezTo>
                  <a:cubicBezTo>
                    <a:pt x="124778" y="259427"/>
                    <a:pt x="120894" y="254163"/>
                    <a:pt x="115716" y="254163"/>
                  </a:cubicBezTo>
                  <a:cubicBezTo>
                    <a:pt x="113128" y="254163"/>
                    <a:pt x="110539" y="255479"/>
                    <a:pt x="109244" y="256795"/>
                  </a:cubicBezTo>
                  <a:cubicBezTo>
                    <a:pt x="109244" y="256795"/>
                    <a:pt x="109244" y="256795"/>
                    <a:pt x="109244" y="235737"/>
                  </a:cubicBezTo>
                  <a:cubicBezTo>
                    <a:pt x="109244" y="235737"/>
                    <a:pt x="109244" y="235737"/>
                    <a:pt x="167494" y="235737"/>
                  </a:cubicBezTo>
                  <a:cubicBezTo>
                    <a:pt x="167494" y="235737"/>
                    <a:pt x="167494" y="235737"/>
                    <a:pt x="167494" y="142291"/>
                  </a:cubicBezTo>
                  <a:cubicBezTo>
                    <a:pt x="167494" y="142291"/>
                    <a:pt x="167494" y="142291"/>
                    <a:pt x="177849" y="131762"/>
                  </a:cubicBezTo>
                  <a:close/>
                  <a:moveTo>
                    <a:pt x="54988" y="82550"/>
                  </a:moveTo>
                  <a:cubicBezTo>
                    <a:pt x="54988" y="82550"/>
                    <a:pt x="54988" y="82550"/>
                    <a:pt x="136812" y="82550"/>
                  </a:cubicBezTo>
                  <a:cubicBezTo>
                    <a:pt x="135492" y="89045"/>
                    <a:pt x="138132" y="94240"/>
                    <a:pt x="143411" y="96838"/>
                  </a:cubicBezTo>
                  <a:cubicBezTo>
                    <a:pt x="143411" y="96838"/>
                    <a:pt x="143411" y="96838"/>
                    <a:pt x="146050" y="98137"/>
                  </a:cubicBezTo>
                  <a:cubicBezTo>
                    <a:pt x="146050" y="98137"/>
                    <a:pt x="146050" y="98137"/>
                    <a:pt x="134173" y="109827"/>
                  </a:cubicBezTo>
                  <a:cubicBezTo>
                    <a:pt x="134173" y="109827"/>
                    <a:pt x="134173" y="109827"/>
                    <a:pt x="61587" y="109827"/>
                  </a:cubicBezTo>
                  <a:lnTo>
                    <a:pt x="61587" y="125413"/>
                  </a:lnTo>
                  <a:cubicBezTo>
                    <a:pt x="61587" y="125413"/>
                    <a:pt x="61587" y="125413"/>
                    <a:pt x="36512" y="125413"/>
                  </a:cubicBezTo>
                  <a:cubicBezTo>
                    <a:pt x="36512" y="125413"/>
                    <a:pt x="36512" y="125413"/>
                    <a:pt x="36512" y="99436"/>
                  </a:cubicBezTo>
                  <a:cubicBezTo>
                    <a:pt x="36512" y="90343"/>
                    <a:pt x="45750" y="82550"/>
                    <a:pt x="54988" y="82550"/>
                  </a:cubicBezTo>
                  <a:close/>
                  <a:moveTo>
                    <a:pt x="208756" y="63500"/>
                  </a:moveTo>
                  <a:cubicBezTo>
                    <a:pt x="208756" y="63500"/>
                    <a:pt x="210079" y="63500"/>
                    <a:pt x="210079" y="63500"/>
                  </a:cubicBezTo>
                  <a:cubicBezTo>
                    <a:pt x="211402" y="63500"/>
                    <a:pt x="211402" y="63500"/>
                    <a:pt x="212725" y="64819"/>
                  </a:cubicBezTo>
                  <a:cubicBezTo>
                    <a:pt x="212725" y="64819"/>
                    <a:pt x="212725" y="66139"/>
                    <a:pt x="212725" y="67458"/>
                  </a:cubicBezTo>
                  <a:cubicBezTo>
                    <a:pt x="212725" y="67458"/>
                    <a:pt x="212725" y="67458"/>
                    <a:pt x="195527" y="126822"/>
                  </a:cubicBezTo>
                  <a:cubicBezTo>
                    <a:pt x="195527" y="128141"/>
                    <a:pt x="194204" y="129460"/>
                    <a:pt x="192881" y="129460"/>
                  </a:cubicBezTo>
                  <a:cubicBezTo>
                    <a:pt x="191558" y="129460"/>
                    <a:pt x="190236" y="129460"/>
                    <a:pt x="188913" y="128141"/>
                  </a:cubicBezTo>
                  <a:cubicBezTo>
                    <a:pt x="188913" y="128141"/>
                    <a:pt x="188913" y="128141"/>
                    <a:pt x="180975" y="112310"/>
                  </a:cubicBezTo>
                  <a:cubicBezTo>
                    <a:pt x="180975" y="112310"/>
                    <a:pt x="180975" y="112310"/>
                    <a:pt x="137319" y="154525"/>
                  </a:cubicBezTo>
                  <a:cubicBezTo>
                    <a:pt x="135996" y="157163"/>
                    <a:pt x="133350" y="157163"/>
                    <a:pt x="129381" y="157163"/>
                  </a:cubicBezTo>
                  <a:cubicBezTo>
                    <a:pt x="126736" y="157163"/>
                    <a:pt x="124090" y="157163"/>
                    <a:pt x="121444" y="154525"/>
                  </a:cubicBezTo>
                  <a:cubicBezTo>
                    <a:pt x="117475" y="150567"/>
                    <a:pt x="117475" y="142652"/>
                    <a:pt x="121444" y="138694"/>
                  </a:cubicBezTo>
                  <a:cubicBezTo>
                    <a:pt x="121444" y="138694"/>
                    <a:pt x="121444" y="138694"/>
                    <a:pt x="165100" y="95161"/>
                  </a:cubicBezTo>
                  <a:cubicBezTo>
                    <a:pt x="165100" y="95161"/>
                    <a:pt x="165100" y="95161"/>
                    <a:pt x="147902" y="87246"/>
                  </a:cubicBezTo>
                  <a:cubicBezTo>
                    <a:pt x="147902" y="85926"/>
                    <a:pt x="146579" y="84607"/>
                    <a:pt x="146579" y="83288"/>
                  </a:cubicBezTo>
                  <a:cubicBezTo>
                    <a:pt x="146579" y="81969"/>
                    <a:pt x="147902" y="81969"/>
                    <a:pt x="149225" y="80650"/>
                  </a:cubicBezTo>
                  <a:cubicBezTo>
                    <a:pt x="149225" y="80650"/>
                    <a:pt x="149225" y="80650"/>
                    <a:pt x="208756" y="63500"/>
                  </a:cubicBezTo>
                  <a:close/>
                  <a:moveTo>
                    <a:pt x="101335" y="0"/>
                  </a:moveTo>
                  <a:cubicBezTo>
                    <a:pt x="101335" y="0"/>
                    <a:pt x="101335" y="0"/>
                    <a:pt x="305064" y="0"/>
                  </a:cubicBezTo>
                  <a:cubicBezTo>
                    <a:pt x="323585" y="0"/>
                    <a:pt x="338137" y="15802"/>
                    <a:pt x="338137" y="34237"/>
                  </a:cubicBezTo>
                  <a:cubicBezTo>
                    <a:pt x="338137" y="34237"/>
                    <a:pt x="338137" y="34237"/>
                    <a:pt x="338137" y="188305"/>
                  </a:cubicBezTo>
                  <a:cubicBezTo>
                    <a:pt x="338137" y="206741"/>
                    <a:pt x="323585" y="221226"/>
                    <a:pt x="305064" y="221226"/>
                  </a:cubicBezTo>
                  <a:cubicBezTo>
                    <a:pt x="305064" y="221226"/>
                    <a:pt x="305064" y="221226"/>
                    <a:pt x="233627" y="221226"/>
                  </a:cubicBezTo>
                  <a:cubicBezTo>
                    <a:pt x="233627" y="221226"/>
                    <a:pt x="233627" y="221226"/>
                    <a:pt x="233627" y="243612"/>
                  </a:cubicBezTo>
                  <a:cubicBezTo>
                    <a:pt x="233627" y="243612"/>
                    <a:pt x="233627" y="243612"/>
                    <a:pt x="265377" y="243612"/>
                  </a:cubicBezTo>
                  <a:cubicBezTo>
                    <a:pt x="271991" y="243612"/>
                    <a:pt x="277283" y="250196"/>
                    <a:pt x="277283" y="256780"/>
                  </a:cubicBezTo>
                  <a:cubicBezTo>
                    <a:pt x="277283" y="256780"/>
                    <a:pt x="277283" y="256780"/>
                    <a:pt x="277283" y="272582"/>
                  </a:cubicBezTo>
                  <a:cubicBezTo>
                    <a:pt x="277283" y="280483"/>
                    <a:pt x="271991" y="285750"/>
                    <a:pt x="265377" y="285750"/>
                  </a:cubicBezTo>
                  <a:cubicBezTo>
                    <a:pt x="265377" y="285750"/>
                    <a:pt x="265377" y="285750"/>
                    <a:pt x="204523" y="285750"/>
                  </a:cubicBezTo>
                  <a:cubicBezTo>
                    <a:pt x="207168" y="280483"/>
                    <a:pt x="208491" y="275216"/>
                    <a:pt x="209814" y="269948"/>
                  </a:cubicBezTo>
                  <a:cubicBezTo>
                    <a:pt x="209814" y="268631"/>
                    <a:pt x="209814" y="213325"/>
                    <a:pt x="209814" y="213325"/>
                  </a:cubicBezTo>
                  <a:cubicBezTo>
                    <a:pt x="209814" y="213325"/>
                    <a:pt x="209814" y="213325"/>
                    <a:pt x="209814" y="172504"/>
                  </a:cubicBezTo>
                  <a:cubicBezTo>
                    <a:pt x="209814" y="172504"/>
                    <a:pt x="209814" y="172504"/>
                    <a:pt x="295804" y="172504"/>
                  </a:cubicBezTo>
                  <a:cubicBezTo>
                    <a:pt x="303741" y="172504"/>
                    <a:pt x="309033" y="165919"/>
                    <a:pt x="309033" y="159335"/>
                  </a:cubicBezTo>
                  <a:cubicBezTo>
                    <a:pt x="309033" y="159335"/>
                    <a:pt x="309033" y="159335"/>
                    <a:pt x="309033" y="39504"/>
                  </a:cubicBezTo>
                  <a:cubicBezTo>
                    <a:pt x="309033" y="32920"/>
                    <a:pt x="303741" y="27653"/>
                    <a:pt x="295804" y="27653"/>
                  </a:cubicBezTo>
                  <a:cubicBezTo>
                    <a:pt x="295804" y="27653"/>
                    <a:pt x="295804" y="27653"/>
                    <a:pt x="109272" y="27653"/>
                  </a:cubicBezTo>
                  <a:cubicBezTo>
                    <a:pt x="102658" y="27653"/>
                    <a:pt x="97366" y="32920"/>
                    <a:pt x="97366" y="39504"/>
                  </a:cubicBezTo>
                  <a:cubicBezTo>
                    <a:pt x="97366" y="39504"/>
                    <a:pt x="97366" y="39504"/>
                    <a:pt x="97366" y="65841"/>
                  </a:cubicBezTo>
                  <a:cubicBezTo>
                    <a:pt x="97366" y="65841"/>
                    <a:pt x="97366" y="65841"/>
                    <a:pt x="68262" y="65841"/>
                  </a:cubicBezTo>
                  <a:cubicBezTo>
                    <a:pt x="68262" y="65841"/>
                    <a:pt x="68262" y="65841"/>
                    <a:pt x="68262" y="34237"/>
                  </a:cubicBezTo>
                  <a:cubicBezTo>
                    <a:pt x="68262" y="15802"/>
                    <a:pt x="82814" y="0"/>
                    <a:pt x="1013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ValueText">
              <a:extLst>
                <a:ext uri="{FF2B5EF4-FFF2-40B4-BE49-F238E27FC236}">
                  <a16:creationId xmlns:a16="http://schemas.microsoft.com/office/drawing/2014/main" id="{D9A6926E-9C85-42C4-89F3-0D8721281DEB}"/>
                </a:ext>
              </a:extLst>
            </p:cNvPr>
            <p:cNvSpPr txBox="1"/>
            <p:nvPr/>
          </p:nvSpPr>
          <p:spPr>
            <a:xfrm>
              <a:off x="1970160" y="2851667"/>
              <a:ext cx="1030082" cy="608268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rmAutofit/>
            </a:bodyPr>
            <a:lstStyle/>
            <a:p>
              <a:r>
                <a:rPr lang="en-US" sz="1013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3%</a:t>
              </a:r>
            </a:p>
          </p:txBody>
        </p:sp>
      </p:grpSp>
      <p:grpSp>
        <p:nvGrpSpPr>
          <p:cNvPr id="27" name="204d17ab-7561-4d60-a13c-877649a5fe7d" descr="ygcAAB+LCAAAAAAABAC1VV1v4jAQ/C++9o1WSYCmzRscx6nStUUC9eXEg5sssL3EQbYjgSr+ezfGFAcCvX7AExnvbGbWs/DCzjBhEfNZg53p5Rzo+zDjUveQTyXP7vIEUjobyHwOUiMoFv19saTAIT3ytABbtST8DgVmRWZgFnmXHkF84UC+Z8AexJjxtIdT1NSbkFs1ABmD0LZQywIazD5chSXpt8yLOb3UY6vGRkzTdaAliqmjxrKZd87q2S2HfRvnooZ7gNl2mD/zNJf71E3plVP6MJlgDKMZZGBYdDRCoTsiGc54shlZV+J0pgUoZYGHp2eItUOLfCKalqa8UDNq/qPf98yHdNaKDh0l3TxPgdc4Xg/eoY/pDSgSGq2bgmunVyd5LpTO6PJs4TY6SzMHCRMTHNI14JQv0CCVOdnr4JxTKEQCCxYFDbpbSqdVeHFjhvJLJBYIQgPQCOdwT+xS59qOgdh4tR/lN0nj7Xxu3GSjwidMUS+PegoPezLvVhU/NQpHsNBHBIYVgb7nKCyZW2074d8qbLLVR2/jW5RXR+v7uwtzdKztw+LW2+ZqWy8C+4MC6KkTl78itGgKtF2PzTa9gWVa3L2rHHwiRu2q1+DkXs3sT+P1nWvdsdo8udU+pun3W+3y+J9Bgv/3uvtvcdRq6wvrVTZ/L3KtUtt49QrLVQZmygcAAA==">
            <a:extLst>
              <a:ext uri="{FF2B5EF4-FFF2-40B4-BE49-F238E27FC236}">
                <a16:creationId xmlns:a16="http://schemas.microsoft.com/office/drawing/2014/main" id="{D33BAFED-CA8A-4395-CF44-A1CCA727774F}"/>
              </a:ext>
            </a:extLst>
          </p:cNvPr>
          <p:cNvGrpSpPr>
            <a:grpSpLocks noChangeAspect="1"/>
          </p:cNvGrpSpPr>
          <p:nvPr/>
        </p:nvGrpSpPr>
        <p:grpSpPr>
          <a:xfrm>
            <a:off x="4901561" y="1276400"/>
            <a:ext cx="1295919" cy="1468702"/>
            <a:chOff x="1274962" y="2057401"/>
            <a:chExt cx="2420482" cy="2743200"/>
          </a:xfrm>
        </p:grpSpPr>
        <p:sp>
          <p:nvSpPr>
            <p:cNvPr id="30" name="BackShape1">
              <a:extLst>
                <a:ext uri="{FF2B5EF4-FFF2-40B4-BE49-F238E27FC236}">
                  <a16:creationId xmlns:a16="http://schemas.microsoft.com/office/drawing/2014/main" id="{A67D46C3-8D69-7A5A-018E-73C076FDD7BD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ellipse">
              <a:avLst/>
            </a:prstGeom>
            <a:noFill/>
            <a:ln w="127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1" name="ValueShape">
              <a:extLst>
                <a:ext uri="{FF2B5EF4-FFF2-40B4-BE49-F238E27FC236}">
                  <a16:creationId xmlns:a16="http://schemas.microsoft.com/office/drawing/2014/main" id="{3290AA9A-7F3A-410B-32B2-8ADCA30B42A3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arc">
              <a:avLst>
                <a:gd name="adj1" fmla="val 16200000"/>
                <a:gd name="adj2" fmla="val 9072000"/>
              </a:avLst>
            </a:prstGeom>
            <a:noFill/>
            <a:ln w="127000" cap="rnd">
              <a:solidFill>
                <a:srgbClr val="2F54E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2" name="BackShape2">
              <a:extLst>
                <a:ext uri="{FF2B5EF4-FFF2-40B4-BE49-F238E27FC236}">
                  <a16:creationId xmlns:a16="http://schemas.microsoft.com/office/drawing/2014/main" id="{C725A24D-9E6F-FA9A-5FEF-AEAF7754054E}"/>
                </a:ext>
              </a:extLst>
            </p:cNvPr>
            <p:cNvSpPr/>
            <p:nvPr/>
          </p:nvSpPr>
          <p:spPr>
            <a:xfrm>
              <a:off x="2131440" y="4093076"/>
              <a:ext cx="707526" cy="707525"/>
            </a:xfrm>
            <a:prstGeom prst="ellipse">
              <a:avLst/>
            </a:prstGeom>
            <a:solidFill>
              <a:srgbClr val="2F54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3" name="IconShape">
              <a:extLst>
                <a:ext uri="{FF2B5EF4-FFF2-40B4-BE49-F238E27FC236}">
                  <a16:creationId xmlns:a16="http://schemas.microsoft.com/office/drawing/2014/main" id="{A1B5D6AC-B38B-7576-D37D-90AD90B2A4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70672" y="4265543"/>
              <a:ext cx="429062" cy="362588"/>
            </a:xfrm>
            <a:custGeom>
              <a:avLst/>
              <a:gdLst>
                <a:gd name="connsiteX0" fmla="*/ 46038 w 338137"/>
                <a:gd name="connsiteY0" fmla="*/ 261937 h 285750"/>
                <a:gd name="connsiteX1" fmla="*/ 38100 w 338137"/>
                <a:gd name="connsiteY1" fmla="*/ 269875 h 285750"/>
                <a:gd name="connsiteX2" fmla="*/ 46038 w 338137"/>
                <a:gd name="connsiteY2" fmla="*/ 277813 h 285750"/>
                <a:gd name="connsiteX3" fmla="*/ 53976 w 338137"/>
                <a:gd name="connsiteY3" fmla="*/ 269875 h 285750"/>
                <a:gd name="connsiteX4" fmla="*/ 46038 w 338137"/>
                <a:gd name="connsiteY4" fmla="*/ 261937 h 285750"/>
                <a:gd name="connsiteX5" fmla="*/ 288131 w 338137"/>
                <a:gd name="connsiteY5" fmla="*/ 184150 h 285750"/>
                <a:gd name="connsiteX6" fmla="*/ 277812 w 338137"/>
                <a:gd name="connsiteY6" fmla="*/ 194469 h 285750"/>
                <a:gd name="connsiteX7" fmla="*/ 288131 w 338137"/>
                <a:gd name="connsiteY7" fmla="*/ 204788 h 285750"/>
                <a:gd name="connsiteX8" fmla="*/ 298450 w 338137"/>
                <a:gd name="connsiteY8" fmla="*/ 194469 h 285750"/>
                <a:gd name="connsiteX9" fmla="*/ 288131 w 338137"/>
                <a:gd name="connsiteY9" fmla="*/ 184150 h 285750"/>
                <a:gd name="connsiteX10" fmla="*/ 19050 w 338137"/>
                <a:gd name="connsiteY10" fmla="*/ 163512 h 285750"/>
                <a:gd name="connsiteX11" fmla="*/ 19050 w 338137"/>
                <a:gd name="connsiteY11" fmla="*/ 242887 h 285750"/>
                <a:gd name="connsiteX12" fmla="*/ 73025 w 338137"/>
                <a:gd name="connsiteY12" fmla="*/ 242887 h 285750"/>
                <a:gd name="connsiteX13" fmla="*/ 73025 w 338137"/>
                <a:gd name="connsiteY13" fmla="*/ 163512 h 285750"/>
                <a:gd name="connsiteX14" fmla="*/ 12010 w 338137"/>
                <a:gd name="connsiteY14" fmla="*/ 139700 h 285750"/>
                <a:gd name="connsiteX15" fmla="*/ 81400 w 338137"/>
                <a:gd name="connsiteY15" fmla="*/ 139700 h 285750"/>
                <a:gd name="connsiteX16" fmla="*/ 92075 w 338137"/>
                <a:gd name="connsiteY16" fmla="*/ 151650 h 285750"/>
                <a:gd name="connsiteX17" fmla="*/ 92075 w 338137"/>
                <a:gd name="connsiteY17" fmla="*/ 273801 h 285750"/>
                <a:gd name="connsiteX18" fmla="*/ 81400 w 338137"/>
                <a:gd name="connsiteY18" fmla="*/ 285750 h 285750"/>
                <a:gd name="connsiteX19" fmla="*/ 12010 w 338137"/>
                <a:gd name="connsiteY19" fmla="*/ 285750 h 285750"/>
                <a:gd name="connsiteX20" fmla="*/ 0 w 338137"/>
                <a:gd name="connsiteY20" fmla="*/ 273801 h 285750"/>
                <a:gd name="connsiteX21" fmla="*/ 0 w 338137"/>
                <a:gd name="connsiteY21" fmla="*/ 151650 h 285750"/>
                <a:gd name="connsiteX22" fmla="*/ 12010 w 338137"/>
                <a:gd name="connsiteY22" fmla="*/ 139700 h 285750"/>
                <a:gd name="connsiteX23" fmla="*/ 177849 w 338137"/>
                <a:gd name="connsiteY23" fmla="*/ 131762 h 285750"/>
                <a:gd name="connsiteX24" fmla="*/ 179144 w 338137"/>
                <a:gd name="connsiteY24" fmla="*/ 134394 h 285750"/>
                <a:gd name="connsiteX25" fmla="*/ 192088 w 338137"/>
                <a:gd name="connsiteY25" fmla="*/ 142291 h 285750"/>
                <a:gd name="connsiteX26" fmla="*/ 192088 w 338137"/>
                <a:gd name="connsiteY26" fmla="*/ 268640 h 285750"/>
                <a:gd name="connsiteX27" fmla="*/ 173966 w 338137"/>
                <a:gd name="connsiteY27" fmla="*/ 285750 h 285750"/>
                <a:gd name="connsiteX28" fmla="*/ 107950 w 338137"/>
                <a:gd name="connsiteY28" fmla="*/ 285750 h 285750"/>
                <a:gd name="connsiteX29" fmla="*/ 109244 w 338137"/>
                <a:gd name="connsiteY29" fmla="*/ 276537 h 285750"/>
                <a:gd name="connsiteX30" fmla="*/ 109244 w 338137"/>
                <a:gd name="connsiteY30" fmla="*/ 273905 h 285750"/>
                <a:gd name="connsiteX31" fmla="*/ 115716 w 338137"/>
                <a:gd name="connsiteY31" fmla="*/ 275221 h 285750"/>
                <a:gd name="connsiteX32" fmla="*/ 124778 w 338137"/>
                <a:gd name="connsiteY32" fmla="*/ 264692 h 285750"/>
                <a:gd name="connsiteX33" fmla="*/ 115716 w 338137"/>
                <a:gd name="connsiteY33" fmla="*/ 254163 h 285750"/>
                <a:gd name="connsiteX34" fmla="*/ 109244 w 338137"/>
                <a:gd name="connsiteY34" fmla="*/ 256795 h 285750"/>
                <a:gd name="connsiteX35" fmla="*/ 109244 w 338137"/>
                <a:gd name="connsiteY35" fmla="*/ 235737 h 285750"/>
                <a:gd name="connsiteX36" fmla="*/ 167494 w 338137"/>
                <a:gd name="connsiteY36" fmla="*/ 235737 h 285750"/>
                <a:gd name="connsiteX37" fmla="*/ 167494 w 338137"/>
                <a:gd name="connsiteY37" fmla="*/ 142291 h 285750"/>
                <a:gd name="connsiteX38" fmla="*/ 177849 w 338137"/>
                <a:gd name="connsiteY38" fmla="*/ 131762 h 285750"/>
                <a:gd name="connsiteX39" fmla="*/ 54988 w 338137"/>
                <a:gd name="connsiteY39" fmla="*/ 82550 h 285750"/>
                <a:gd name="connsiteX40" fmla="*/ 136812 w 338137"/>
                <a:gd name="connsiteY40" fmla="*/ 82550 h 285750"/>
                <a:gd name="connsiteX41" fmla="*/ 143411 w 338137"/>
                <a:gd name="connsiteY41" fmla="*/ 96838 h 285750"/>
                <a:gd name="connsiteX42" fmla="*/ 146050 w 338137"/>
                <a:gd name="connsiteY42" fmla="*/ 98137 h 285750"/>
                <a:gd name="connsiteX43" fmla="*/ 134173 w 338137"/>
                <a:gd name="connsiteY43" fmla="*/ 109827 h 285750"/>
                <a:gd name="connsiteX44" fmla="*/ 61587 w 338137"/>
                <a:gd name="connsiteY44" fmla="*/ 109827 h 285750"/>
                <a:gd name="connsiteX45" fmla="*/ 61587 w 338137"/>
                <a:gd name="connsiteY45" fmla="*/ 125413 h 285750"/>
                <a:gd name="connsiteX46" fmla="*/ 36512 w 338137"/>
                <a:gd name="connsiteY46" fmla="*/ 125413 h 285750"/>
                <a:gd name="connsiteX47" fmla="*/ 36512 w 338137"/>
                <a:gd name="connsiteY47" fmla="*/ 99436 h 285750"/>
                <a:gd name="connsiteX48" fmla="*/ 54988 w 338137"/>
                <a:gd name="connsiteY48" fmla="*/ 82550 h 285750"/>
                <a:gd name="connsiteX49" fmla="*/ 208756 w 338137"/>
                <a:gd name="connsiteY49" fmla="*/ 63500 h 285750"/>
                <a:gd name="connsiteX50" fmla="*/ 210079 w 338137"/>
                <a:gd name="connsiteY50" fmla="*/ 63500 h 285750"/>
                <a:gd name="connsiteX51" fmla="*/ 212725 w 338137"/>
                <a:gd name="connsiteY51" fmla="*/ 64819 h 285750"/>
                <a:gd name="connsiteX52" fmla="*/ 212725 w 338137"/>
                <a:gd name="connsiteY52" fmla="*/ 67458 h 285750"/>
                <a:gd name="connsiteX53" fmla="*/ 195527 w 338137"/>
                <a:gd name="connsiteY53" fmla="*/ 126822 h 285750"/>
                <a:gd name="connsiteX54" fmla="*/ 192881 w 338137"/>
                <a:gd name="connsiteY54" fmla="*/ 129460 h 285750"/>
                <a:gd name="connsiteX55" fmla="*/ 188913 w 338137"/>
                <a:gd name="connsiteY55" fmla="*/ 128141 h 285750"/>
                <a:gd name="connsiteX56" fmla="*/ 180975 w 338137"/>
                <a:gd name="connsiteY56" fmla="*/ 112310 h 285750"/>
                <a:gd name="connsiteX57" fmla="*/ 137319 w 338137"/>
                <a:gd name="connsiteY57" fmla="*/ 154525 h 285750"/>
                <a:gd name="connsiteX58" fmla="*/ 129381 w 338137"/>
                <a:gd name="connsiteY58" fmla="*/ 157163 h 285750"/>
                <a:gd name="connsiteX59" fmla="*/ 121444 w 338137"/>
                <a:gd name="connsiteY59" fmla="*/ 154525 h 285750"/>
                <a:gd name="connsiteX60" fmla="*/ 121444 w 338137"/>
                <a:gd name="connsiteY60" fmla="*/ 138694 h 285750"/>
                <a:gd name="connsiteX61" fmla="*/ 165100 w 338137"/>
                <a:gd name="connsiteY61" fmla="*/ 95161 h 285750"/>
                <a:gd name="connsiteX62" fmla="*/ 147902 w 338137"/>
                <a:gd name="connsiteY62" fmla="*/ 87246 h 285750"/>
                <a:gd name="connsiteX63" fmla="*/ 146579 w 338137"/>
                <a:gd name="connsiteY63" fmla="*/ 83288 h 285750"/>
                <a:gd name="connsiteX64" fmla="*/ 149225 w 338137"/>
                <a:gd name="connsiteY64" fmla="*/ 80650 h 285750"/>
                <a:gd name="connsiteX65" fmla="*/ 208756 w 338137"/>
                <a:gd name="connsiteY65" fmla="*/ 63500 h 285750"/>
                <a:gd name="connsiteX66" fmla="*/ 101335 w 338137"/>
                <a:gd name="connsiteY66" fmla="*/ 0 h 285750"/>
                <a:gd name="connsiteX67" fmla="*/ 305064 w 338137"/>
                <a:gd name="connsiteY67" fmla="*/ 0 h 285750"/>
                <a:gd name="connsiteX68" fmla="*/ 338137 w 338137"/>
                <a:gd name="connsiteY68" fmla="*/ 34237 h 285750"/>
                <a:gd name="connsiteX69" fmla="*/ 338137 w 338137"/>
                <a:gd name="connsiteY69" fmla="*/ 188305 h 285750"/>
                <a:gd name="connsiteX70" fmla="*/ 305064 w 338137"/>
                <a:gd name="connsiteY70" fmla="*/ 221226 h 285750"/>
                <a:gd name="connsiteX71" fmla="*/ 233627 w 338137"/>
                <a:gd name="connsiteY71" fmla="*/ 221226 h 285750"/>
                <a:gd name="connsiteX72" fmla="*/ 233627 w 338137"/>
                <a:gd name="connsiteY72" fmla="*/ 243612 h 285750"/>
                <a:gd name="connsiteX73" fmla="*/ 265377 w 338137"/>
                <a:gd name="connsiteY73" fmla="*/ 243612 h 285750"/>
                <a:gd name="connsiteX74" fmla="*/ 277283 w 338137"/>
                <a:gd name="connsiteY74" fmla="*/ 256780 h 285750"/>
                <a:gd name="connsiteX75" fmla="*/ 277283 w 338137"/>
                <a:gd name="connsiteY75" fmla="*/ 272582 h 285750"/>
                <a:gd name="connsiteX76" fmla="*/ 265377 w 338137"/>
                <a:gd name="connsiteY76" fmla="*/ 285750 h 285750"/>
                <a:gd name="connsiteX77" fmla="*/ 204523 w 338137"/>
                <a:gd name="connsiteY77" fmla="*/ 285750 h 285750"/>
                <a:gd name="connsiteX78" fmla="*/ 209814 w 338137"/>
                <a:gd name="connsiteY78" fmla="*/ 269948 h 285750"/>
                <a:gd name="connsiteX79" fmla="*/ 209814 w 338137"/>
                <a:gd name="connsiteY79" fmla="*/ 213325 h 285750"/>
                <a:gd name="connsiteX80" fmla="*/ 209814 w 338137"/>
                <a:gd name="connsiteY80" fmla="*/ 172504 h 285750"/>
                <a:gd name="connsiteX81" fmla="*/ 295804 w 338137"/>
                <a:gd name="connsiteY81" fmla="*/ 172504 h 285750"/>
                <a:gd name="connsiteX82" fmla="*/ 309033 w 338137"/>
                <a:gd name="connsiteY82" fmla="*/ 159335 h 285750"/>
                <a:gd name="connsiteX83" fmla="*/ 309033 w 338137"/>
                <a:gd name="connsiteY83" fmla="*/ 39504 h 285750"/>
                <a:gd name="connsiteX84" fmla="*/ 295804 w 338137"/>
                <a:gd name="connsiteY84" fmla="*/ 27653 h 285750"/>
                <a:gd name="connsiteX85" fmla="*/ 109272 w 338137"/>
                <a:gd name="connsiteY85" fmla="*/ 27653 h 285750"/>
                <a:gd name="connsiteX86" fmla="*/ 97366 w 338137"/>
                <a:gd name="connsiteY86" fmla="*/ 39504 h 285750"/>
                <a:gd name="connsiteX87" fmla="*/ 97366 w 338137"/>
                <a:gd name="connsiteY87" fmla="*/ 65841 h 285750"/>
                <a:gd name="connsiteX88" fmla="*/ 68262 w 338137"/>
                <a:gd name="connsiteY88" fmla="*/ 65841 h 285750"/>
                <a:gd name="connsiteX89" fmla="*/ 68262 w 338137"/>
                <a:gd name="connsiteY89" fmla="*/ 34237 h 285750"/>
                <a:gd name="connsiteX90" fmla="*/ 101335 w 338137"/>
                <a:gd name="connsiteY90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38137" h="285750">
                  <a:moveTo>
                    <a:pt x="46038" y="261937"/>
                  </a:moveTo>
                  <a:cubicBezTo>
                    <a:pt x="41654" y="261937"/>
                    <a:pt x="38100" y="265491"/>
                    <a:pt x="38100" y="269875"/>
                  </a:cubicBezTo>
                  <a:cubicBezTo>
                    <a:pt x="38100" y="274259"/>
                    <a:pt x="41654" y="277813"/>
                    <a:pt x="46038" y="277813"/>
                  </a:cubicBezTo>
                  <a:cubicBezTo>
                    <a:pt x="50422" y="277813"/>
                    <a:pt x="53976" y="274259"/>
                    <a:pt x="53976" y="269875"/>
                  </a:cubicBezTo>
                  <a:cubicBezTo>
                    <a:pt x="53976" y="265491"/>
                    <a:pt x="50422" y="261937"/>
                    <a:pt x="46038" y="261937"/>
                  </a:cubicBezTo>
                  <a:close/>
                  <a:moveTo>
                    <a:pt x="288131" y="184150"/>
                  </a:moveTo>
                  <a:cubicBezTo>
                    <a:pt x="282432" y="184150"/>
                    <a:pt x="277812" y="188770"/>
                    <a:pt x="277812" y="194469"/>
                  </a:cubicBezTo>
                  <a:cubicBezTo>
                    <a:pt x="277812" y="200168"/>
                    <a:pt x="282432" y="204788"/>
                    <a:pt x="288131" y="204788"/>
                  </a:cubicBezTo>
                  <a:cubicBezTo>
                    <a:pt x="293830" y="204788"/>
                    <a:pt x="298450" y="200168"/>
                    <a:pt x="298450" y="194469"/>
                  </a:cubicBezTo>
                  <a:cubicBezTo>
                    <a:pt x="298450" y="188770"/>
                    <a:pt x="293830" y="184150"/>
                    <a:pt x="288131" y="184150"/>
                  </a:cubicBezTo>
                  <a:close/>
                  <a:moveTo>
                    <a:pt x="19050" y="163512"/>
                  </a:moveTo>
                  <a:lnTo>
                    <a:pt x="19050" y="242887"/>
                  </a:lnTo>
                  <a:lnTo>
                    <a:pt x="73025" y="242887"/>
                  </a:lnTo>
                  <a:lnTo>
                    <a:pt x="73025" y="163512"/>
                  </a:lnTo>
                  <a:close/>
                  <a:moveTo>
                    <a:pt x="12010" y="139700"/>
                  </a:moveTo>
                  <a:cubicBezTo>
                    <a:pt x="12010" y="139700"/>
                    <a:pt x="12010" y="139700"/>
                    <a:pt x="81400" y="139700"/>
                  </a:cubicBezTo>
                  <a:cubicBezTo>
                    <a:pt x="86737" y="139700"/>
                    <a:pt x="92075" y="145011"/>
                    <a:pt x="92075" y="151650"/>
                  </a:cubicBezTo>
                  <a:cubicBezTo>
                    <a:pt x="92075" y="151650"/>
                    <a:pt x="92075" y="151650"/>
                    <a:pt x="92075" y="273801"/>
                  </a:cubicBezTo>
                  <a:cubicBezTo>
                    <a:pt x="92075" y="280439"/>
                    <a:pt x="86737" y="285750"/>
                    <a:pt x="81400" y="285750"/>
                  </a:cubicBezTo>
                  <a:cubicBezTo>
                    <a:pt x="81400" y="285750"/>
                    <a:pt x="81400" y="285750"/>
                    <a:pt x="12010" y="285750"/>
                  </a:cubicBezTo>
                  <a:cubicBezTo>
                    <a:pt x="5338" y="285750"/>
                    <a:pt x="0" y="280439"/>
                    <a:pt x="0" y="273801"/>
                  </a:cubicBezTo>
                  <a:cubicBezTo>
                    <a:pt x="0" y="273801"/>
                    <a:pt x="0" y="273801"/>
                    <a:pt x="0" y="151650"/>
                  </a:cubicBezTo>
                  <a:cubicBezTo>
                    <a:pt x="0" y="145011"/>
                    <a:pt x="5338" y="139700"/>
                    <a:pt x="12010" y="139700"/>
                  </a:cubicBezTo>
                  <a:close/>
                  <a:moveTo>
                    <a:pt x="177849" y="131762"/>
                  </a:moveTo>
                  <a:cubicBezTo>
                    <a:pt x="177849" y="131762"/>
                    <a:pt x="177849" y="131762"/>
                    <a:pt x="179144" y="134394"/>
                  </a:cubicBezTo>
                  <a:cubicBezTo>
                    <a:pt x="181733" y="138343"/>
                    <a:pt x="186910" y="142291"/>
                    <a:pt x="192088" y="142291"/>
                  </a:cubicBezTo>
                  <a:cubicBezTo>
                    <a:pt x="192088" y="142291"/>
                    <a:pt x="192088" y="142291"/>
                    <a:pt x="192088" y="268640"/>
                  </a:cubicBezTo>
                  <a:cubicBezTo>
                    <a:pt x="192088" y="277853"/>
                    <a:pt x="184322" y="285750"/>
                    <a:pt x="173966" y="285750"/>
                  </a:cubicBezTo>
                  <a:cubicBezTo>
                    <a:pt x="173966" y="285750"/>
                    <a:pt x="173966" y="285750"/>
                    <a:pt x="107950" y="285750"/>
                  </a:cubicBezTo>
                  <a:cubicBezTo>
                    <a:pt x="109244" y="283118"/>
                    <a:pt x="109244" y="279169"/>
                    <a:pt x="109244" y="276537"/>
                  </a:cubicBezTo>
                  <a:cubicBezTo>
                    <a:pt x="109244" y="276537"/>
                    <a:pt x="109244" y="276537"/>
                    <a:pt x="109244" y="273905"/>
                  </a:cubicBezTo>
                  <a:cubicBezTo>
                    <a:pt x="110539" y="273905"/>
                    <a:pt x="113128" y="275221"/>
                    <a:pt x="115716" y="275221"/>
                  </a:cubicBezTo>
                  <a:cubicBezTo>
                    <a:pt x="120894" y="275221"/>
                    <a:pt x="124778" y="271273"/>
                    <a:pt x="124778" y="264692"/>
                  </a:cubicBezTo>
                  <a:cubicBezTo>
                    <a:pt x="124778" y="259427"/>
                    <a:pt x="120894" y="254163"/>
                    <a:pt x="115716" y="254163"/>
                  </a:cubicBezTo>
                  <a:cubicBezTo>
                    <a:pt x="113128" y="254163"/>
                    <a:pt x="110539" y="255479"/>
                    <a:pt x="109244" y="256795"/>
                  </a:cubicBezTo>
                  <a:cubicBezTo>
                    <a:pt x="109244" y="256795"/>
                    <a:pt x="109244" y="256795"/>
                    <a:pt x="109244" y="235737"/>
                  </a:cubicBezTo>
                  <a:cubicBezTo>
                    <a:pt x="109244" y="235737"/>
                    <a:pt x="109244" y="235737"/>
                    <a:pt x="167494" y="235737"/>
                  </a:cubicBezTo>
                  <a:cubicBezTo>
                    <a:pt x="167494" y="235737"/>
                    <a:pt x="167494" y="235737"/>
                    <a:pt x="167494" y="142291"/>
                  </a:cubicBezTo>
                  <a:cubicBezTo>
                    <a:pt x="167494" y="142291"/>
                    <a:pt x="167494" y="142291"/>
                    <a:pt x="177849" y="131762"/>
                  </a:cubicBezTo>
                  <a:close/>
                  <a:moveTo>
                    <a:pt x="54988" y="82550"/>
                  </a:moveTo>
                  <a:cubicBezTo>
                    <a:pt x="54988" y="82550"/>
                    <a:pt x="54988" y="82550"/>
                    <a:pt x="136812" y="82550"/>
                  </a:cubicBezTo>
                  <a:cubicBezTo>
                    <a:pt x="135492" y="89045"/>
                    <a:pt x="138132" y="94240"/>
                    <a:pt x="143411" y="96838"/>
                  </a:cubicBezTo>
                  <a:cubicBezTo>
                    <a:pt x="143411" y="96838"/>
                    <a:pt x="143411" y="96838"/>
                    <a:pt x="146050" y="98137"/>
                  </a:cubicBezTo>
                  <a:cubicBezTo>
                    <a:pt x="146050" y="98137"/>
                    <a:pt x="146050" y="98137"/>
                    <a:pt x="134173" y="109827"/>
                  </a:cubicBezTo>
                  <a:cubicBezTo>
                    <a:pt x="134173" y="109827"/>
                    <a:pt x="134173" y="109827"/>
                    <a:pt x="61587" y="109827"/>
                  </a:cubicBezTo>
                  <a:lnTo>
                    <a:pt x="61587" y="125413"/>
                  </a:lnTo>
                  <a:cubicBezTo>
                    <a:pt x="61587" y="125413"/>
                    <a:pt x="61587" y="125413"/>
                    <a:pt x="36512" y="125413"/>
                  </a:cubicBezTo>
                  <a:cubicBezTo>
                    <a:pt x="36512" y="125413"/>
                    <a:pt x="36512" y="125413"/>
                    <a:pt x="36512" y="99436"/>
                  </a:cubicBezTo>
                  <a:cubicBezTo>
                    <a:pt x="36512" y="90343"/>
                    <a:pt x="45750" y="82550"/>
                    <a:pt x="54988" y="82550"/>
                  </a:cubicBezTo>
                  <a:close/>
                  <a:moveTo>
                    <a:pt x="208756" y="63500"/>
                  </a:moveTo>
                  <a:cubicBezTo>
                    <a:pt x="208756" y="63500"/>
                    <a:pt x="210079" y="63500"/>
                    <a:pt x="210079" y="63500"/>
                  </a:cubicBezTo>
                  <a:cubicBezTo>
                    <a:pt x="211402" y="63500"/>
                    <a:pt x="211402" y="63500"/>
                    <a:pt x="212725" y="64819"/>
                  </a:cubicBezTo>
                  <a:cubicBezTo>
                    <a:pt x="212725" y="64819"/>
                    <a:pt x="212725" y="66139"/>
                    <a:pt x="212725" y="67458"/>
                  </a:cubicBezTo>
                  <a:cubicBezTo>
                    <a:pt x="212725" y="67458"/>
                    <a:pt x="212725" y="67458"/>
                    <a:pt x="195527" y="126822"/>
                  </a:cubicBezTo>
                  <a:cubicBezTo>
                    <a:pt x="195527" y="128141"/>
                    <a:pt x="194204" y="129460"/>
                    <a:pt x="192881" y="129460"/>
                  </a:cubicBezTo>
                  <a:cubicBezTo>
                    <a:pt x="191558" y="129460"/>
                    <a:pt x="190236" y="129460"/>
                    <a:pt x="188913" y="128141"/>
                  </a:cubicBezTo>
                  <a:cubicBezTo>
                    <a:pt x="188913" y="128141"/>
                    <a:pt x="188913" y="128141"/>
                    <a:pt x="180975" y="112310"/>
                  </a:cubicBezTo>
                  <a:cubicBezTo>
                    <a:pt x="180975" y="112310"/>
                    <a:pt x="180975" y="112310"/>
                    <a:pt x="137319" y="154525"/>
                  </a:cubicBezTo>
                  <a:cubicBezTo>
                    <a:pt x="135996" y="157163"/>
                    <a:pt x="133350" y="157163"/>
                    <a:pt x="129381" y="157163"/>
                  </a:cubicBezTo>
                  <a:cubicBezTo>
                    <a:pt x="126736" y="157163"/>
                    <a:pt x="124090" y="157163"/>
                    <a:pt x="121444" y="154525"/>
                  </a:cubicBezTo>
                  <a:cubicBezTo>
                    <a:pt x="117475" y="150567"/>
                    <a:pt x="117475" y="142652"/>
                    <a:pt x="121444" y="138694"/>
                  </a:cubicBezTo>
                  <a:cubicBezTo>
                    <a:pt x="121444" y="138694"/>
                    <a:pt x="121444" y="138694"/>
                    <a:pt x="165100" y="95161"/>
                  </a:cubicBezTo>
                  <a:cubicBezTo>
                    <a:pt x="165100" y="95161"/>
                    <a:pt x="165100" y="95161"/>
                    <a:pt x="147902" y="87246"/>
                  </a:cubicBezTo>
                  <a:cubicBezTo>
                    <a:pt x="147902" y="85926"/>
                    <a:pt x="146579" y="84607"/>
                    <a:pt x="146579" y="83288"/>
                  </a:cubicBezTo>
                  <a:cubicBezTo>
                    <a:pt x="146579" y="81969"/>
                    <a:pt x="147902" y="81969"/>
                    <a:pt x="149225" y="80650"/>
                  </a:cubicBezTo>
                  <a:cubicBezTo>
                    <a:pt x="149225" y="80650"/>
                    <a:pt x="149225" y="80650"/>
                    <a:pt x="208756" y="63500"/>
                  </a:cubicBezTo>
                  <a:close/>
                  <a:moveTo>
                    <a:pt x="101335" y="0"/>
                  </a:moveTo>
                  <a:cubicBezTo>
                    <a:pt x="101335" y="0"/>
                    <a:pt x="101335" y="0"/>
                    <a:pt x="305064" y="0"/>
                  </a:cubicBezTo>
                  <a:cubicBezTo>
                    <a:pt x="323585" y="0"/>
                    <a:pt x="338137" y="15802"/>
                    <a:pt x="338137" y="34237"/>
                  </a:cubicBezTo>
                  <a:cubicBezTo>
                    <a:pt x="338137" y="34237"/>
                    <a:pt x="338137" y="34237"/>
                    <a:pt x="338137" y="188305"/>
                  </a:cubicBezTo>
                  <a:cubicBezTo>
                    <a:pt x="338137" y="206741"/>
                    <a:pt x="323585" y="221226"/>
                    <a:pt x="305064" y="221226"/>
                  </a:cubicBezTo>
                  <a:cubicBezTo>
                    <a:pt x="305064" y="221226"/>
                    <a:pt x="305064" y="221226"/>
                    <a:pt x="233627" y="221226"/>
                  </a:cubicBezTo>
                  <a:cubicBezTo>
                    <a:pt x="233627" y="221226"/>
                    <a:pt x="233627" y="221226"/>
                    <a:pt x="233627" y="243612"/>
                  </a:cubicBezTo>
                  <a:cubicBezTo>
                    <a:pt x="233627" y="243612"/>
                    <a:pt x="233627" y="243612"/>
                    <a:pt x="265377" y="243612"/>
                  </a:cubicBezTo>
                  <a:cubicBezTo>
                    <a:pt x="271991" y="243612"/>
                    <a:pt x="277283" y="250196"/>
                    <a:pt x="277283" y="256780"/>
                  </a:cubicBezTo>
                  <a:cubicBezTo>
                    <a:pt x="277283" y="256780"/>
                    <a:pt x="277283" y="256780"/>
                    <a:pt x="277283" y="272582"/>
                  </a:cubicBezTo>
                  <a:cubicBezTo>
                    <a:pt x="277283" y="280483"/>
                    <a:pt x="271991" y="285750"/>
                    <a:pt x="265377" y="285750"/>
                  </a:cubicBezTo>
                  <a:cubicBezTo>
                    <a:pt x="265377" y="285750"/>
                    <a:pt x="265377" y="285750"/>
                    <a:pt x="204523" y="285750"/>
                  </a:cubicBezTo>
                  <a:cubicBezTo>
                    <a:pt x="207168" y="280483"/>
                    <a:pt x="208491" y="275216"/>
                    <a:pt x="209814" y="269948"/>
                  </a:cubicBezTo>
                  <a:cubicBezTo>
                    <a:pt x="209814" y="268631"/>
                    <a:pt x="209814" y="213325"/>
                    <a:pt x="209814" y="213325"/>
                  </a:cubicBezTo>
                  <a:cubicBezTo>
                    <a:pt x="209814" y="213325"/>
                    <a:pt x="209814" y="213325"/>
                    <a:pt x="209814" y="172504"/>
                  </a:cubicBezTo>
                  <a:cubicBezTo>
                    <a:pt x="209814" y="172504"/>
                    <a:pt x="209814" y="172504"/>
                    <a:pt x="295804" y="172504"/>
                  </a:cubicBezTo>
                  <a:cubicBezTo>
                    <a:pt x="303741" y="172504"/>
                    <a:pt x="309033" y="165919"/>
                    <a:pt x="309033" y="159335"/>
                  </a:cubicBezTo>
                  <a:cubicBezTo>
                    <a:pt x="309033" y="159335"/>
                    <a:pt x="309033" y="159335"/>
                    <a:pt x="309033" y="39504"/>
                  </a:cubicBezTo>
                  <a:cubicBezTo>
                    <a:pt x="309033" y="32920"/>
                    <a:pt x="303741" y="27653"/>
                    <a:pt x="295804" y="27653"/>
                  </a:cubicBezTo>
                  <a:cubicBezTo>
                    <a:pt x="295804" y="27653"/>
                    <a:pt x="295804" y="27653"/>
                    <a:pt x="109272" y="27653"/>
                  </a:cubicBezTo>
                  <a:cubicBezTo>
                    <a:pt x="102658" y="27653"/>
                    <a:pt x="97366" y="32920"/>
                    <a:pt x="97366" y="39504"/>
                  </a:cubicBezTo>
                  <a:cubicBezTo>
                    <a:pt x="97366" y="39504"/>
                    <a:pt x="97366" y="39504"/>
                    <a:pt x="97366" y="65841"/>
                  </a:cubicBezTo>
                  <a:cubicBezTo>
                    <a:pt x="97366" y="65841"/>
                    <a:pt x="97366" y="65841"/>
                    <a:pt x="68262" y="65841"/>
                  </a:cubicBezTo>
                  <a:cubicBezTo>
                    <a:pt x="68262" y="65841"/>
                    <a:pt x="68262" y="65841"/>
                    <a:pt x="68262" y="34237"/>
                  </a:cubicBezTo>
                  <a:cubicBezTo>
                    <a:pt x="68262" y="15802"/>
                    <a:pt x="82814" y="0"/>
                    <a:pt x="1013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ValueText">
              <a:extLst>
                <a:ext uri="{FF2B5EF4-FFF2-40B4-BE49-F238E27FC236}">
                  <a16:creationId xmlns:a16="http://schemas.microsoft.com/office/drawing/2014/main" id="{1CFB36AF-AEFD-2AD3-8FA4-853B835C2AA7}"/>
                </a:ext>
              </a:extLst>
            </p:cNvPr>
            <p:cNvSpPr txBox="1"/>
            <p:nvPr/>
          </p:nvSpPr>
          <p:spPr>
            <a:xfrm>
              <a:off x="1970160" y="2851667"/>
              <a:ext cx="1030082" cy="608270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rmAutofit/>
            </a:bodyPr>
            <a:lstStyle/>
            <a:p>
              <a:r>
                <a:rPr lang="en-US" sz="1013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2%</a:t>
              </a:r>
            </a:p>
          </p:txBody>
        </p:sp>
      </p:grpSp>
      <p:grpSp>
        <p:nvGrpSpPr>
          <p:cNvPr id="35" name="204d17ab-7561-4d60-a13c-877649a5fe7d" descr="VwcAAB+LCAAAAAAABADVVM9PwjAY/V+q3qbZdjHsBhrMDooJix4Mh7oWVtw60nUGQ/jfbdd2P1iBcTJul/H6Xr/3vn5lB675zwaDAMwzyPgjgSsGs5DjDDggRCCgZZo6YEIoInT1xPJyU4DgY1fL2ivvhCdvMC2x1FLCCUzVz6DHN7RnQklWZprm3rkCgtsW5LkKJAiluE0LKcfsu67gSaz6nnMmCkxzlkEuCu7c/Q3QSyAYCe1eihHeio0cEClbxo+2JxtgzSkXZMwxWpcFzzDljegVitZh4cqSt69r2LUd/7AftyNLR/x7lUHvPE/gBr+IraRf3QEJgUUdrmNW1BUfndh756jfCG8vTCgV7Wy24zjpvirZmNcObLYXFuP1ID7kac7OD6Kh9dZnyyWJcZTgDBtORCgfUyQ8IzOFE0ZWCae4KDQw+1zjmLdkgSdZZZGIPa+mU7d6gInn7m3TaAoOncYD/pBjqiTtcxJ5C8zHcSzarJ2rQBXey6mcehfNobHZOUsFnhjBPwvnXzKm/yzb0T+QCYy/KsQfGO7kJQzjnJ6/gxXLdg+0fOg16NKHNFMqGt6xnkjW4SzrWp2OqBwL8f4CP/ZiSlcHAAA=">
            <a:extLst>
              <a:ext uri="{FF2B5EF4-FFF2-40B4-BE49-F238E27FC236}">
                <a16:creationId xmlns:a16="http://schemas.microsoft.com/office/drawing/2014/main" id="{C81D61A5-FADC-5917-1EC0-38AC56C6D313}"/>
              </a:ext>
            </a:extLst>
          </p:cNvPr>
          <p:cNvGrpSpPr>
            <a:grpSpLocks noChangeAspect="1"/>
          </p:cNvGrpSpPr>
          <p:nvPr/>
        </p:nvGrpSpPr>
        <p:grpSpPr>
          <a:xfrm>
            <a:off x="2994137" y="1276400"/>
            <a:ext cx="1295919" cy="1468702"/>
            <a:chOff x="1274962" y="2057401"/>
            <a:chExt cx="2420482" cy="2743200"/>
          </a:xfrm>
        </p:grpSpPr>
        <p:sp>
          <p:nvSpPr>
            <p:cNvPr id="36" name="BackShape1">
              <a:extLst>
                <a:ext uri="{FF2B5EF4-FFF2-40B4-BE49-F238E27FC236}">
                  <a16:creationId xmlns:a16="http://schemas.microsoft.com/office/drawing/2014/main" id="{C8C7FFEA-68B3-3012-120F-4E3A594D9BF2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ellipse">
              <a:avLst/>
            </a:prstGeom>
            <a:noFill/>
            <a:ln w="127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7" name="ValueShape">
              <a:extLst>
                <a:ext uri="{FF2B5EF4-FFF2-40B4-BE49-F238E27FC236}">
                  <a16:creationId xmlns:a16="http://schemas.microsoft.com/office/drawing/2014/main" id="{4DEE93C7-8CD1-06C7-80A8-6F032EB47F9B}"/>
                </a:ext>
              </a:extLst>
            </p:cNvPr>
            <p:cNvSpPr/>
            <p:nvPr/>
          </p:nvSpPr>
          <p:spPr>
            <a:xfrm>
              <a:off x="1274962" y="2057401"/>
              <a:ext cx="2420482" cy="2420485"/>
            </a:xfrm>
            <a:prstGeom prst="arc">
              <a:avLst>
                <a:gd name="adj1" fmla="val 16200000"/>
                <a:gd name="adj2" fmla="val 14040000"/>
              </a:avLst>
            </a:prstGeom>
            <a:noFill/>
            <a:ln w="127000" cap="rnd">
              <a:solidFill>
                <a:srgbClr val="FF92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8" name="BackShape2">
              <a:extLst>
                <a:ext uri="{FF2B5EF4-FFF2-40B4-BE49-F238E27FC236}">
                  <a16:creationId xmlns:a16="http://schemas.microsoft.com/office/drawing/2014/main" id="{C3333E9F-1757-F471-C4A9-F5C3AA91F599}"/>
                </a:ext>
              </a:extLst>
            </p:cNvPr>
            <p:cNvSpPr/>
            <p:nvPr/>
          </p:nvSpPr>
          <p:spPr>
            <a:xfrm>
              <a:off x="2131440" y="4093076"/>
              <a:ext cx="707526" cy="707525"/>
            </a:xfrm>
            <a:prstGeom prst="ellipse">
              <a:avLst/>
            </a:prstGeom>
            <a:solidFill>
              <a:srgbClr val="FF92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39" name="IconShape">
              <a:extLst>
                <a:ext uri="{FF2B5EF4-FFF2-40B4-BE49-F238E27FC236}">
                  <a16:creationId xmlns:a16="http://schemas.microsoft.com/office/drawing/2014/main" id="{86E607B0-2783-AD7A-6909-DB2B0F18B81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70672" y="4265543"/>
              <a:ext cx="429062" cy="362588"/>
            </a:xfrm>
            <a:custGeom>
              <a:avLst/>
              <a:gdLst>
                <a:gd name="connsiteX0" fmla="*/ 46038 w 338137"/>
                <a:gd name="connsiteY0" fmla="*/ 261937 h 285750"/>
                <a:gd name="connsiteX1" fmla="*/ 38100 w 338137"/>
                <a:gd name="connsiteY1" fmla="*/ 269875 h 285750"/>
                <a:gd name="connsiteX2" fmla="*/ 46038 w 338137"/>
                <a:gd name="connsiteY2" fmla="*/ 277813 h 285750"/>
                <a:gd name="connsiteX3" fmla="*/ 53976 w 338137"/>
                <a:gd name="connsiteY3" fmla="*/ 269875 h 285750"/>
                <a:gd name="connsiteX4" fmla="*/ 46038 w 338137"/>
                <a:gd name="connsiteY4" fmla="*/ 261937 h 285750"/>
                <a:gd name="connsiteX5" fmla="*/ 288131 w 338137"/>
                <a:gd name="connsiteY5" fmla="*/ 184150 h 285750"/>
                <a:gd name="connsiteX6" fmla="*/ 277812 w 338137"/>
                <a:gd name="connsiteY6" fmla="*/ 194469 h 285750"/>
                <a:gd name="connsiteX7" fmla="*/ 288131 w 338137"/>
                <a:gd name="connsiteY7" fmla="*/ 204788 h 285750"/>
                <a:gd name="connsiteX8" fmla="*/ 298450 w 338137"/>
                <a:gd name="connsiteY8" fmla="*/ 194469 h 285750"/>
                <a:gd name="connsiteX9" fmla="*/ 288131 w 338137"/>
                <a:gd name="connsiteY9" fmla="*/ 184150 h 285750"/>
                <a:gd name="connsiteX10" fmla="*/ 19050 w 338137"/>
                <a:gd name="connsiteY10" fmla="*/ 163512 h 285750"/>
                <a:gd name="connsiteX11" fmla="*/ 19050 w 338137"/>
                <a:gd name="connsiteY11" fmla="*/ 242887 h 285750"/>
                <a:gd name="connsiteX12" fmla="*/ 73025 w 338137"/>
                <a:gd name="connsiteY12" fmla="*/ 242887 h 285750"/>
                <a:gd name="connsiteX13" fmla="*/ 73025 w 338137"/>
                <a:gd name="connsiteY13" fmla="*/ 163512 h 285750"/>
                <a:gd name="connsiteX14" fmla="*/ 12010 w 338137"/>
                <a:gd name="connsiteY14" fmla="*/ 139700 h 285750"/>
                <a:gd name="connsiteX15" fmla="*/ 81400 w 338137"/>
                <a:gd name="connsiteY15" fmla="*/ 139700 h 285750"/>
                <a:gd name="connsiteX16" fmla="*/ 92075 w 338137"/>
                <a:gd name="connsiteY16" fmla="*/ 151650 h 285750"/>
                <a:gd name="connsiteX17" fmla="*/ 92075 w 338137"/>
                <a:gd name="connsiteY17" fmla="*/ 273801 h 285750"/>
                <a:gd name="connsiteX18" fmla="*/ 81400 w 338137"/>
                <a:gd name="connsiteY18" fmla="*/ 285750 h 285750"/>
                <a:gd name="connsiteX19" fmla="*/ 12010 w 338137"/>
                <a:gd name="connsiteY19" fmla="*/ 285750 h 285750"/>
                <a:gd name="connsiteX20" fmla="*/ 0 w 338137"/>
                <a:gd name="connsiteY20" fmla="*/ 273801 h 285750"/>
                <a:gd name="connsiteX21" fmla="*/ 0 w 338137"/>
                <a:gd name="connsiteY21" fmla="*/ 151650 h 285750"/>
                <a:gd name="connsiteX22" fmla="*/ 12010 w 338137"/>
                <a:gd name="connsiteY22" fmla="*/ 139700 h 285750"/>
                <a:gd name="connsiteX23" fmla="*/ 177849 w 338137"/>
                <a:gd name="connsiteY23" fmla="*/ 131762 h 285750"/>
                <a:gd name="connsiteX24" fmla="*/ 179144 w 338137"/>
                <a:gd name="connsiteY24" fmla="*/ 134394 h 285750"/>
                <a:gd name="connsiteX25" fmla="*/ 192088 w 338137"/>
                <a:gd name="connsiteY25" fmla="*/ 142291 h 285750"/>
                <a:gd name="connsiteX26" fmla="*/ 192088 w 338137"/>
                <a:gd name="connsiteY26" fmla="*/ 268640 h 285750"/>
                <a:gd name="connsiteX27" fmla="*/ 173966 w 338137"/>
                <a:gd name="connsiteY27" fmla="*/ 285750 h 285750"/>
                <a:gd name="connsiteX28" fmla="*/ 107950 w 338137"/>
                <a:gd name="connsiteY28" fmla="*/ 285750 h 285750"/>
                <a:gd name="connsiteX29" fmla="*/ 109244 w 338137"/>
                <a:gd name="connsiteY29" fmla="*/ 276537 h 285750"/>
                <a:gd name="connsiteX30" fmla="*/ 109244 w 338137"/>
                <a:gd name="connsiteY30" fmla="*/ 273905 h 285750"/>
                <a:gd name="connsiteX31" fmla="*/ 115716 w 338137"/>
                <a:gd name="connsiteY31" fmla="*/ 275221 h 285750"/>
                <a:gd name="connsiteX32" fmla="*/ 124778 w 338137"/>
                <a:gd name="connsiteY32" fmla="*/ 264692 h 285750"/>
                <a:gd name="connsiteX33" fmla="*/ 115716 w 338137"/>
                <a:gd name="connsiteY33" fmla="*/ 254163 h 285750"/>
                <a:gd name="connsiteX34" fmla="*/ 109244 w 338137"/>
                <a:gd name="connsiteY34" fmla="*/ 256795 h 285750"/>
                <a:gd name="connsiteX35" fmla="*/ 109244 w 338137"/>
                <a:gd name="connsiteY35" fmla="*/ 235737 h 285750"/>
                <a:gd name="connsiteX36" fmla="*/ 167494 w 338137"/>
                <a:gd name="connsiteY36" fmla="*/ 235737 h 285750"/>
                <a:gd name="connsiteX37" fmla="*/ 167494 w 338137"/>
                <a:gd name="connsiteY37" fmla="*/ 142291 h 285750"/>
                <a:gd name="connsiteX38" fmla="*/ 177849 w 338137"/>
                <a:gd name="connsiteY38" fmla="*/ 131762 h 285750"/>
                <a:gd name="connsiteX39" fmla="*/ 54988 w 338137"/>
                <a:gd name="connsiteY39" fmla="*/ 82550 h 285750"/>
                <a:gd name="connsiteX40" fmla="*/ 136812 w 338137"/>
                <a:gd name="connsiteY40" fmla="*/ 82550 h 285750"/>
                <a:gd name="connsiteX41" fmla="*/ 143411 w 338137"/>
                <a:gd name="connsiteY41" fmla="*/ 96838 h 285750"/>
                <a:gd name="connsiteX42" fmla="*/ 146050 w 338137"/>
                <a:gd name="connsiteY42" fmla="*/ 98137 h 285750"/>
                <a:gd name="connsiteX43" fmla="*/ 134173 w 338137"/>
                <a:gd name="connsiteY43" fmla="*/ 109827 h 285750"/>
                <a:gd name="connsiteX44" fmla="*/ 61587 w 338137"/>
                <a:gd name="connsiteY44" fmla="*/ 109827 h 285750"/>
                <a:gd name="connsiteX45" fmla="*/ 61587 w 338137"/>
                <a:gd name="connsiteY45" fmla="*/ 125413 h 285750"/>
                <a:gd name="connsiteX46" fmla="*/ 36512 w 338137"/>
                <a:gd name="connsiteY46" fmla="*/ 125413 h 285750"/>
                <a:gd name="connsiteX47" fmla="*/ 36512 w 338137"/>
                <a:gd name="connsiteY47" fmla="*/ 99436 h 285750"/>
                <a:gd name="connsiteX48" fmla="*/ 54988 w 338137"/>
                <a:gd name="connsiteY48" fmla="*/ 82550 h 285750"/>
                <a:gd name="connsiteX49" fmla="*/ 208756 w 338137"/>
                <a:gd name="connsiteY49" fmla="*/ 63500 h 285750"/>
                <a:gd name="connsiteX50" fmla="*/ 210079 w 338137"/>
                <a:gd name="connsiteY50" fmla="*/ 63500 h 285750"/>
                <a:gd name="connsiteX51" fmla="*/ 212725 w 338137"/>
                <a:gd name="connsiteY51" fmla="*/ 64819 h 285750"/>
                <a:gd name="connsiteX52" fmla="*/ 212725 w 338137"/>
                <a:gd name="connsiteY52" fmla="*/ 67458 h 285750"/>
                <a:gd name="connsiteX53" fmla="*/ 195527 w 338137"/>
                <a:gd name="connsiteY53" fmla="*/ 126822 h 285750"/>
                <a:gd name="connsiteX54" fmla="*/ 192881 w 338137"/>
                <a:gd name="connsiteY54" fmla="*/ 129460 h 285750"/>
                <a:gd name="connsiteX55" fmla="*/ 188913 w 338137"/>
                <a:gd name="connsiteY55" fmla="*/ 128141 h 285750"/>
                <a:gd name="connsiteX56" fmla="*/ 180975 w 338137"/>
                <a:gd name="connsiteY56" fmla="*/ 112310 h 285750"/>
                <a:gd name="connsiteX57" fmla="*/ 137319 w 338137"/>
                <a:gd name="connsiteY57" fmla="*/ 154525 h 285750"/>
                <a:gd name="connsiteX58" fmla="*/ 129381 w 338137"/>
                <a:gd name="connsiteY58" fmla="*/ 157163 h 285750"/>
                <a:gd name="connsiteX59" fmla="*/ 121444 w 338137"/>
                <a:gd name="connsiteY59" fmla="*/ 154525 h 285750"/>
                <a:gd name="connsiteX60" fmla="*/ 121444 w 338137"/>
                <a:gd name="connsiteY60" fmla="*/ 138694 h 285750"/>
                <a:gd name="connsiteX61" fmla="*/ 165100 w 338137"/>
                <a:gd name="connsiteY61" fmla="*/ 95161 h 285750"/>
                <a:gd name="connsiteX62" fmla="*/ 147902 w 338137"/>
                <a:gd name="connsiteY62" fmla="*/ 87246 h 285750"/>
                <a:gd name="connsiteX63" fmla="*/ 146579 w 338137"/>
                <a:gd name="connsiteY63" fmla="*/ 83288 h 285750"/>
                <a:gd name="connsiteX64" fmla="*/ 149225 w 338137"/>
                <a:gd name="connsiteY64" fmla="*/ 80650 h 285750"/>
                <a:gd name="connsiteX65" fmla="*/ 208756 w 338137"/>
                <a:gd name="connsiteY65" fmla="*/ 63500 h 285750"/>
                <a:gd name="connsiteX66" fmla="*/ 101335 w 338137"/>
                <a:gd name="connsiteY66" fmla="*/ 0 h 285750"/>
                <a:gd name="connsiteX67" fmla="*/ 305064 w 338137"/>
                <a:gd name="connsiteY67" fmla="*/ 0 h 285750"/>
                <a:gd name="connsiteX68" fmla="*/ 338137 w 338137"/>
                <a:gd name="connsiteY68" fmla="*/ 34237 h 285750"/>
                <a:gd name="connsiteX69" fmla="*/ 338137 w 338137"/>
                <a:gd name="connsiteY69" fmla="*/ 188305 h 285750"/>
                <a:gd name="connsiteX70" fmla="*/ 305064 w 338137"/>
                <a:gd name="connsiteY70" fmla="*/ 221226 h 285750"/>
                <a:gd name="connsiteX71" fmla="*/ 233627 w 338137"/>
                <a:gd name="connsiteY71" fmla="*/ 221226 h 285750"/>
                <a:gd name="connsiteX72" fmla="*/ 233627 w 338137"/>
                <a:gd name="connsiteY72" fmla="*/ 243612 h 285750"/>
                <a:gd name="connsiteX73" fmla="*/ 265377 w 338137"/>
                <a:gd name="connsiteY73" fmla="*/ 243612 h 285750"/>
                <a:gd name="connsiteX74" fmla="*/ 277283 w 338137"/>
                <a:gd name="connsiteY74" fmla="*/ 256780 h 285750"/>
                <a:gd name="connsiteX75" fmla="*/ 277283 w 338137"/>
                <a:gd name="connsiteY75" fmla="*/ 272582 h 285750"/>
                <a:gd name="connsiteX76" fmla="*/ 265377 w 338137"/>
                <a:gd name="connsiteY76" fmla="*/ 285750 h 285750"/>
                <a:gd name="connsiteX77" fmla="*/ 204523 w 338137"/>
                <a:gd name="connsiteY77" fmla="*/ 285750 h 285750"/>
                <a:gd name="connsiteX78" fmla="*/ 209814 w 338137"/>
                <a:gd name="connsiteY78" fmla="*/ 269948 h 285750"/>
                <a:gd name="connsiteX79" fmla="*/ 209814 w 338137"/>
                <a:gd name="connsiteY79" fmla="*/ 213325 h 285750"/>
                <a:gd name="connsiteX80" fmla="*/ 209814 w 338137"/>
                <a:gd name="connsiteY80" fmla="*/ 172504 h 285750"/>
                <a:gd name="connsiteX81" fmla="*/ 295804 w 338137"/>
                <a:gd name="connsiteY81" fmla="*/ 172504 h 285750"/>
                <a:gd name="connsiteX82" fmla="*/ 309033 w 338137"/>
                <a:gd name="connsiteY82" fmla="*/ 159335 h 285750"/>
                <a:gd name="connsiteX83" fmla="*/ 309033 w 338137"/>
                <a:gd name="connsiteY83" fmla="*/ 39504 h 285750"/>
                <a:gd name="connsiteX84" fmla="*/ 295804 w 338137"/>
                <a:gd name="connsiteY84" fmla="*/ 27653 h 285750"/>
                <a:gd name="connsiteX85" fmla="*/ 109272 w 338137"/>
                <a:gd name="connsiteY85" fmla="*/ 27653 h 285750"/>
                <a:gd name="connsiteX86" fmla="*/ 97366 w 338137"/>
                <a:gd name="connsiteY86" fmla="*/ 39504 h 285750"/>
                <a:gd name="connsiteX87" fmla="*/ 97366 w 338137"/>
                <a:gd name="connsiteY87" fmla="*/ 65841 h 285750"/>
                <a:gd name="connsiteX88" fmla="*/ 68262 w 338137"/>
                <a:gd name="connsiteY88" fmla="*/ 65841 h 285750"/>
                <a:gd name="connsiteX89" fmla="*/ 68262 w 338137"/>
                <a:gd name="connsiteY89" fmla="*/ 34237 h 285750"/>
                <a:gd name="connsiteX90" fmla="*/ 101335 w 338137"/>
                <a:gd name="connsiteY90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38137" h="285750">
                  <a:moveTo>
                    <a:pt x="46038" y="261937"/>
                  </a:moveTo>
                  <a:cubicBezTo>
                    <a:pt x="41654" y="261937"/>
                    <a:pt x="38100" y="265491"/>
                    <a:pt x="38100" y="269875"/>
                  </a:cubicBezTo>
                  <a:cubicBezTo>
                    <a:pt x="38100" y="274259"/>
                    <a:pt x="41654" y="277813"/>
                    <a:pt x="46038" y="277813"/>
                  </a:cubicBezTo>
                  <a:cubicBezTo>
                    <a:pt x="50422" y="277813"/>
                    <a:pt x="53976" y="274259"/>
                    <a:pt x="53976" y="269875"/>
                  </a:cubicBezTo>
                  <a:cubicBezTo>
                    <a:pt x="53976" y="265491"/>
                    <a:pt x="50422" y="261937"/>
                    <a:pt x="46038" y="261937"/>
                  </a:cubicBezTo>
                  <a:close/>
                  <a:moveTo>
                    <a:pt x="288131" y="184150"/>
                  </a:moveTo>
                  <a:cubicBezTo>
                    <a:pt x="282432" y="184150"/>
                    <a:pt x="277812" y="188770"/>
                    <a:pt x="277812" y="194469"/>
                  </a:cubicBezTo>
                  <a:cubicBezTo>
                    <a:pt x="277812" y="200168"/>
                    <a:pt x="282432" y="204788"/>
                    <a:pt x="288131" y="204788"/>
                  </a:cubicBezTo>
                  <a:cubicBezTo>
                    <a:pt x="293830" y="204788"/>
                    <a:pt x="298450" y="200168"/>
                    <a:pt x="298450" y="194469"/>
                  </a:cubicBezTo>
                  <a:cubicBezTo>
                    <a:pt x="298450" y="188770"/>
                    <a:pt x="293830" y="184150"/>
                    <a:pt x="288131" y="184150"/>
                  </a:cubicBezTo>
                  <a:close/>
                  <a:moveTo>
                    <a:pt x="19050" y="163512"/>
                  </a:moveTo>
                  <a:lnTo>
                    <a:pt x="19050" y="242887"/>
                  </a:lnTo>
                  <a:lnTo>
                    <a:pt x="73025" y="242887"/>
                  </a:lnTo>
                  <a:lnTo>
                    <a:pt x="73025" y="163512"/>
                  </a:lnTo>
                  <a:close/>
                  <a:moveTo>
                    <a:pt x="12010" y="139700"/>
                  </a:moveTo>
                  <a:cubicBezTo>
                    <a:pt x="12010" y="139700"/>
                    <a:pt x="12010" y="139700"/>
                    <a:pt x="81400" y="139700"/>
                  </a:cubicBezTo>
                  <a:cubicBezTo>
                    <a:pt x="86737" y="139700"/>
                    <a:pt x="92075" y="145011"/>
                    <a:pt x="92075" y="151650"/>
                  </a:cubicBezTo>
                  <a:cubicBezTo>
                    <a:pt x="92075" y="151650"/>
                    <a:pt x="92075" y="151650"/>
                    <a:pt x="92075" y="273801"/>
                  </a:cubicBezTo>
                  <a:cubicBezTo>
                    <a:pt x="92075" y="280439"/>
                    <a:pt x="86737" y="285750"/>
                    <a:pt x="81400" y="285750"/>
                  </a:cubicBezTo>
                  <a:cubicBezTo>
                    <a:pt x="81400" y="285750"/>
                    <a:pt x="81400" y="285750"/>
                    <a:pt x="12010" y="285750"/>
                  </a:cubicBezTo>
                  <a:cubicBezTo>
                    <a:pt x="5338" y="285750"/>
                    <a:pt x="0" y="280439"/>
                    <a:pt x="0" y="273801"/>
                  </a:cubicBezTo>
                  <a:cubicBezTo>
                    <a:pt x="0" y="273801"/>
                    <a:pt x="0" y="273801"/>
                    <a:pt x="0" y="151650"/>
                  </a:cubicBezTo>
                  <a:cubicBezTo>
                    <a:pt x="0" y="145011"/>
                    <a:pt x="5338" y="139700"/>
                    <a:pt x="12010" y="139700"/>
                  </a:cubicBezTo>
                  <a:close/>
                  <a:moveTo>
                    <a:pt x="177849" y="131762"/>
                  </a:moveTo>
                  <a:cubicBezTo>
                    <a:pt x="177849" y="131762"/>
                    <a:pt x="177849" y="131762"/>
                    <a:pt x="179144" y="134394"/>
                  </a:cubicBezTo>
                  <a:cubicBezTo>
                    <a:pt x="181733" y="138343"/>
                    <a:pt x="186910" y="142291"/>
                    <a:pt x="192088" y="142291"/>
                  </a:cubicBezTo>
                  <a:cubicBezTo>
                    <a:pt x="192088" y="142291"/>
                    <a:pt x="192088" y="142291"/>
                    <a:pt x="192088" y="268640"/>
                  </a:cubicBezTo>
                  <a:cubicBezTo>
                    <a:pt x="192088" y="277853"/>
                    <a:pt x="184322" y="285750"/>
                    <a:pt x="173966" y="285750"/>
                  </a:cubicBezTo>
                  <a:cubicBezTo>
                    <a:pt x="173966" y="285750"/>
                    <a:pt x="173966" y="285750"/>
                    <a:pt x="107950" y="285750"/>
                  </a:cubicBezTo>
                  <a:cubicBezTo>
                    <a:pt x="109244" y="283118"/>
                    <a:pt x="109244" y="279169"/>
                    <a:pt x="109244" y="276537"/>
                  </a:cubicBezTo>
                  <a:cubicBezTo>
                    <a:pt x="109244" y="276537"/>
                    <a:pt x="109244" y="276537"/>
                    <a:pt x="109244" y="273905"/>
                  </a:cubicBezTo>
                  <a:cubicBezTo>
                    <a:pt x="110539" y="273905"/>
                    <a:pt x="113128" y="275221"/>
                    <a:pt x="115716" y="275221"/>
                  </a:cubicBezTo>
                  <a:cubicBezTo>
                    <a:pt x="120894" y="275221"/>
                    <a:pt x="124778" y="271273"/>
                    <a:pt x="124778" y="264692"/>
                  </a:cubicBezTo>
                  <a:cubicBezTo>
                    <a:pt x="124778" y="259427"/>
                    <a:pt x="120894" y="254163"/>
                    <a:pt x="115716" y="254163"/>
                  </a:cubicBezTo>
                  <a:cubicBezTo>
                    <a:pt x="113128" y="254163"/>
                    <a:pt x="110539" y="255479"/>
                    <a:pt x="109244" y="256795"/>
                  </a:cubicBezTo>
                  <a:cubicBezTo>
                    <a:pt x="109244" y="256795"/>
                    <a:pt x="109244" y="256795"/>
                    <a:pt x="109244" y="235737"/>
                  </a:cubicBezTo>
                  <a:cubicBezTo>
                    <a:pt x="109244" y="235737"/>
                    <a:pt x="109244" y="235737"/>
                    <a:pt x="167494" y="235737"/>
                  </a:cubicBezTo>
                  <a:cubicBezTo>
                    <a:pt x="167494" y="235737"/>
                    <a:pt x="167494" y="235737"/>
                    <a:pt x="167494" y="142291"/>
                  </a:cubicBezTo>
                  <a:cubicBezTo>
                    <a:pt x="167494" y="142291"/>
                    <a:pt x="167494" y="142291"/>
                    <a:pt x="177849" y="131762"/>
                  </a:cubicBezTo>
                  <a:close/>
                  <a:moveTo>
                    <a:pt x="54988" y="82550"/>
                  </a:moveTo>
                  <a:cubicBezTo>
                    <a:pt x="54988" y="82550"/>
                    <a:pt x="54988" y="82550"/>
                    <a:pt x="136812" y="82550"/>
                  </a:cubicBezTo>
                  <a:cubicBezTo>
                    <a:pt x="135492" y="89045"/>
                    <a:pt x="138132" y="94240"/>
                    <a:pt x="143411" y="96838"/>
                  </a:cubicBezTo>
                  <a:cubicBezTo>
                    <a:pt x="143411" y="96838"/>
                    <a:pt x="143411" y="96838"/>
                    <a:pt x="146050" y="98137"/>
                  </a:cubicBezTo>
                  <a:cubicBezTo>
                    <a:pt x="146050" y="98137"/>
                    <a:pt x="146050" y="98137"/>
                    <a:pt x="134173" y="109827"/>
                  </a:cubicBezTo>
                  <a:cubicBezTo>
                    <a:pt x="134173" y="109827"/>
                    <a:pt x="134173" y="109827"/>
                    <a:pt x="61587" y="109827"/>
                  </a:cubicBezTo>
                  <a:lnTo>
                    <a:pt x="61587" y="125413"/>
                  </a:lnTo>
                  <a:cubicBezTo>
                    <a:pt x="61587" y="125413"/>
                    <a:pt x="61587" y="125413"/>
                    <a:pt x="36512" y="125413"/>
                  </a:cubicBezTo>
                  <a:cubicBezTo>
                    <a:pt x="36512" y="125413"/>
                    <a:pt x="36512" y="125413"/>
                    <a:pt x="36512" y="99436"/>
                  </a:cubicBezTo>
                  <a:cubicBezTo>
                    <a:pt x="36512" y="90343"/>
                    <a:pt x="45750" y="82550"/>
                    <a:pt x="54988" y="82550"/>
                  </a:cubicBezTo>
                  <a:close/>
                  <a:moveTo>
                    <a:pt x="208756" y="63500"/>
                  </a:moveTo>
                  <a:cubicBezTo>
                    <a:pt x="208756" y="63500"/>
                    <a:pt x="210079" y="63500"/>
                    <a:pt x="210079" y="63500"/>
                  </a:cubicBezTo>
                  <a:cubicBezTo>
                    <a:pt x="211402" y="63500"/>
                    <a:pt x="211402" y="63500"/>
                    <a:pt x="212725" y="64819"/>
                  </a:cubicBezTo>
                  <a:cubicBezTo>
                    <a:pt x="212725" y="64819"/>
                    <a:pt x="212725" y="66139"/>
                    <a:pt x="212725" y="67458"/>
                  </a:cubicBezTo>
                  <a:cubicBezTo>
                    <a:pt x="212725" y="67458"/>
                    <a:pt x="212725" y="67458"/>
                    <a:pt x="195527" y="126822"/>
                  </a:cubicBezTo>
                  <a:cubicBezTo>
                    <a:pt x="195527" y="128141"/>
                    <a:pt x="194204" y="129460"/>
                    <a:pt x="192881" y="129460"/>
                  </a:cubicBezTo>
                  <a:cubicBezTo>
                    <a:pt x="191558" y="129460"/>
                    <a:pt x="190236" y="129460"/>
                    <a:pt x="188913" y="128141"/>
                  </a:cubicBezTo>
                  <a:cubicBezTo>
                    <a:pt x="188913" y="128141"/>
                    <a:pt x="188913" y="128141"/>
                    <a:pt x="180975" y="112310"/>
                  </a:cubicBezTo>
                  <a:cubicBezTo>
                    <a:pt x="180975" y="112310"/>
                    <a:pt x="180975" y="112310"/>
                    <a:pt x="137319" y="154525"/>
                  </a:cubicBezTo>
                  <a:cubicBezTo>
                    <a:pt x="135996" y="157163"/>
                    <a:pt x="133350" y="157163"/>
                    <a:pt x="129381" y="157163"/>
                  </a:cubicBezTo>
                  <a:cubicBezTo>
                    <a:pt x="126736" y="157163"/>
                    <a:pt x="124090" y="157163"/>
                    <a:pt x="121444" y="154525"/>
                  </a:cubicBezTo>
                  <a:cubicBezTo>
                    <a:pt x="117475" y="150567"/>
                    <a:pt x="117475" y="142652"/>
                    <a:pt x="121444" y="138694"/>
                  </a:cubicBezTo>
                  <a:cubicBezTo>
                    <a:pt x="121444" y="138694"/>
                    <a:pt x="121444" y="138694"/>
                    <a:pt x="165100" y="95161"/>
                  </a:cubicBezTo>
                  <a:cubicBezTo>
                    <a:pt x="165100" y="95161"/>
                    <a:pt x="165100" y="95161"/>
                    <a:pt x="147902" y="87246"/>
                  </a:cubicBezTo>
                  <a:cubicBezTo>
                    <a:pt x="147902" y="85926"/>
                    <a:pt x="146579" y="84607"/>
                    <a:pt x="146579" y="83288"/>
                  </a:cubicBezTo>
                  <a:cubicBezTo>
                    <a:pt x="146579" y="81969"/>
                    <a:pt x="147902" y="81969"/>
                    <a:pt x="149225" y="80650"/>
                  </a:cubicBezTo>
                  <a:cubicBezTo>
                    <a:pt x="149225" y="80650"/>
                    <a:pt x="149225" y="80650"/>
                    <a:pt x="208756" y="63500"/>
                  </a:cubicBezTo>
                  <a:close/>
                  <a:moveTo>
                    <a:pt x="101335" y="0"/>
                  </a:moveTo>
                  <a:cubicBezTo>
                    <a:pt x="101335" y="0"/>
                    <a:pt x="101335" y="0"/>
                    <a:pt x="305064" y="0"/>
                  </a:cubicBezTo>
                  <a:cubicBezTo>
                    <a:pt x="323585" y="0"/>
                    <a:pt x="338137" y="15802"/>
                    <a:pt x="338137" y="34237"/>
                  </a:cubicBezTo>
                  <a:cubicBezTo>
                    <a:pt x="338137" y="34237"/>
                    <a:pt x="338137" y="34237"/>
                    <a:pt x="338137" y="188305"/>
                  </a:cubicBezTo>
                  <a:cubicBezTo>
                    <a:pt x="338137" y="206741"/>
                    <a:pt x="323585" y="221226"/>
                    <a:pt x="305064" y="221226"/>
                  </a:cubicBezTo>
                  <a:cubicBezTo>
                    <a:pt x="305064" y="221226"/>
                    <a:pt x="305064" y="221226"/>
                    <a:pt x="233627" y="221226"/>
                  </a:cubicBezTo>
                  <a:cubicBezTo>
                    <a:pt x="233627" y="221226"/>
                    <a:pt x="233627" y="221226"/>
                    <a:pt x="233627" y="243612"/>
                  </a:cubicBezTo>
                  <a:cubicBezTo>
                    <a:pt x="233627" y="243612"/>
                    <a:pt x="233627" y="243612"/>
                    <a:pt x="265377" y="243612"/>
                  </a:cubicBezTo>
                  <a:cubicBezTo>
                    <a:pt x="271991" y="243612"/>
                    <a:pt x="277283" y="250196"/>
                    <a:pt x="277283" y="256780"/>
                  </a:cubicBezTo>
                  <a:cubicBezTo>
                    <a:pt x="277283" y="256780"/>
                    <a:pt x="277283" y="256780"/>
                    <a:pt x="277283" y="272582"/>
                  </a:cubicBezTo>
                  <a:cubicBezTo>
                    <a:pt x="277283" y="280483"/>
                    <a:pt x="271991" y="285750"/>
                    <a:pt x="265377" y="285750"/>
                  </a:cubicBezTo>
                  <a:cubicBezTo>
                    <a:pt x="265377" y="285750"/>
                    <a:pt x="265377" y="285750"/>
                    <a:pt x="204523" y="285750"/>
                  </a:cubicBezTo>
                  <a:cubicBezTo>
                    <a:pt x="207168" y="280483"/>
                    <a:pt x="208491" y="275216"/>
                    <a:pt x="209814" y="269948"/>
                  </a:cubicBezTo>
                  <a:cubicBezTo>
                    <a:pt x="209814" y="268631"/>
                    <a:pt x="209814" y="213325"/>
                    <a:pt x="209814" y="213325"/>
                  </a:cubicBezTo>
                  <a:cubicBezTo>
                    <a:pt x="209814" y="213325"/>
                    <a:pt x="209814" y="213325"/>
                    <a:pt x="209814" y="172504"/>
                  </a:cubicBezTo>
                  <a:cubicBezTo>
                    <a:pt x="209814" y="172504"/>
                    <a:pt x="209814" y="172504"/>
                    <a:pt x="295804" y="172504"/>
                  </a:cubicBezTo>
                  <a:cubicBezTo>
                    <a:pt x="303741" y="172504"/>
                    <a:pt x="309033" y="165919"/>
                    <a:pt x="309033" y="159335"/>
                  </a:cubicBezTo>
                  <a:cubicBezTo>
                    <a:pt x="309033" y="159335"/>
                    <a:pt x="309033" y="159335"/>
                    <a:pt x="309033" y="39504"/>
                  </a:cubicBezTo>
                  <a:cubicBezTo>
                    <a:pt x="309033" y="32920"/>
                    <a:pt x="303741" y="27653"/>
                    <a:pt x="295804" y="27653"/>
                  </a:cubicBezTo>
                  <a:cubicBezTo>
                    <a:pt x="295804" y="27653"/>
                    <a:pt x="295804" y="27653"/>
                    <a:pt x="109272" y="27653"/>
                  </a:cubicBezTo>
                  <a:cubicBezTo>
                    <a:pt x="102658" y="27653"/>
                    <a:pt x="97366" y="32920"/>
                    <a:pt x="97366" y="39504"/>
                  </a:cubicBezTo>
                  <a:cubicBezTo>
                    <a:pt x="97366" y="39504"/>
                    <a:pt x="97366" y="39504"/>
                    <a:pt x="97366" y="65841"/>
                  </a:cubicBezTo>
                  <a:cubicBezTo>
                    <a:pt x="97366" y="65841"/>
                    <a:pt x="97366" y="65841"/>
                    <a:pt x="68262" y="65841"/>
                  </a:cubicBezTo>
                  <a:cubicBezTo>
                    <a:pt x="68262" y="65841"/>
                    <a:pt x="68262" y="65841"/>
                    <a:pt x="68262" y="34237"/>
                  </a:cubicBezTo>
                  <a:cubicBezTo>
                    <a:pt x="68262" y="15802"/>
                    <a:pt x="82814" y="0"/>
                    <a:pt x="1013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ValueText">
              <a:extLst>
                <a:ext uri="{FF2B5EF4-FFF2-40B4-BE49-F238E27FC236}">
                  <a16:creationId xmlns:a16="http://schemas.microsoft.com/office/drawing/2014/main" id="{EED95731-3212-A6D4-C27F-A4604A9AD478}"/>
                </a:ext>
              </a:extLst>
            </p:cNvPr>
            <p:cNvSpPr txBox="1"/>
            <p:nvPr/>
          </p:nvSpPr>
          <p:spPr>
            <a:xfrm>
              <a:off x="1970160" y="2851667"/>
              <a:ext cx="1030082" cy="608270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rmAutofit/>
            </a:bodyPr>
            <a:lstStyle/>
            <a:p>
              <a:r>
                <a:rPr lang="en-US" sz="1013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4%</a:t>
              </a:r>
            </a:p>
          </p:txBody>
        </p:sp>
      </p:grpSp>
      <p:grpSp>
        <p:nvGrpSpPr>
          <p:cNvPr id="41" name="204d17ab-7561-4d60-a13c-877649a5fe7d" descr="VwcAAB+LCAAAAAAABADVVM9PwjAY/V+q3qbZdjHsBhrMDooJix4Mh7oWVtw60nUGQ/jfbdd2P1iBcTJul/H6Xr/3vn5lB675zwaDAMwzyPgjgSsGs5DjDDggRCCgZZo6YEIoInT1xPJyU4DgY1fL2ivvhCdvMC2x1FLCCUzVz6DHN7RnQklWZprm3rkCgtsW5LkKJAiluE0LKcfsu67gSaz6nnMmCkxzlkEuCu7c/Q3QSyAYCe1eihHeio0cEClbxo+2JxtgzSkXZMwxWpcFzzDljegVitZh4cqSt69r2LUd/7AftyNLR/x7lUHvPE/gBr+IraRf3QEJgUUdrmNW1BUfndh756jfCG8vTCgV7Wy24zjpvirZmNcObLYXFuP1ID7kac7OD6Kh9dZnyyWJcZTgDBtORCgfUyQ8IzOFE0ZWCae4KDQw+1zjmLdkgSdZZZGIPa+mU7d6gInn7m3TaAoOncYD/pBjqiTtcxJ5C8zHcSzarJ2rQBXey6mcehfNobHZOUsFnhjBPwvnXzKm/yzb0T+QCYy/KsQfGO7kJQzjnJ6/gxXLdg+0fOg16NKHNFMqGt6xnkjW4SzrWp2OqBwL8f4CP/ZiSlcHAAA=">
            <a:extLst>
              <a:ext uri="{FF2B5EF4-FFF2-40B4-BE49-F238E27FC236}">
                <a16:creationId xmlns:a16="http://schemas.microsoft.com/office/drawing/2014/main" id="{BA9F763A-A436-1D9B-45C0-E5C5E41F83A7}"/>
              </a:ext>
            </a:extLst>
          </p:cNvPr>
          <p:cNvGrpSpPr>
            <a:grpSpLocks noChangeAspect="1"/>
          </p:cNvGrpSpPr>
          <p:nvPr/>
        </p:nvGrpSpPr>
        <p:grpSpPr>
          <a:xfrm>
            <a:off x="6808943" y="1276400"/>
            <a:ext cx="1295919" cy="1468702"/>
            <a:chOff x="1274962" y="2057401"/>
            <a:chExt cx="2420482" cy="2743200"/>
          </a:xfrm>
        </p:grpSpPr>
        <p:sp>
          <p:nvSpPr>
            <p:cNvPr id="42" name="BackShape1">
              <a:extLst>
                <a:ext uri="{FF2B5EF4-FFF2-40B4-BE49-F238E27FC236}">
                  <a16:creationId xmlns:a16="http://schemas.microsoft.com/office/drawing/2014/main" id="{105E05B0-5D01-2C5A-C771-C54177F7E523}"/>
                </a:ext>
              </a:extLst>
            </p:cNvPr>
            <p:cNvSpPr/>
            <p:nvPr/>
          </p:nvSpPr>
          <p:spPr>
            <a:xfrm>
              <a:off x="1274962" y="2057401"/>
              <a:ext cx="2420482" cy="2420484"/>
            </a:xfrm>
            <a:prstGeom prst="ellipse">
              <a:avLst/>
            </a:prstGeom>
            <a:noFill/>
            <a:ln w="127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43" name="ValueShape">
              <a:extLst>
                <a:ext uri="{FF2B5EF4-FFF2-40B4-BE49-F238E27FC236}">
                  <a16:creationId xmlns:a16="http://schemas.microsoft.com/office/drawing/2014/main" id="{7E0F2C02-6FDD-BA81-9B20-9C8C3070D845}"/>
                </a:ext>
              </a:extLst>
            </p:cNvPr>
            <p:cNvSpPr/>
            <p:nvPr/>
          </p:nvSpPr>
          <p:spPr>
            <a:xfrm>
              <a:off x="1274962" y="2057401"/>
              <a:ext cx="2420482" cy="2420485"/>
            </a:xfrm>
            <a:prstGeom prst="arc">
              <a:avLst>
                <a:gd name="adj1" fmla="val 16200000"/>
                <a:gd name="adj2" fmla="val 8141232"/>
              </a:avLst>
            </a:prstGeom>
            <a:noFill/>
            <a:ln w="127000" cap="rnd">
              <a:solidFill>
                <a:srgbClr val="FF92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44" name="BackShape2">
              <a:extLst>
                <a:ext uri="{FF2B5EF4-FFF2-40B4-BE49-F238E27FC236}">
                  <a16:creationId xmlns:a16="http://schemas.microsoft.com/office/drawing/2014/main" id="{BFE3CE60-007C-448A-0D7E-9359B55B4F4C}"/>
                </a:ext>
              </a:extLst>
            </p:cNvPr>
            <p:cNvSpPr/>
            <p:nvPr/>
          </p:nvSpPr>
          <p:spPr>
            <a:xfrm>
              <a:off x="2131440" y="4093076"/>
              <a:ext cx="707526" cy="707525"/>
            </a:xfrm>
            <a:prstGeom prst="ellipse">
              <a:avLst/>
            </a:prstGeom>
            <a:solidFill>
              <a:srgbClr val="FF92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45" name="IconShape">
              <a:extLst>
                <a:ext uri="{FF2B5EF4-FFF2-40B4-BE49-F238E27FC236}">
                  <a16:creationId xmlns:a16="http://schemas.microsoft.com/office/drawing/2014/main" id="{80D59BA8-9923-765F-8729-07BFE91AAF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70672" y="4265543"/>
              <a:ext cx="429062" cy="362588"/>
            </a:xfrm>
            <a:custGeom>
              <a:avLst/>
              <a:gdLst>
                <a:gd name="connsiteX0" fmla="*/ 46038 w 338137"/>
                <a:gd name="connsiteY0" fmla="*/ 261937 h 285750"/>
                <a:gd name="connsiteX1" fmla="*/ 38100 w 338137"/>
                <a:gd name="connsiteY1" fmla="*/ 269875 h 285750"/>
                <a:gd name="connsiteX2" fmla="*/ 46038 w 338137"/>
                <a:gd name="connsiteY2" fmla="*/ 277813 h 285750"/>
                <a:gd name="connsiteX3" fmla="*/ 53976 w 338137"/>
                <a:gd name="connsiteY3" fmla="*/ 269875 h 285750"/>
                <a:gd name="connsiteX4" fmla="*/ 46038 w 338137"/>
                <a:gd name="connsiteY4" fmla="*/ 261937 h 285750"/>
                <a:gd name="connsiteX5" fmla="*/ 288131 w 338137"/>
                <a:gd name="connsiteY5" fmla="*/ 184150 h 285750"/>
                <a:gd name="connsiteX6" fmla="*/ 277812 w 338137"/>
                <a:gd name="connsiteY6" fmla="*/ 194469 h 285750"/>
                <a:gd name="connsiteX7" fmla="*/ 288131 w 338137"/>
                <a:gd name="connsiteY7" fmla="*/ 204788 h 285750"/>
                <a:gd name="connsiteX8" fmla="*/ 298450 w 338137"/>
                <a:gd name="connsiteY8" fmla="*/ 194469 h 285750"/>
                <a:gd name="connsiteX9" fmla="*/ 288131 w 338137"/>
                <a:gd name="connsiteY9" fmla="*/ 184150 h 285750"/>
                <a:gd name="connsiteX10" fmla="*/ 19050 w 338137"/>
                <a:gd name="connsiteY10" fmla="*/ 163512 h 285750"/>
                <a:gd name="connsiteX11" fmla="*/ 19050 w 338137"/>
                <a:gd name="connsiteY11" fmla="*/ 242887 h 285750"/>
                <a:gd name="connsiteX12" fmla="*/ 73025 w 338137"/>
                <a:gd name="connsiteY12" fmla="*/ 242887 h 285750"/>
                <a:gd name="connsiteX13" fmla="*/ 73025 w 338137"/>
                <a:gd name="connsiteY13" fmla="*/ 163512 h 285750"/>
                <a:gd name="connsiteX14" fmla="*/ 12010 w 338137"/>
                <a:gd name="connsiteY14" fmla="*/ 139700 h 285750"/>
                <a:gd name="connsiteX15" fmla="*/ 81400 w 338137"/>
                <a:gd name="connsiteY15" fmla="*/ 139700 h 285750"/>
                <a:gd name="connsiteX16" fmla="*/ 92075 w 338137"/>
                <a:gd name="connsiteY16" fmla="*/ 151650 h 285750"/>
                <a:gd name="connsiteX17" fmla="*/ 92075 w 338137"/>
                <a:gd name="connsiteY17" fmla="*/ 273801 h 285750"/>
                <a:gd name="connsiteX18" fmla="*/ 81400 w 338137"/>
                <a:gd name="connsiteY18" fmla="*/ 285750 h 285750"/>
                <a:gd name="connsiteX19" fmla="*/ 12010 w 338137"/>
                <a:gd name="connsiteY19" fmla="*/ 285750 h 285750"/>
                <a:gd name="connsiteX20" fmla="*/ 0 w 338137"/>
                <a:gd name="connsiteY20" fmla="*/ 273801 h 285750"/>
                <a:gd name="connsiteX21" fmla="*/ 0 w 338137"/>
                <a:gd name="connsiteY21" fmla="*/ 151650 h 285750"/>
                <a:gd name="connsiteX22" fmla="*/ 12010 w 338137"/>
                <a:gd name="connsiteY22" fmla="*/ 139700 h 285750"/>
                <a:gd name="connsiteX23" fmla="*/ 177849 w 338137"/>
                <a:gd name="connsiteY23" fmla="*/ 131762 h 285750"/>
                <a:gd name="connsiteX24" fmla="*/ 179144 w 338137"/>
                <a:gd name="connsiteY24" fmla="*/ 134394 h 285750"/>
                <a:gd name="connsiteX25" fmla="*/ 192088 w 338137"/>
                <a:gd name="connsiteY25" fmla="*/ 142291 h 285750"/>
                <a:gd name="connsiteX26" fmla="*/ 192088 w 338137"/>
                <a:gd name="connsiteY26" fmla="*/ 268640 h 285750"/>
                <a:gd name="connsiteX27" fmla="*/ 173966 w 338137"/>
                <a:gd name="connsiteY27" fmla="*/ 285750 h 285750"/>
                <a:gd name="connsiteX28" fmla="*/ 107950 w 338137"/>
                <a:gd name="connsiteY28" fmla="*/ 285750 h 285750"/>
                <a:gd name="connsiteX29" fmla="*/ 109244 w 338137"/>
                <a:gd name="connsiteY29" fmla="*/ 276537 h 285750"/>
                <a:gd name="connsiteX30" fmla="*/ 109244 w 338137"/>
                <a:gd name="connsiteY30" fmla="*/ 273905 h 285750"/>
                <a:gd name="connsiteX31" fmla="*/ 115716 w 338137"/>
                <a:gd name="connsiteY31" fmla="*/ 275221 h 285750"/>
                <a:gd name="connsiteX32" fmla="*/ 124778 w 338137"/>
                <a:gd name="connsiteY32" fmla="*/ 264692 h 285750"/>
                <a:gd name="connsiteX33" fmla="*/ 115716 w 338137"/>
                <a:gd name="connsiteY33" fmla="*/ 254163 h 285750"/>
                <a:gd name="connsiteX34" fmla="*/ 109244 w 338137"/>
                <a:gd name="connsiteY34" fmla="*/ 256795 h 285750"/>
                <a:gd name="connsiteX35" fmla="*/ 109244 w 338137"/>
                <a:gd name="connsiteY35" fmla="*/ 235737 h 285750"/>
                <a:gd name="connsiteX36" fmla="*/ 167494 w 338137"/>
                <a:gd name="connsiteY36" fmla="*/ 235737 h 285750"/>
                <a:gd name="connsiteX37" fmla="*/ 167494 w 338137"/>
                <a:gd name="connsiteY37" fmla="*/ 142291 h 285750"/>
                <a:gd name="connsiteX38" fmla="*/ 177849 w 338137"/>
                <a:gd name="connsiteY38" fmla="*/ 131762 h 285750"/>
                <a:gd name="connsiteX39" fmla="*/ 54988 w 338137"/>
                <a:gd name="connsiteY39" fmla="*/ 82550 h 285750"/>
                <a:gd name="connsiteX40" fmla="*/ 136812 w 338137"/>
                <a:gd name="connsiteY40" fmla="*/ 82550 h 285750"/>
                <a:gd name="connsiteX41" fmla="*/ 143411 w 338137"/>
                <a:gd name="connsiteY41" fmla="*/ 96838 h 285750"/>
                <a:gd name="connsiteX42" fmla="*/ 146050 w 338137"/>
                <a:gd name="connsiteY42" fmla="*/ 98137 h 285750"/>
                <a:gd name="connsiteX43" fmla="*/ 134173 w 338137"/>
                <a:gd name="connsiteY43" fmla="*/ 109827 h 285750"/>
                <a:gd name="connsiteX44" fmla="*/ 61587 w 338137"/>
                <a:gd name="connsiteY44" fmla="*/ 109827 h 285750"/>
                <a:gd name="connsiteX45" fmla="*/ 61587 w 338137"/>
                <a:gd name="connsiteY45" fmla="*/ 125413 h 285750"/>
                <a:gd name="connsiteX46" fmla="*/ 36512 w 338137"/>
                <a:gd name="connsiteY46" fmla="*/ 125413 h 285750"/>
                <a:gd name="connsiteX47" fmla="*/ 36512 w 338137"/>
                <a:gd name="connsiteY47" fmla="*/ 99436 h 285750"/>
                <a:gd name="connsiteX48" fmla="*/ 54988 w 338137"/>
                <a:gd name="connsiteY48" fmla="*/ 82550 h 285750"/>
                <a:gd name="connsiteX49" fmla="*/ 208756 w 338137"/>
                <a:gd name="connsiteY49" fmla="*/ 63500 h 285750"/>
                <a:gd name="connsiteX50" fmla="*/ 210079 w 338137"/>
                <a:gd name="connsiteY50" fmla="*/ 63500 h 285750"/>
                <a:gd name="connsiteX51" fmla="*/ 212725 w 338137"/>
                <a:gd name="connsiteY51" fmla="*/ 64819 h 285750"/>
                <a:gd name="connsiteX52" fmla="*/ 212725 w 338137"/>
                <a:gd name="connsiteY52" fmla="*/ 67458 h 285750"/>
                <a:gd name="connsiteX53" fmla="*/ 195527 w 338137"/>
                <a:gd name="connsiteY53" fmla="*/ 126822 h 285750"/>
                <a:gd name="connsiteX54" fmla="*/ 192881 w 338137"/>
                <a:gd name="connsiteY54" fmla="*/ 129460 h 285750"/>
                <a:gd name="connsiteX55" fmla="*/ 188913 w 338137"/>
                <a:gd name="connsiteY55" fmla="*/ 128141 h 285750"/>
                <a:gd name="connsiteX56" fmla="*/ 180975 w 338137"/>
                <a:gd name="connsiteY56" fmla="*/ 112310 h 285750"/>
                <a:gd name="connsiteX57" fmla="*/ 137319 w 338137"/>
                <a:gd name="connsiteY57" fmla="*/ 154525 h 285750"/>
                <a:gd name="connsiteX58" fmla="*/ 129381 w 338137"/>
                <a:gd name="connsiteY58" fmla="*/ 157163 h 285750"/>
                <a:gd name="connsiteX59" fmla="*/ 121444 w 338137"/>
                <a:gd name="connsiteY59" fmla="*/ 154525 h 285750"/>
                <a:gd name="connsiteX60" fmla="*/ 121444 w 338137"/>
                <a:gd name="connsiteY60" fmla="*/ 138694 h 285750"/>
                <a:gd name="connsiteX61" fmla="*/ 165100 w 338137"/>
                <a:gd name="connsiteY61" fmla="*/ 95161 h 285750"/>
                <a:gd name="connsiteX62" fmla="*/ 147902 w 338137"/>
                <a:gd name="connsiteY62" fmla="*/ 87246 h 285750"/>
                <a:gd name="connsiteX63" fmla="*/ 146579 w 338137"/>
                <a:gd name="connsiteY63" fmla="*/ 83288 h 285750"/>
                <a:gd name="connsiteX64" fmla="*/ 149225 w 338137"/>
                <a:gd name="connsiteY64" fmla="*/ 80650 h 285750"/>
                <a:gd name="connsiteX65" fmla="*/ 208756 w 338137"/>
                <a:gd name="connsiteY65" fmla="*/ 63500 h 285750"/>
                <a:gd name="connsiteX66" fmla="*/ 101335 w 338137"/>
                <a:gd name="connsiteY66" fmla="*/ 0 h 285750"/>
                <a:gd name="connsiteX67" fmla="*/ 305064 w 338137"/>
                <a:gd name="connsiteY67" fmla="*/ 0 h 285750"/>
                <a:gd name="connsiteX68" fmla="*/ 338137 w 338137"/>
                <a:gd name="connsiteY68" fmla="*/ 34237 h 285750"/>
                <a:gd name="connsiteX69" fmla="*/ 338137 w 338137"/>
                <a:gd name="connsiteY69" fmla="*/ 188305 h 285750"/>
                <a:gd name="connsiteX70" fmla="*/ 305064 w 338137"/>
                <a:gd name="connsiteY70" fmla="*/ 221226 h 285750"/>
                <a:gd name="connsiteX71" fmla="*/ 233627 w 338137"/>
                <a:gd name="connsiteY71" fmla="*/ 221226 h 285750"/>
                <a:gd name="connsiteX72" fmla="*/ 233627 w 338137"/>
                <a:gd name="connsiteY72" fmla="*/ 243612 h 285750"/>
                <a:gd name="connsiteX73" fmla="*/ 265377 w 338137"/>
                <a:gd name="connsiteY73" fmla="*/ 243612 h 285750"/>
                <a:gd name="connsiteX74" fmla="*/ 277283 w 338137"/>
                <a:gd name="connsiteY74" fmla="*/ 256780 h 285750"/>
                <a:gd name="connsiteX75" fmla="*/ 277283 w 338137"/>
                <a:gd name="connsiteY75" fmla="*/ 272582 h 285750"/>
                <a:gd name="connsiteX76" fmla="*/ 265377 w 338137"/>
                <a:gd name="connsiteY76" fmla="*/ 285750 h 285750"/>
                <a:gd name="connsiteX77" fmla="*/ 204523 w 338137"/>
                <a:gd name="connsiteY77" fmla="*/ 285750 h 285750"/>
                <a:gd name="connsiteX78" fmla="*/ 209814 w 338137"/>
                <a:gd name="connsiteY78" fmla="*/ 269948 h 285750"/>
                <a:gd name="connsiteX79" fmla="*/ 209814 w 338137"/>
                <a:gd name="connsiteY79" fmla="*/ 213325 h 285750"/>
                <a:gd name="connsiteX80" fmla="*/ 209814 w 338137"/>
                <a:gd name="connsiteY80" fmla="*/ 172504 h 285750"/>
                <a:gd name="connsiteX81" fmla="*/ 295804 w 338137"/>
                <a:gd name="connsiteY81" fmla="*/ 172504 h 285750"/>
                <a:gd name="connsiteX82" fmla="*/ 309033 w 338137"/>
                <a:gd name="connsiteY82" fmla="*/ 159335 h 285750"/>
                <a:gd name="connsiteX83" fmla="*/ 309033 w 338137"/>
                <a:gd name="connsiteY83" fmla="*/ 39504 h 285750"/>
                <a:gd name="connsiteX84" fmla="*/ 295804 w 338137"/>
                <a:gd name="connsiteY84" fmla="*/ 27653 h 285750"/>
                <a:gd name="connsiteX85" fmla="*/ 109272 w 338137"/>
                <a:gd name="connsiteY85" fmla="*/ 27653 h 285750"/>
                <a:gd name="connsiteX86" fmla="*/ 97366 w 338137"/>
                <a:gd name="connsiteY86" fmla="*/ 39504 h 285750"/>
                <a:gd name="connsiteX87" fmla="*/ 97366 w 338137"/>
                <a:gd name="connsiteY87" fmla="*/ 65841 h 285750"/>
                <a:gd name="connsiteX88" fmla="*/ 68262 w 338137"/>
                <a:gd name="connsiteY88" fmla="*/ 65841 h 285750"/>
                <a:gd name="connsiteX89" fmla="*/ 68262 w 338137"/>
                <a:gd name="connsiteY89" fmla="*/ 34237 h 285750"/>
                <a:gd name="connsiteX90" fmla="*/ 101335 w 338137"/>
                <a:gd name="connsiteY90" fmla="*/ 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38137" h="285750">
                  <a:moveTo>
                    <a:pt x="46038" y="261937"/>
                  </a:moveTo>
                  <a:cubicBezTo>
                    <a:pt x="41654" y="261937"/>
                    <a:pt x="38100" y="265491"/>
                    <a:pt x="38100" y="269875"/>
                  </a:cubicBezTo>
                  <a:cubicBezTo>
                    <a:pt x="38100" y="274259"/>
                    <a:pt x="41654" y="277813"/>
                    <a:pt x="46038" y="277813"/>
                  </a:cubicBezTo>
                  <a:cubicBezTo>
                    <a:pt x="50422" y="277813"/>
                    <a:pt x="53976" y="274259"/>
                    <a:pt x="53976" y="269875"/>
                  </a:cubicBezTo>
                  <a:cubicBezTo>
                    <a:pt x="53976" y="265491"/>
                    <a:pt x="50422" y="261937"/>
                    <a:pt x="46038" y="261937"/>
                  </a:cubicBezTo>
                  <a:close/>
                  <a:moveTo>
                    <a:pt x="288131" y="184150"/>
                  </a:moveTo>
                  <a:cubicBezTo>
                    <a:pt x="282432" y="184150"/>
                    <a:pt x="277812" y="188770"/>
                    <a:pt x="277812" y="194469"/>
                  </a:cubicBezTo>
                  <a:cubicBezTo>
                    <a:pt x="277812" y="200168"/>
                    <a:pt x="282432" y="204788"/>
                    <a:pt x="288131" y="204788"/>
                  </a:cubicBezTo>
                  <a:cubicBezTo>
                    <a:pt x="293830" y="204788"/>
                    <a:pt x="298450" y="200168"/>
                    <a:pt x="298450" y="194469"/>
                  </a:cubicBezTo>
                  <a:cubicBezTo>
                    <a:pt x="298450" y="188770"/>
                    <a:pt x="293830" y="184150"/>
                    <a:pt x="288131" y="184150"/>
                  </a:cubicBezTo>
                  <a:close/>
                  <a:moveTo>
                    <a:pt x="19050" y="163512"/>
                  </a:moveTo>
                  <a:lnTo>
                    <a:pt x="19050" y="242887"/>
                  </a:lnTo>
                  <a:lnTo>
                    <a:pt x="73025" y="242887"/>
                  </a:lnTo>
                  <a:lnTo>
                    <a:pt x="73025" y="163512"/>
                  </a:lnTo>
                  <a:close/>
                  <a:moveTo>
                    <a:pt x="12010" y="139700"/>
                  </a:moveTo>
                  <a:cubicBezTo>
                    <a:pt x="12010" y="139700"/>
                    <a:pt x="12010" y="139700"/>
                    <a:pt x="81400" y="139700"/>
                  </a:cubicBezTo>
                  <a:cubicBezTo>
                    <a:pt x="86737" y="139700"/>
                    <a:pt x="92075" y="145011"/>
                    <a:pt x="92075" y="151650"/>
                  </a:cubicBezTo>
                  <a:cubicBezTo>
                    <a:pt x="92075" y="151650"/>
                    <a:pt x="92075" y="151650"/>
                    <a:pt x="92075" y="273801"/>
                  </a:cubicBezTo>
                  <a:cubicBezTo>
                    <a:pt x="92075" y="280439"/>
                    <a:pt x="86737" y="285750"/>
                    <a:pt x="81400" y="285750"/>
                  </a:cubicBezTo>
                  <a:cubicBezTo>
                    <a:pt x="81400" y="285750"/>
                    <a:pt x="81400" y="285750"/>
                    <a:pt x="12010" y="285750"/>
                  </a:cubicBezTo>
                  <a:cubicBezTo>
                    <a:pt x="5338" y="285750"/>
                    <a:pt x="0" y="280439"/>
                    <a:pt x="0" y="273801"/>
                  </a:cubicBezTo>
                  <a:cubicBezTo>
                    <a:pt x="0" y="273801"/>
                    <a:pt x="0" y="273801"/>
                    <a:pt x="0" y="151650"/>
                  </a:cubicBezTo>
                  <a:cubicBezTo>
                    <a:pt x="0" y="145011"/>
                    <a:pt x="5338" y="139700"/>
                    <a:pt x="12010" y="139700"/>
                  </a:cubicBezTo>
                  <a:close/>
                  <a:moveTo>
                    <a:pt x="177849" y="131762"/>
                  </a:moveTo>
                  <a:cubicBezTo>
                    <a:pt x="177849" y="131762"/>
                    <a:pt x="177849" y="131762"/>
                    <a:pt x="179144" y="134394"/>
                  </a:cubicBezTo>
                  <a:cubicBezTo>
                    <a:pt x="181733" y="138343"/>
                    <a:pt x="186910" y="142291"/>
                    <a:pt x="192088" y="142291"/>
                  </a:cubicBezTo>
                  <a:cubicBezTo>
                    <a:pt x="192088" y="142291"/>
                    <a:pt x="192088" y="142291"/>
                    <a:pt x="192088" y="268640"/>
                  </a:cubicBezTo>
                  <a:cubicBezTo>
                    <a:pt x="192088" y="277853"/>
                    <a:pt x="184322" y="285750"/>
                    <a:pt x="173966" y="285750"/>
                  </a:cubicBezTo>
                  <a:cubicBezTo>
                    <a:pt x="173966" y="285750"/>
                    <a:pt x="173966" y="285750"/>
                    <a:pt x="107950" y="285750"/>
                  </a:cubicBezTo>
                  <a:cubicBezTo>
                    <a:pt x="109244" y="283118"/>
                    <a:pt x="109244" y="279169"/>
                    <a:pt x="109244" y="276537"/>
                  </a:cubicBezTo>
                  <a:cubicBezTo>
                    <a:pt x="109244" y="276537"/>
                    <a:pt x="109244" y="276537"/>
                    <a:pt x="109244" y="273905"/>
                  </a:cubicBezTo>
                  <a:cubicBezTo>
                    <a:pt x="110539" y="273905"/>
                    <a:pt x="113128" y="275221"/>
                    <a:pt x="115716" y="275221"/>
                  </a:cubicBezTo>
                  <a:cubicBezTo>
                    <a:pt x="120894" y="275221"/>
                    <a:pt x="124778" y="271273"/>
                    <a:pt x="124778" y="264692"/>
                  </a:cubicBezTo>
                  <a:cubicBezTo>
                    <a:pt x="124778" y="259427"/>
                    <a:pt x="120894" y="254163"/>
                    <a:pt x="115716" y="254163"/>
                  </a:cubicBezTo>
                  <a:cubicBezTo>
                    <a:pt x="113128" y="254163"/>
                    <a:pt x="110539" y="255479"/>
                    <a:pt x="109244" y="256795"/>
                  </a:cubicBezTo>
                  <a:cubicBezTo>
                    <a:pt x="109244" y="256795"/>
                    <a:pt x="109244" y="256795"/>
                    <a:pt x="109244" y="235737"/>
                  </a:cubicBezTo>
                  <a:cubicBezTo>
                    <a:pt x="109244" y="235737"/>
                    <a:pt x="109244" y="235737"/>
                    <a:pt x="167494" y="235737"/>
                  </a:cubicBezTo>
                  <a:cubicBezTo>
                    <a:pt x="167494" y="235737"/>
                    <a:pt x="167494" y="235737"/>
                    <a:pt x="167494" y="142291"/>
                  </a:cubicBezTo>
                  <a:cubicBezTo>
                    <a:pt x="167494" y="142291"/>
                    <a:pt x="167494" y="142291"/>
                    <a:pt x="177849" y="131762"/>
                  </a:cubicBezTo>
                  <a:close/>
                  <a:moveTo>
                    <a:pt x="54988" y="82550"/>
                  </a:moveTo>
                  <a:cubicBezTo>
                    <a:pt x="54988" y="82550"/>
                    <a:pt x="54988" y="82550"/>
                    <a:pt x="136812" y="82550"/>
                  </a:cubicBezTo>
                  <a:cubicBezTo>
                    <a:pt x="135492" y="89045"/>
                    <a:pt x="138132" y="94240"/>
                    <a:pt x="143411" y="96838"/>
                  </a:cubicBezTo>
                  <a:cubicBezTo>
                    <a:pt x="143411" y="96838"/>
                    <a:pt x="143411" y="96838"/>
                    <a:pt x="146050" y="98137"/>
                  </a:cubicBezTo>
                  <a:cubicBezTo>
                    <a:pt x="146050" y="98137"/>
                    <a:pt x="146050" y="98137"/>
                    <a:pt x="134173" y="109827"/>
                  </a:cubicBezTo>
                  <a:cubicBezTo>
                    <a:pt x="134173" y="109827"/>
                    <a:pt x="134173" y="109827"/>
                    <a:pt x="61587" y="109827"/>
                  </a:cubicBezTo>
                  <a:lnTo>
                    <a:pt x="61587" y="125413"/>
                  </a:lnTo>
                  <a:cubicBezTo>
                    <a:pt x="61587" y="125413"/>
                    <a:pt x="61587" y="125413"/>
                    <a:pt x="36512" y="125413"/>
                  </a:cubicBezTo>
                  <a:cubicBezTo>
                    <a:pt x="36512" y="125413"/>
                    <a:pt x="36512" y="125413"/>
                    <a:pt x="36512" y="99436"/>
                  </a:cubicBezTo>
                  <a:cubicBezTo>
                    <a:pt x="36512" y="90343"/>
                    <a:pt x="45750" y="82550"/>
                    <a:pt x="54988" y="82550"/>
                  </a:cubicBezTo>
                  <a:close/>
                  <a:moveTo>
                    <a:pt x="208756" y="63500"/>
                  </a:moveTo>
                  <a:cubicBezTo>
                    <a:pt x="208756" y="63500"/>
                    <a:pt x="210079" y="63500"/>
                    <a:pt x="210079" y="63500"/>
                  </a:cubicBezTo>
                  <a:cubicBezTo>
                    <a:pt x="211402" y="63500"/>
                    <a:pt x="211402" y="63500"/>
                    <a:pt x="212725" y="64819"/>
                  </a:cubicBezTo>
                  <a:cubicBezTo>
                    <a:pt x="212725" y="64819"/>
                    <a:pt x="212725" y="66139"/>
                    <a:pt x="212725" y="67458"/>
                  </a:cubicBezTo>
                  <a:cubicBezTo>
                    <a:pt x="212725" y="67458"/>
                    <a:pt x="212725" y="67458"/>
                    <a:pt x="195527" y="126822"/>
                  </a:cubicBezTo>
                  <a:cubicBezTo>
                    <a:pt x="195527" y="128141"/>
                    <a:pt x="194204" y="129460"/>
                    <a:pt x="192881" y="129460"/>
                  </a:cubicBezTo>
                  <a:cubicBezTo>
                    <a:pt x="191558" y="129460"/>
                    <a:pt x="190236" y="129460"/>
                    <a:pt x="188913" y="128141"/>
                  </a:cubicBezTo>
                  <a:cubicBezTo>
                    <a:pt x="188913" y="128141"/>
                    <a:pt x="188913" y="128141"/>
                    <a:pt x="180975" y="112310"/>
                  </a:cubicBezTo>
                  <a:cubicBezTo>
                    <a:pt x="180975" y="112310"/>
                    <a:pt x="180975" y="112310"/>
                    <a:pt x="137319" y="154525"/>
                  </a:cubicBezTo>
                  <a:cubicBezTo>
                    <a:pt x="135996" y="157163"/>
                    <a:pt x="133350" y="157163"/>
                    <a:pt x="129381" y="157163"/>
                  </a:cubicBezTo>
                  <a:cubicBezTo>
                    <a:pt x="126736" y="157163"/>
                    <a:pt x="124090" y="157163"/>
                    <a:pt x="121444" y="154525"/>
                  </a:cubicBezTo>
                  <a:cubicBezTo>
                    <a:pt x="117475" y="150567"/>
                    <a:pt x="117475" y="142652"/>
                    <a:pt x="121444" y="138694"/>
                  </a:cubicBezTo>
                  <a:cubicBezTo>
                    <a:pt x="121444" y="138694"/>
                    <a:pt x="121444" y="138694"/>
                    <a:pt x="165100" y="95161"/>
                  </a:cubicBezTo>
                  <a:cubicBezTo>
                    <a:pt x="165100" y="95161"/>
                    <a:pt x="165100" y="95161"/>
                    <a:pt x="147902" y="87246"/>
                  </a:cubicBezTo>
                  <a:cubicBezTo>
                    <a:pt x="147902" y="85926"/>
                    <a:pt x="146579" y="84607"/>
                    <a:pt x="146579" y="83288"/>
                  </a:cubicBezTo>
                  <a:cubicBezTo>
                    <a:pt x="146579" y="81969"/>
                    <a:pt x="147902" y="81969"/>
                    <a:pt x="149225" y="80650"/>
                  </a:cubicBezTo>
                  <a:cubicBezTo>
                    <a:pt x="149225" y="80650"/>
                    <a:pt x="149225" y="80650"/>
                    <a:pt x="208756" y="63500"/>
                  </a:cubicBezTo>
                  <a:close/>
                  <a:moveTo>
                    <a:pt x="101335" y="0"/>
                  </a:moveTo>
                  <a:cubicBezTo>
                    <a:pt x="101335" y="0"/>
                    <a:pt x="101335" y="0"/>
                    <a:pt x="305064" y="0"/>
                  </a:cubicBezTo>
                  <a:cubicBezTo>
                    <a:pt x="323585" y="0"/>
                    <a:pt x="338137" y="15802"/>
                    <a:pt x="338137" y="34237"/>
                  </a:cubicBezTo>
                  <a:cubicBezTo>
                    <a:pt x="338137" y="34237"/>
                    <a:pt x="338137" y="34237"/>
                    <a:pt x="338137" y="188305"/>
                  </a:cubicBezTo>
                  <a:cubicBezTo>
                    <a:pt x="338137" y="206741"/>
                    <a:pt x="323585" y="221226"/>
                    <a:pt x="305064" y="221226"/>
                  </a:cubicBezTo>
                  <a:cubicBezTo>
                    <a:pt x="305064" y="221226"/>
                    <a:pt x="305064" y="221226"/>
                    <a:pt x="233627" y="221226"/>
                  </a:cubicBezTo>
                  <a:cubicBezTo>
                    <a:pt x="233627" y="221226"/>
                    <a:pt x="233627" y="221226"/>
                    <a:pt x="233627" y="243612"/>
                  </a:cubicBezTo>
                  <a:cubicBezTo>
                    <a:pt x="233627" y="243612"/>
                    <a:pt x="233627" y="243612"/>
                    <a:pt x="265377" y="243612"/>
                  </a:cubicBezTo>
                  <a:cubicBezTo>
                    <a:pt x="271991" y="243612"/>
                    <a:pt x="277283" y="250196"/>
                    <a:pt x="277283" y="256780"/>
                  </a:cubicBezTo>
                  <a:cubicBezTo>
                    <a:pt x="277283" y="256780"/>
                    <a:pt x="277283" y="256780"/>
                    <a:pt x="277283" y="272582"/>
                  </a:cubicBezTo>
                  <a:cubicBezTo>
                    <a:pt x="277283" y="280483"/>
                    <a:pt x="271991" y="285750"/>
                    <a:pt x="265377" y="285750"/>
                  </a:cubicBezTo>
                  <a:cubicBezTo>
                    <a:pt x="265377" y="285750"/>
                    <a:pt x="265377" y="285750"/>
                    <a:pt x="204523" y="285750"/>
                  </a:cubicBezTo>
                  <a:cubicBezTo>
                    <a:pt x="207168" y="280483"/>
                    <a:pt x="208491" y="275216"/>
                    <a:pt x="209814" y="269948"/>
                  </a:cubicBezTo>
                  <a:cubicBezTo>
                    <a:pt x="209814" y="268631"/>
                    <a:pt x="209814" y="213325"/>
                    <a:pt x="209814" y="213325"/>
                  </a:cubicBezTo>
                  <a:cubicBezTo>
                    <a:pt x="209814" y="213325"/>
                    <a:pt x="209814" y="213325"/>
                    <a:pt x="209814" y="172504"/>
                  </a:cubicBezTo>
                  <a:cubicBezTo>
                    <a:pt x="209814" y="172504"/>
                    <a:pt x="209814" y="172504"/>
                    <a:pt x="295804" y="172504"/>
                  </a:cubicBezTo>
                  <a:cubicBezTo>
                    <a:pt x="303741" y="172504"/>
                    <a:pt x="309033" y="165919"/>
                    <a:pt x="309033" y="159335"/>
                  </a:cubicBezTo>
                  <a:cubicBezTo>
                    <a:pt x="309033" y="159335"/>
                    <a:pt x="309033" y="159335"/>
                    <a:pt x="309033" y="39504"/>
                  </a:cubicBezTo>
                  <a:cubicBezTo>
                    <a:pt x="309033" y="32920"/>
                    <a:pt x="303741" y="27653"/>
                    <a:pt x="295804" y="27653"/>
                  </a:cubicBezTo>
                  <a:cubicBezTo>
                    <a:pt x="295804" y="27653"/>
                    <a:pt x="295804" y="27653"/>
                    <a:pt x="109272" y="27653"/>
                  </a:cubicBezTo>
                  <a:cubicBezTo>
                    <a:pt x="102658" y="27653"/>
                    <a:pt x="97366" y="32920"/>
                    <a:pt x="97366" y="39504"/>
                  </a:cubicBezTo>
                  <a:cubicBezTo>
                    <a:pt x="97366" y="39504"/>
                    <a:pt x="97366" y="39504"/>
                    <a:pt x="97366" y="65841"/>
                  </a:cubicBezTo>
                  <a:cubicBezTo>
                    <a:pt x="97366" y="65841"/>
                    <a:pt x="97366" y="65841"/>
                    <a:pt x="68262" y="65841"/>
                  </a:cubicBezTo>
                  <a:cubicBezTo>
                    <a:pt x="68262" y="65841"/>
                    <a:pt x="68262" y="65841"/>
                    <a:pt x="68262" y="34237"/>
                  </a:cubicBezTo>
                  <a:cubicBezTo>
                    <a:pt x="68262" y="15802"/>
                    <a:pt x="82814" y="0"/>
                    <a:pt x="1013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013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ValueText">
              <a:extLst>
                <a:ext uri="{FF2B5EF4-FFF2-40B4-BE49-F238E27FC236}">
                  <a16:creationId xmlns:a16="http://schemas.microsoft.com/office/drawing/2014/main" id="{6ABCC348-148B-D77A-FEFB-35F42F2A611D}"/>
                </a:ext>
              </a:extLst>
            </p:cNvPr>
            <p:cNvSpPr txBox="1"/>
            <p:nvPr/>
          </p:nvSpPr>
          <p:spPr>
            <a:xfrm>
              <a:off x="1970160" y="2851667"/>
              <a:ext cx="1030082" cy="608270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rmAutofit/>
            </a:bodyPr>
            <a:lstStyle/>
            <a:p>
              <a:r>
                <a:rPr lang="en-US" sz="1013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6%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0C9B5977-B886-7B2F-2682-64236753F72C}"/>
              </a:ext>
            </a:extLst>
          </p:cNvPr>
          <p:cNvGrpSpPr/>
          <p:nvPr/>
        </p:nvGrpSpPr>
        <p:grpSpPr>
          <a:xfrm>
            <a:off x="1150457" y="2911303"/>
            <a:ext cx="1615061" cy="891225"/>
            <a:chOff x="6068496" y="1372005"/>
            <a:chExt cx="1615061" cy="891225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C50FC92D-E13C-ECE8-335E-740301A6F63F}"/>
                </a:ext>
              </a:extLst>
            </p:cNvPr>
            <p:cNvSpPr txBox="1"/>
            <p:nvPr/>
          </p:nvSpPr>
          <p:spPr>
            <a:xfrm>
              <a:off x="6068496" y="1633186"/>
              <a:ext cx="1615061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0B8F8114-BA92-0AD9-45B7-510C3D03B949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D95E92FC-E783-5796-6C63-1B2C71405E70}"/>
              </a:ext>
            </a:extLst>
          </p:cNvPr>
          <p:cNvGrpSpPr/>
          <p:nvPr/>
        </p:nvGrpSpPr>
        <p:grpSpPr>
          <a:xfrm>
            <a:off x="3040925" y="2911303"/>
            <a:ext cx="1615061" cy="891225"/>
            <a:chOff x="6068496" y="1372005"/>
            <a:chExt cx="1615061" cy="891225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15365E0-A9B9-D929-CA26-7E3274FB90CB}"/>
                </a:ext>
              </a:extLst>
            </p:cNvPr>
            <p:cNvSpPr txBox="1"/>
            <p:nvPr/>
          </p:nvSpPr>
          <p:spPr>
            <a:xfrm>
              <a:off x="6068496" y="1633186"/>
              <a:ext cx="1615061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109D457F-1C49-1756-B49E-4D55C5CB8D4D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A3053682-228E-3D2A-34ED-5B3C1081CA45}"/>
              </a:ext>
            </a:extLst>
          </p:cNvPr>
          <p:cNvGrpSpPr/>
          <p:nvPr/>
        </p:nvGrpSpPr>
        <p:grpSpPr>
          <a:xfrm>
            <a:off x="4931393" y="2911303"/>
            <a:ext cx="1615061" cy="1075891"/>
            <a:chOff x="6068496" y="1372005"/>
            <a:chExt cx="1615061" cy="1075891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9F10D495-BA6A-49E2-FB21-E30B5CE06D09}"/>
                </a:ext>
              </a:extLst>
            </p:cNvPr>
            <p:cNvSpPr txBox="1"/>
            <p:nvPr/>
          </p:nvSpPr>
          <p:spPr>
            <a:xfrm>
              <a:off x="6068496" y="1633186"/>
              <a:ext cx="1615061" cy="8147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模板网，幻灯 片演示模板及素材免 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模板网 唯 一访问网址：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www.51pptmo ban.com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E3202629-A8C9-21BF-8B6F-04CA1B38EACE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D3205B6F-21F1-EE1C-894D-14517CAD0C0C}"/>
              </a:ext>
            </a:extLst>
          </p:cNvPr>
          <p:cNvGrpSpPr/>
          <p:nvPr/>
        </p:nvGrpSpPr>
        <p:grpSpPr>
          <a:xfrm>
            <a:off x="6838775" y="2911303"/>
            <a:ext cx="1615061" cy="891225"/>
            <a:chOff x="6068496" y="1372005"/>
            <a:chExt cx="1615061" cy="891225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6F28C308-56D4-6474-095A-1BC1ABBBE79D}"/>
                </a:ext>
              </a:extLst>
            </p:cNvPr>
            <p:cNvSpPr txBox="1"/>
            <p:nvPr/>
          </p:nvSpPr>
          <p:spPr>
            <a:xfrm>
              <a:off x="6068496" y="1633186"/>
              <a:ext cx="1615061" cy="630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64BB15C4-6A49-D168-5D84-6FD6A301795A}"/>
                </a:ext>
              </a:extLst>
            </p:cNvPr>
            <p:cNvSpPr txBox="1"/>
            <p:nvPr/>
          </p:nvSpPr>
          <p:spPr>
            <a:xfrm>
              <a:off x="6068496" y="1372005"/>
              <a:ext cx="1491285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添加标题文本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11774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90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04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3" name="Freeform: Shape 23">
            <a:extLst>
              <a:ext uri="{FF2B5EF4-FFF2-40B4-BE49-F238E27FC236}">
                <a16:creationId xmlns:a16="http://schemas.microsoft.com/office/drawing/2014/main" id="{EA368CE0-16E3-6ACE-3712-02CE885A2328}"/>
              </a:ext>
            </a:extLst>
          </p:cNvPr>
          <p:cNvSpPr/>
          <p:nvPr/>
        </p:nvSpPr>
        <p:spPr>
          <a:xfrm>
            <a:off x="4477938" y="2584984"/>
            <a:ext cx="1794730" cy="1822970"/>
          </a:xfrm>
          <a:custGeom>
            <a:avLst/>
            <a:gdLst/>
            <a:ahLst/>
            <a:cxnLst/>
            <a:rect l="l" t="t" r="r" b="b"/>
            <a:pathLst>
              <a:path w="2154443" h="2124329">
                <a:moveTo>
                  <a:pt x="0" y="0"/>
                </a:moveTo>
                <a:lnTo>
                  <a:pt x="264483" y="0"/>
                </a:lnTo>
                <a:lnTo>
                  <a:pt x="264483" y="1047108"/>
                </a:lnTo>
                <a:lnTo>
                  <a:pt x="264039" y="1047108"/>
                </a:lnTo>
                <a:lnTo>
                  <a:pt x="264039" y="1068175"/>
                </a:lnTo>
                <a:lnTo>
                  <a:pt x="265444" y="1089242"/>
                </a:lnTo>
                <a:lnTo>
                  <a:pt x="266146" y="1110309"/>
                </a:lnTo>
                <a:lnTo>
                  <a:pt x="268955" y="1129971"/>
                </a:lnTo>
                <a:lnTo>
                  <a:pt x="271062" y="1150336"/>
                </a:lnTo>
                <a:lnTo>
                  <a:pt x="273871" y="1170701"/>
                </a:lnTo>
                <a:lnTo>
                  <a:pt x="276680" y="1191065"/>
                </a:lnTo>
                <a:lnTo>
                  <a:pt x="280893" y="1210728"/>
                </a:lnTo>
                <a:lnTo>
                  <a:pt x="285106" y="1230390"/>
                </a:lnTo>
                <a:lnTo>
                  <a:pt x="289320" y="1250053"/>
                </a:lnTo>
                <a:lnTo>
                  <a:pt x="294938" y="1269715"/>
                </a:lnTo>
                <a:lnTo>
                  <a:pt x="300555" y="1288675"/>
                </a:lnTo>
                <a:lnTo>
                  <a:pt x="306875" y="1307636"/>
                </a:lnTo>
                <a:lnTo>
                  <a:pt x="313898" y="1326596"/>
                </a:lnTo>
                <a:lnTo>
                  <a:pt x="320218" y="1344854"/>
                </a:lnTo>
                <a:lnTo>
                  <a:pt x="327942" y="1363814"/>
                </a:lnTo>
                <a:lnTo>
                  <a:pt x="336369" y="1382072"/>
                </a:lnTo>
                <a:lnTo>
                  <a:pt x="344094" y="1399628"/>
                </a:lnTo>
                <a:lnTo>
                  <a:pt x="353223" y="1417183"/>
                </a:lnTo>
                <a:lnTo>
                  <a:pt x="362352" y="1434037"/>
                </a:lnTo>
                <a:lnTo>
                  <a:pt x="372183" y="1451593"/>
                </a:lnTo>
                <a:lnTo>
                  <a:pt x="382014" y="1468446"/>
                </a:lnTo>
                <a:lnTo>
                  <a:pt x="391845" y="1485300"/>
                </a:lnTo>
                <a:lnTo>
                  <a:pt x="403081" y="1501451"/>
                </a:lnTo>
                <a:lnTo>
                  <a:pt x="413614" y="1516900"/>
                </a:lnTo>
                <a:lnTo>
                  <a:pt x="425552" y="1533754"/>
                </a:lnTo>
                <a:lnTo>
                  <a:pt x="437490" y="1548501"/>
                </a:lnTo>
                <a:lnTo>
                  <a:pt x="450130" y="1564652"/>
                </a:lnTo>
                <a:lnTo>
                  <a:pt x="462771" y="1578696"/>
                </a:lnTo>
                <a:lnTo>
                  <a:pt x="475411" y="1593443"/>
                </a:lnTo>
                <a:lnTo>
                  <a:pt x="488753" y="1607488"/>
                </a:lnTo>
                <a:lnTo>
                  <a:pt x="502095" y="1622235"/>
                </a:lnTo>
                <a:lnTo>
                  <a:pt x="516140" y="1635577"/>
                </a:lnTo>
                <a:lnTo>
                  <a:pt x="530887" y="1648919"/>
                </a:lnTo>
                <a:lnTo>
                  <a:pt x="544931" y="1661560"/>
                </a:lnTo>
                <a:lnTo>
                  <a:pt x="559678" y="1674200"/>
                </a:lnTo>
                <a:lnTo>
                  <a:pt x="575127" y="1686138"/>
                </a:lnTo>
                <a:lnTo>
                  <a:pt x="590576" y="1698076"/>
                </a:lnTo>
                <a:lnTo>
                  <a:pt x="606025" y="1709311"/>
                </a:lnTo>
                <a:lnTo>
                  <a:pt x="622879" y="1720547"/>
                </a:lnTo>
                <a:lnTo>
                  <a:pt x="639030" y="1731783"/>
                </a:lnTo>
                <a:lnTo>
                  <a:pt x="655884" y="1741614"/>
                </a:lnTo>
                <a:lnTo>
                  <a:pt x="672035" y="1752147"/>
                </a:lnTo>
                <a:lnTo>
                  <a:pt x="689591" y="1761978"/>
                </a:lnTo>
                <a:lnTo>
                  <a:pt x="706444" y="1771107"/>
                </a:lnTo>
                <a:lnTo>
                  <a:pt x="724702" y="1780236"/>
                </a:lnTo>
                <a:lnTo>
                  <a:pt x="742258" y="1787961"/>
                </a:lnTo>
                <a:lnTo>
                  <a:pt x="760516" y="1795686"/>
                </a:lnTo>
                <a:lnTo>
                  <a:pt x="779476" y="1803410"/>
                </a:lnTo>
                <a:lnTo>
                  <a:pt x="797032" y="1810432"/>
                </a:lnTo>
                <a:lnTo>
                  <a:pt x="816695" y="1817455"/>
                </a:lnTo>
                <a:lnTo>
                  <a:pt x="835655" y="1823072"/>
                </a:lnTo>
                <a:lnTo>
                  <a:pt x="854615" y="1828690"/>
                </a:lnTo>
                <a:lnTo>
                  <a:pt x="873575" y="1833606"/>
                </a:lnTo>
                <a:lnTo>
                  <a:pt x="893940" y="1839224"/>
                </a:lnTo>
                <a:lnTo>
                  <a:pt x="912900" y="1843437"/>
                </a:lnTo>
                <a:lnTo>
                  <a:pt x="933265" y="1847651"/>
                </a:lnTo>
                <a:lnTo>
                  <a:pt x="952927" y="1850459"/>
                </a:lnTo>
                <a:lnTo>
                  <a:pt x="973292" y="1853268"/>
                </a:lnTo>
                <a:lnTo>
                  <a:pt x="994359" y="1855375"/>
                </a:lnTo>
                <a:lnTo>
                  <a:pt x="1014021" y="1856780"/>
                </a:lnTo>
                <a:lnTo>
                  <a:pt x="1035088" y="1858886"/>
                </a:lnTo>
                <a:lnTo>
                  <a:pt x="1056155" y="1859588"/>
                </a:lnTo>
                <a:lnTo>
                  <a:pt x="1077222" y="1860291"/>
                </a:lnTo>
                <a:lnTo>
                  <a:pt x="1098289" y="1859588"/>
                </a:lnTo>
                <a:lnTo>
                  <a:pt x="1119356" y="1858886"/>
                </a:lnTo>
                <a:lnTo>
                  <a:pt x="1139018" y="1856780"/>
                </a:lnTo>
                <a:lnTo>
                  <a:pt x="1160085" y="1855375"/>
                </a:lnTo>
                <a:lnTo>
                  <a:pt x="1180450" y="1853268"/>
                </a:lnTo>
                <a:lnTo>
                  <a:pt x="1200814" y="1850459"/>
                </a:lnTo>
                <a:lnTo>
                  <a:pt x="1221179" y="1847651"/>
                </a:lnTo>
                <a:lnTo>
                  <a:pt x="1240139" y="1843437"/>
                </a:lnTo>
                <a:lnTo>
                  <a:pt x="1260504" y="1839224"/>
                </a:lnTo>
                <a:lnTo>
                  <a:pt x="1280166" y="1833606"/>
                </a:lnTo>
                <a:lnTo>
                  <a:pt x="1299829" y="1828690"/>
                </a:lnTo>
                <a:lnTo>
                  <a:pt x="1318789" y="1823072"/>
                </a:lnTo>
                <a:lnTo>
                  <a:pt x="1337749" y="1817455"/>
                </a:lnTo>
                <a:lnTo>
                  <a:pt x="1356709" y="1810432"/>
                </a:lnTo>
                <a:lnTo>
                  <a:pt x="1374967" y="1803410"/>
                </a:lnTo>
                <a:lnTo>
                  <a:pt x="1393225" y="1795686"/>
                </a:lnTo>
                <a:lnTo>
                  <a:pt x="1410781" y="1787961"/>
                </a:lnTo>
                <a:lnTo>
                  <a:pt x="1429039" y="1780236"/>
                </a:lnTo>
                <a:lnTo>
                  <a:pt x="1447297" y="1771107"/>
                </a:lnTo>
                <a:lnTo>
                  <a:pt x="1464151" y="1761978"/>
                </a:lnTo>
                <a:lnTo>
                  <a:pt x="1481706" y="1752147"/>
                </a:lnTo>
                <a:lnTo>
                  <a:pt x="1498560" y="1741614"/>
                </a:lnTo>
                <a:lnTo>
                  <a:pt x="1515413" y="1731783"/>
                </a:lnTo>
                <a:lnTo>
                  <a:pt x="1531565" y="1720547"/>
                </a:lnTo>
                <a:lnTo>
                  <a:pt x="1547014" y="1709311"/>
                </a:lnTo>
                <a:lnTo>
                  <a:pt x="1563165" y="1698076"/>
                </a:lnTo>
                <a:lnTo>
                  <a:pt x="1578614" y="1686138"/>
                </a:lnTo>
                <a:lnTo>
                  <a:pt x="1594063" y="1674200"/>
                </a:lnTo>
                <a:lnTo>
                  <a:pt x="1608810" y="1661560"/>
                </a:lnTo>
                <a:lnTo>
                  <a:pt x="1623557" y="1648919"/>
                </a:lnTo>
                <a:lnTo>
                  <a:pt x="1637601" y="1635577"/>
                </a:lnTo>
                <a:lnTo>
                  <a:pt x="1651646" y="1622235"/>
                </a:lnTo>
                <a:lnTo>
                  <a:pt x="1665691" y="1607488"/>
                </a:lnTo>
                <a:lnTo>
                  <a:pt x="1678331" y="1593443"/>
                </a:lnTo>
                <a:lnTo>
                  <a:pt x="1691673" y="1578696"/>
                </a:lnTo>
                <a:lnTo>
                  <a:pt x="1703611" y="1564652"/>
                </a:lnTo>
                <a:lnTo>
                  <a:pt x="1716251" y="1548501"/>
                </a:lnTo>
                <a:lnTo>
                  <a:pt x="1728189" y="1533754"/>
                </a:lnTo>
                <a:lnTo>
                  <a:pt x="1739425" y="1516900"/>
                </a:lnTo>
                <a:lnTo>
                  <a:pt x="1750660" y="1501451"/>
                </a:lnTo>
                <a:lnTo>
                  <a:pt x="1761194" y="1485300"/>
                </a:lnTo>
                <a:lnTo>
                  <a:pt x="1771727" y="1468446"/>
                </a:lnTo>
                <a:lnTo>
                  <a:pt x="1781559" y="1451593"/>
                </a:lnTo>
                <a:lnTo>
                  <a:pt x="1791390" y="1434037"/>
                </a:lnTo>
                <a:lnTo>
                  <a:pt x="1801221" y="1417183"/>
                </a:lnTo>
                <a:lnTo>
                  <a:pt x="1809648" y="1399628"/>
                </a:lnTo>
                <a:lnTo>
                  <a:pt x="1817372" y="1382072"/>
                </a:lnTo>
                <a:lnTo>
                  <a:pt x="1825799" y="1363814"/>
                </a:lnTo>
                <a:lnTo>
                  <a:pt x="1833524" y="1344854"/>
                </a:lnTo>
                <a:lnTo>
                  <a:pt x="1839844" y="1326596"/>
                </a:lnTo>
                <a:lnTo>
                  <a:pt x="1846866" y="1307636"/>
                </a:lnTo>
                <a:lnTo>
                  <a:pt x="1852484" y="1288675"/>
                </a:lnTo>
                <a:lnTo>
                  <a:pt x="1858804" y="1269715"/>
                </a:lnTo>
                <a:lnTo>
                  <a:pt x="1863720" y="1250053"/>
                </a:lnTo>
                <a:lnTo>
                  <a:pt x="1868635" y="1230390"/>
                </a:lnTo>
                <a:lnTo>
                  <a:pt x="1872848" y="1210728"/>
                </a:lnTo>
                <a:lnTo>
                  <a:pt x="1876360" y="1191065"/>
                </a:lnTo>
                <a:lnTo>
                  <a:pt x="1880573" y="1170701"/>
                </a:lnTo>
                <a:lnTo>
                  <a:pt x="1883382" y="1150336"/>
                </a:lnTo>
                <a:lnTo>
                  <a:pt x="1885489" y="1129971"/>
                </a:lnTo>
                <a:lnTo>
                  <a:pt x="1886893" y="1110309"/>
                </a:lnTo>
                <a:lnTo>
                  <a:pt x="1889000" y="1089242"/>
                </a:lnTo>
                <a:lnTo>
                  <a:pt x="1889702" y="1068175"/>
                </a:lnTo>
                <a:lnTo>
                  <a:pt x="1889702" y="1047108"/>
                </a:lnTo>
                <a:lnTo>
                  <a:pt x="1889960" y="1047108"/>
                </a:lnTo>
                <a:lnTo>
                  <a:pt x="1889960" y="0"/>
                </a:lnTo>
                <a:lnTo>
                  <a:pt x="2154443" y="0"/>
                </a:lnTo>
                <a:lnTo>
                  <a:pt x="2154443" y="1047108"/>
                </a:lnTo>
                <a:lnTo>
                  <a:pt x="2153741" y="1074495"/>
                </a:lnTo>
                <a:lnTo>
                  <a:pt x="2153039" y="1102584"/>
                </a:lnTo>
                <a:lnTo>
                  <a:pt x="2151634" y="1129971"/>
                </a:lnTo>
                <a:lnTo>
                  <a:pt x="2148123" y="1157358"/>
                </a:lnTo>
                <a:lnTo>
                  <a:pt x="2145314" y="1184043"/>
                </a:lnTo>
                <a:lnTo>
                  <a:pt x="2141803" y="1210728"/>
                </a:lnTo>
                <a:lnTo>
                  <a:pt x="2136887" y="1238115"/>
                </a:lnTo>
                <a:lnTo>
                  <a:pt x="2132674" y="1264097"/>
                </a:lnTo>
                <a:lnTo>
                  <a:pt x="2127056" y="1290080"/>
                </a:lnTo>
                <a:lnTo>
                  <a:pt x="2120034" y="1316765"/>
                </a:lnTo>
                <a:lnTo>
                  <a:pt x="2113012" y="1342045"/>
                </a:lnTo>
                <a:lnTo>
                  <a:pt x="2105989" y="1367325"/>
                </a:lnTo>
                <a:lnTo>
                  <a:pt x="2097562" y="1393308"/>
                </a:lnTo>
                <a:lnTo>
                  <a:pt x="2088434" y="1417886"/>
                </a:lnTo>
                <a:lnTo>
                  <a:pt x="2079305" y="1442464"/>
                </a:lnTo>
                <a:lnTo>
                  <a:pt x="2070176" y="1466340"/>
                </a:lnTo>
                <a:lnTo>
                  <a:pt x="2059642" y="1490215"/>
                </a:lnTo>
                <a:lnTo>
                  <a:pt x="2048406" y="1514091"/>
                </a:lnTo>
                <a:lnTo>
                  <a:pt x="2036468" y="1537265"/>
                </a:lnTo>
                <a:lnTo>
                  <a:pt x="2024531" y="1560438"/>
                </a:lnTo>
                <a:lnTo>
                  <a:pt x="2011188" y="1582910"/>
                </a:lnTo>
                <a:lnTo>
                  <a:pt x="1997846" y="1605381"/>
                </a:lnTo>
                <a:lnTo>
                  <a:pt x="1984503" y="1627853"/>
                </a:lnTo>
                <a:lnTo>
                  <a:pt x="1970459" y="1649622"/>
                </a:lnTo>
                <a:lnTo>
                  <a:pt x="1955010" y="1670689"/>
                </a:lnTo>
                <a:lnTo>
                  <a:pt x="1940263" y="1691755"/>
                </a:lnTo>
                <a:lnTo>
                  <a:pt x="1924814" y="1712120"/>
                </a:lnTo>
                <a:lnTo>
                  <a:pt x="1907960" y="1731783"/>
                </a:lnTo>
                <a:lnTo>
                  <a:pt x="1891809" y="1752147"/>
                </a:lnTo>
                <a:lnTo>
                  <a:pt x="1874253" y="1771810"/>
                </a:lnTo>
                <a:lnTo>
                  <a:pt x="1856697" y="1790770"/>
                </a:lnTo>
                <a:lnTo>
                  <a:pt x="1838439" y="1809028"/>
                </a:lnTo>
                <a:lnTo>
                  <a:pt x="1820883" y="1827286"/>
                </a:lnTo>
                <a:lnTo>
                  <a:pt x="1801221" y="1844139"/>
                </a:lnTo>
                <a:lnTo>
                  <a:pt x="1781559" y="1861695"/>
                </a:lnTo>
                <a:lnTo>
                  <a:pt x="1761896" y="1877846"/>
                </a:lnTo>
                <a:lnTo>
                  <a:pt x="1742234" y="1894700"/>
                </a:lnTo>
                <a:lnTo>
                  <a:pt x="1721869" y="1910149"/>
                </a:lnTo>
                <a:lnTo>
                  <a:pt x="1700802" y="1926300"/>
                </a:lnTo>
                <a:lnTo>
                  <a:pt x="1679033" y="1940345"/>
                </a:lnTo>
                <a:lnTo>
                  <a:pt x="1657264" y="1954390"/>
                </a:lnTo>
                <a:lnTo>
                  <a:pt x="1635495" y="1968434"/>
                </a:lnTo>
                <a:lnTo>
                  <a:pt x="1613023" y="1981074"/>
                </a:lnTo>
                <a:lnTo>
                  <a:pt x="1590552" y="1994417"/>
                </a:lnTo>
                <a:lnTo>
                  <a:pt x="1567378" y="2007057"/>
                </a:lnTo>
                <a:lnTo>
                  <a:pt x="1544205" y="2018292"/>
                </a:lnTo>
                <a:lnTo>
                  <a:pt x="1520329" y="2029528"/>
                </a:lnTo>
                <a:lnTo>
                  <a:pt x="1496453" y="2040062"/>
                </a:lnTo>
                <a:lnTo>
                  <a:pt x="1471875" y="2049191"/>
                </a:lnTo>
                <a:lnTo>
                  <a:pt x="1447999" y="2059022"/>
                </a:lnTo>
                <a:lnTo>
                  <a:pt x="1422017" y="2067449"/>
                </a:lnTo>
                <a:lnTo>
                  <a:pt x="1397439" y="2075875"/>
                </a:lnTo>
                <a:lnTo>
                  <a:pt x="1372159" y="2082898"/>
                </a:lnTo>
                <a:lnTo>
                  <a:pt x="1346176" y="2090622"/>
                </a:lnTo>
                <a:lnTo>
                  <a:pt x="1320194" y="2096942"/>
                </a:lnTo>
                <a:lnTo>
                  <a:pt x="1294211" y="2102560"/>
                </a:lnTo>
                <a:lnTo>
                  <a:pt x="1267526" y="2108178"/>
                </a:lnTo>
                <a:lnTo>
                  <a:pt x="1240842" y="2111689"/>
                </a:lnTo>
                <a:lnTo>
                  <a:pt x="1214157" y="2115902"/>
                </a:lnTo>
                <a:lnTo>
                  <a:pt x="1187472" y="2119414"/>
                </a:lnTo>
                <a:lnTo>
                  <a:pt x="1159383" y="2121520"/>
                </a:lnTo>
                <a:lnTo>
                  <a:pt x="1132698" y="2122925"/>
                </a:lnTo>
                <a:lnTo>
                  <a:pt x="1104609" y="2124329"/>
                </a:lnTo>
                <a:lnTo>
                  <a:pt x="1077222" y="2124329"/>
                </a:lnTo>
                <a:lnTo>
                  <a:pt x="1049133" y="2124329"/>
                </a:lnTo>
                <a:lnTo>
                  <a:pt x="1021746" y="2122925"/>
                </a:lnTo>
                <a:lnTo>
                  <a:pt x="994359" y="2121520"/>
                </a:lnTo>
                <a:lnTo>
                  <a:pt x="966972" y="2119414"/>
                </a:lnTo>
                <a:lnTo>
                  <a:pt x="939585" y="2115902"/>
                </a:lnTo>
                <a:lnTo>
                  <a:pt x="912900" y="2111689"/>
                </a:lnTo>
                <a:lnTo>
                  <a:pt x="886215" y="2108178"/>
                </a:lnTo>
                <a:lnTo>
                  <a:pt x="860233" y="2102560"/>
                </a:lnTo>
                <a:lnTo>
                  <a:pt x="833548" y="2096942"/>
                </a:lnTo>
                <a:lnTo>
                  <a:pt x="807566" y="2090622"/>
                </a:lnTo>
                <a:lnTo>
                  <a:pt x="782285" y="2082898"/>
                </a:lnTo>
                <a:lnTo>
                  <a:pt x="757005" y="2075875"/>
                </a:lnTo>
                <a:lnTo>
                  <a:pt x="731022" y="2067449"/>
                </a:lnTo>
                <a:lnTo>
                  <a:pt x="706444" y="2059022"/>
                </a:lnTo>
                <a:lnTo>
                  <a:pt x="681866" y="2049191"/>
                </a:lnTo>
                <a:lnTo>
                  <a:pt x="657991" y="2040062"/>
                </a:lnTo>
                <a:lnTo>
                  <a:pt x="633412" y="2029528"/>
                </a:lnTo>
                <a:lnTo>
                  <a:pt x="610239" y="2018292"/>
                </a:lnTo>
                <a:lnTo>
                  <a:pt x="587065" y="2007057"/>
                </a:lnTo>
                <a:lnTo>
                  <a:pt x="563892" y="1994417"/>
                </a:lnTo>
                <a:lnTo>
                  <a:pt x="540718" y="1981074"/>
                </a:lnTo>
                <a:lnTo>
                  <a:pt x="518247" y="1968434"/>
                </a:lnTo>
                <a:lnTo>
                  <a:pt x="496478" y="1954390"/>
                </a:lnTo>
                <a:lnTo>
                  <a:pt x="474708" y="1940345"/>
                </a:lnTo>
                <a:lnTo>
                  <a:pt x="453642" y="1926300"/>
                </a:lnTo>
                <a:lnTo>
                  <a:pt x="432575" y="1910149"/>
                </a:lnTo>
                <a:lnTo>
                  <a:pt x="411508" y="1894700"/>
                </a:lnTo>
                <a:lnTo>
                  <a:pt x="391143" y="1877846"/>
                </a:lnTo>
                <a:lnTo>
                  <a:pt x="372183" y="1861695"/>
                </a:lnTo>
                <a:lnTo>
                  <a:pt x="352520" y="1844139"/>
                </a:lnTo>
                <a:lnTo>
                  <a:pt x="333560" y="1827286"/>
                </a:lnTo>
                <a:lnTo>
                  <a:pt x="315302" y="1809028"/>
                </a:lnTo>
                <a:lnTo>
                  <a:pt x="297044" y="1790770"/>
                </a:lnTo>
                <a:lnTo>
                  <a:pt x="278786" y="1771810"/>
                </a:lnTo>
                <a:lnTo>
                  <a:pt x="262635" y="1752147"/>
                </a:lnTo>
                <a:lnTo>
                  <a:pt x="245781" y="1731783"/>
                </a:lnTo>
                <a:lnTo>
                  <a:pt x="229630" y="1712120"/>
                </a:lnTo>
                <a:lnTo>
                  <a:pt x="214181" y="1691755"/>
                </a:lnTo>
                <a:lnTo>
                  <a:pt x="198030" y="1670689"/>
                </a:lnTo>
                <a:lnTo>
                  <a:pt x="183283" y="1649622"/>
                </a:lnTo>
                <a:lnTo>
                  <a:pt x="169238" y="1627853"/>
                </a:lnTo>
                <a:lnTo>
                  <a:pt x="155896" y="1605381"/>
                </a:lnTo>
                <a:lnTo>
                  <a:pt x="141851" y="1582910"/>
                </a:lnTo>
                <a:lnTo>
                  <a:pt x="129211" y="1560438"/>
                </a:lnTo>
                <a:lnTo>
                  <a:pt x="117273" y="1537265"/>
                </a:lnTo>
                <a:lnTo>
                  <a:pt x="106038" y="1514091"/>
                </a:lnTo>
                <a:lnTo>
                  <a:pt x="94802" y="1490215"/>
                </a:lnTo>
                <a:lnTo>
                  <a:pt x="84269" y="1466340"/>
                </a:lnTo>
                <a:lnTo>
                  <a:pt x="73735" y="1442464"/>
                </a:lnTo>
                <a:lnTo>
                  <a:pt x="65308" y="1417886"/>
                </a:lnTo>
                <a:lnTo>
                  <a:pt x="56179" y="1393308"/>
                </a:lnTo>
                <a:lnTo>
                  <a:pt x="47753" y="1367325"/>
                </a:lnTo>
                <a:lnTo>
                  <a:pt x="40028" y="1342045"/>
                </a:lnTo>
                <a:lnTo>
                  <a:pt x="33708" y="1316765"/>
                </a:lnTo>
                <a:lnTo>
                  <a:pt x="26686" y="1290080"/>
                </a:lnTo>
                <a:lnTo>
                  <a:pt x="21770" y="1264097"/>
                </a:lnTo>
                <a:lnTo>
                  <a:pt x="16152" y="1238115"/>
                </a:lnTo>
                <a:lnTo>
                  <a:pt x="11939" y="1210728"/>
                </a:lnTo>
                <a:lnTo>
                  <a:pt x="8428" y="1184043"/>
                </a:lnTo>
                <a:lnTo>
                  <a:pt x="4917" y="1157358"/>
                </a:lnTo>
                <a:lnTo>
                  <a:pt x="2810" y="1129971"/>
                </a:lnTo>
                <a:lnTo>
                  <a:pt x="703" y="1102584"/>
                </a:lnTo>
                <a:lnTo>
                  <a:pt x="1" y="1074495"/>
                </a:lnTo>
                <a:lnTo>
                  <a:pt x="1" y="1047108"/>
                </a:lnTo>
                <a:lnTo>
                  <a:pt x="0" y="1047108"/>
                </a:lnTo>
                <a:close/>
              </a:path>
            </a:pathLst>
          </a:custGeom>
          <a:solidFill>
            <a:srgbClr val="E0E0E0"/>
          </a:solidFill>
          <a:ln w="12700">
            <a:noFill/>
            <a:prstDash val="solid"/>
            <a:round/>
            <a:headEnd/>
            <a:tailEnd/>
          </a:ln>
          <a:effectLst/>
        </p:spPr>
        <p:txBody>
          <a:bodyPr vert="horz" wrap="square" lIns="360000" tIns="360000" rIns="360000" bIns="60960" anchor="t" anchorCtr="1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120000"/>
              </a:lnSpc>
              <a:defRPr/>
            </a:pPr>
            <a:endParaRPr lang="zh-CN" alt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: Shape 1">
            <a:extLst>
              <a:ext uri="{FF2B5EF4-FFF2-40B4-BE49-F238E27FC236}">
                <a16:creationId xmlns:a16="http://schemas.microsoft.com/office/drawing/2014/main" id="{BF0931CB-055A-E5FE-A0AF-B243C3867C4B}"/>
              </a:ext>
            </a:extLst>
          </p:cNvPr>
          <p:cNvSpPr/>
          <p:nvPr/>
        </p:nvSpPr>
        <p:spPr>
          <a:xfrm flipH="1" flipV="1">
            <a:off x="6056935" y="762014"/>
            <a:ext cx="1794730" cy="1822970"/>
          </a:xfrm>
          <a:custGeom>
            <a:avLst/>
            <a:gdLst/>
            <a:ahLst/>
            <a:cxnLst/>
            <a:rect l="l" t="t" r="r" b="b"/>
            <a:pathLst>
              <a:path w="2154443" h="2124329">
                <a:moveTo>
                  <a:pt x="0" y="0"/>
                </a:moveTo>
                <a:lnTo>
                  <a:pt x="264483" y="0"/>
                </a:lnTo>
                <a:lnTo>
                  <a:pt x="264483" y="1047108"/>
                </a:lnTo>
                <a:lnTo>
                  <a:pt x="264039" y="1047108"/>
                </a:lnTo>
                <a:lnTo>
                  <a:pt x="264039" y="1068175"/>
                </a:lnTo>
                <a:lnTo>
                  <a:pt x="265444" y="1089242"/>
                </a:lnTo>
                <a:lnTo>
                  <a:pt x="266146" y="1110309"/>
                </a:lnTo>
                <a:lnTo>
                  <a:pt x="268955" y="1129971"/>
                </a:lnTo>
                <a:lnTo>
                  <a:pt x="271062" y="1150336"/>
                </a:lnTo>
                <a:lnTo>
                  <a:pt x="273871" y="1170701"/>
                </a:lnTo>
                <a:lnTo>
                  <a:pt x="276680" y="1191065"/>
                </a:lnTo>
                <a:lnTo>
                  <a:pt x="280893" y="1210728"/>
                </a:lnTo>
                <a:lnTo>
                  <a:pt x="285106" y="1230390"/>
                </a:lnTo>
                <a:lnTo>
                  <a:pt x="289320" y="1250053"/>
                </a:lnTo>
                <a:lnTo>
                  <a:pt x="294938" y="1269715"/>
                </a:lnTo>
                <a:lnTo>
                  <a:pt x="300555" y="1288675"/>
                </a:lnTo>
                <a:lnTo>
                  <a:pt x="306875" y="1307636"/>
                </a:lnTo>
                <a:lnTo>
                  <a:pt x="313898" y="1326596"/>
                </a:lnTo>
                <a:lnTo>
                  <a:pt x="320218" y="1344854"/>
                </a:lnTo>
                <a:lnTo>
                  <a:pt x="327942" y="1363814"/>
                </a:lnTo>
                <a:lnTo>
                  <a:pt x="336369" y="1382072"/>
                </a:lnTo>
                <a:lnTo>
                  <a:pt x="344094" y="1399628"/>
                </a:lnTo>
                <a:lnTo>
                  <a:pt x="353223" y="1417183"/>
                </a:lnTo>
                <a:lnTo>
                  <a:pt x="362352" y="1434037"/>
                </a:lnTo>
                <a:lnTo>
                  <a:pt x="372183" y="1451593"/>
                </a:lnTo>
                <a:lnTo>
                  <a:pt x="382014" y="1468446"/>
                </a:lnTo>
                <a:lnTo>
                  <a:pt x="391845" y="1485300"/>
                </a:lnTo>
                <a:lnTo>
                  <a:pt x="403081" y="1501451"/>
                </a:lnTo>
                <a:lnTo>
                  <a:pt x="413614" y="1516900"/>
                </a:lnTo>
                <a:lnTo>
                  <a:pt x="425552" y="1533754"/>
                </a:lnTo>
                <a:lnTo>
                  <a:pt x="437490" y="1548501"/>
                </a:lnTo>
                <a:lnTo>
                  <a:pt x="450130" y="1564652"/>
                </a:lnTo>
                <a:lnTo>
                  <a:pt x="462771" y="1578696"/>
                </a:lnTo>
                <a:lnTo>
                  <a:pt x="475411" y="1593443"/>
                </a:lnTo>
                <a:lnTo>
                  <a:pt x="488753" y="1607488"/>
                </a:lnTo>
                <a:lnTo>
                  <a:pt x="502095" y="1622235"/>
                </a:lnTo>
                <a:lnTo>
                  <a:pt x="516140" y="1635577"/>
                </a:lnTo>
                <a:lnTo>
                  <a:pt x="530887" y="1648919"/>
                </a:lnTo>
                <a:lnTo>
                  <a:pt x="544931" y="1661560"/>
                </a:lnTo>
                <a:lnTo>
                  <a:pt x="559678" y="1674200"/>
                </a:lnTo>
                <a:lnTo>
                  <a:pt x="575127" y="1686138"/>
                </a:lnTo>
                <a:lnTo>
                  <a:pt x="590576" y="1698076"/>
                </a:lnTo>
                <a:lnTo>
                  <a:pt x="606025" y="1709311"/>
                </a:lnTo>
                <a:lnTo>
                  <a:pt x="622879" y="1720547"/>
                </a:lnTo>
                <a:lnTo>
                  <a:pt x="639030" y="1731783"/>
                </a:lnTo>
                <a:lnTo>
                  <a:pt x="655884" y="1741614"/>
                </a:lnTo>
                <a:lnTo>
                  <a:pt x="672035" y="1752147"/>
                </a:lnTo>
                <a:lnTo>
                  <a:pt x="689591" y="1761978"/>
                </a:lnTo>
                <a:lnTo>
                  <a:pt x="706444" y="1771107"/>
                </a:lnTo>
                <a:lnTo>
                  <a:pt x="724702" y="1780236"/>
                </a:lnTo>
                <a:lnTo>
                  <a:pt x="742258" y="1787961"/>
                </a:lnTo>
                <a:lnTo>
                  <a:pt x="760516" y="1795686"/>
                </a:lnTo>
                <a:lnTo>
                  <a:pt x="779476" y="1803410"/>
                </a:lnTo>
                <a:lnTo>
                  <a:pt x="797032" y="1810432"/>
                </a:lnTo>
                <a:lnTo>
                  <a:pt x="816695" y="1817455"/>
                </a:lnTo>
                <a:lnTo>
                  <a:pt x="835655" y="1823072"/>
                </a:lnTo>
                <a:lnTo>
                  <a:pt x="854615" y="1828690"/>
                </a:lnTo>
                <a:lnTo>
                  <a:pt x="873575" y="1833606"/>
                </a:lnTo>
                <a:lnTo>
                  <a:pt x="893940" y="1839224"/>
                </a:lnTo>
                <a:lnTo>
                  <a:pt x="912900" y="1843437"/>
                </a:lnTo>
                <a:lnTo>
                  <a:pt x="933265" y="1847651"/>
                </a:lnTo>
                <a:lnTo>
                  <a:pt x="952927" y="1850459"/>
                </a:lnTo>
                <a:lnTo>
                  <a:pt x="973292" y="1853268"/>
                </a:lnTo>
                <a:lnTo>
                  <a:pt x="994359" y="1855375"/>
                </a:lnTo>
                <a:lnTo>
                  <a:pt x="1014021" y="1856780"/>
                </a:lnTo>
                <a:lnTo>
                  <a:pt x="1035088" y="1858886"/>
                </a:lnTo>
                <a:lnTo>
                  <a:pt x="1056155" y="1859588"/>
                </a:lnTo>
                <a:lnTo>
                  <a:pt x="1077222" y="1860291"/>
                </a:lnTo>
                <a:lnTo>
                  <a:pt x="1098289" y="1859588"/>
                </a:lnTo>
                <a:lnTo>
                  <a:pt x="1119356" y="1858886"/>
                </a:lnTo>
                <a:lnTo>
                  <a:pt x="1139018" y="1856780"/>
                </a:lnTo>
                <a:lnTo>
                  <a:pt x="1160085" y="1855375"/>
                </a:lnTo>
                <a:lnTo>
                  <a:pt x="1180450" y="1853268"/>
                </a:lnTo>
                <a:lnTo>
                  <a:pt x="1200814" y="1850459"/>
                </a:lnTo>
                <a:lnTo>
                  <a:pt x="1221179" y="1847651"/>
                </a:lnTo>
                <a:lnTo>
                  <a:pt x="1240139" y="1843437"/>
                </a:lnTo>
                <a:lnTo>
                  <a:pt x="1260504" y="1839224"/>
                </a:lnTo>
                <a:lnTo>
                  <a:pt x="1280166" y="1833606"/>
                </a:lnTo>
                <a:lnTo>
                  <a:pt x="1299829" y="1828690"/>
                </a:lnTo>
                <a:lnTo>
                  <a:pt x="1318789" y="1823072"/>
                </a:lnTo>
                <a:lnTo>
                  <a:pt x="1337749" y="1817455"/>
                </a:lnTo>
                <a:lnTo>
                  <a:pt x="1356709" y="1810432"/>
                </a:lnTo>
                <a:lnTo>
                  <a:pt x="1374967" y="1803410"/>
                </a:lnTo>
                <a:lnTo>
                  <a:pt x="1393225" y="1795686"/>
                </a:lnTo>
                <a:lnTo>
                  <a:pt x="1410781" y="1787961"/>
                </a:lnTo>
                <a:lnTo>
                  <a:pt x="1429039" y="1780236"/>
                </a:lnTo>
                <a:lnTo>
                  <a:pt x="1447297" y="1771107"/>
                </a:lnTo>
                <a:lnTo>
                  <a:pt x="1464151" y="1761978"/>
                </a:lnTo>
                <a:lnTo>
                  <a:pt x="1481706" y="1752147"/>
                </a:lnTo>
                <a:lnTo>
                  <a:pt x="1498560" y="1741614"/>
                </a:lnTo>
                <a:lnTo>
                  <a:pt x="1515413" y="1731783"/>
                </a:lnTo>
                <a:lnTo>
                  <a:pt x="1531565" y="1720547"/>
                </a:lnTo>
                <a:lnTo>
                  <a:pt x="1547014" y="1709311"/>
                </a:lnTo>
                <a:lnTo>
                  <a:pt x="1563165" y="1698076"/>
                </a:lnTo>
                <a:lnTo>
                  <a:pt x="1578614" y="1686138"/>
                </a:lnTo>
                <a:lnTo>
                  <a:pt x="1594063" y="1674200"/>
                </a:lnTo>
                <a:lnTo>
                  <a:pt x="1608810" y="1661560"/>
                </a:lnTo>
                <a:lnTo>
                  <a:pt x="1623557" y="1648919"/>
                </a:lnTo>
                <a:lnTo>
                  <a:pt x="1637601" y="1635577"/>
                </a:lnTo>
                <a:lnTo>
                  <a:pt x="1651646" y="1622235"/>
                </a:lnTo>
                <a:lnTo>
                  <a:pt x="1665691" y="1607488"/>
                </a:lnTo>
                <a:lnTo>
                  <a:pt x="1678331" y="1593443"/>
                </a:lnTo>
                <a:lnTo>
                  <a:pt x="1691673" y="1578696"/>
                </a:lnTo>
                <a:lnTo>
                  <a:pt x="1703611" y="1564652"/>
                </a:lnTo>
                <a:lnTo>
                  <a:pt x="1716251" y="1548501"/>
                </a:lnTo>
                <a:lnTo>
                  <a:pt x="1728189" y="1533754"/>
                </a:lnTo>
                <a:lnTo>
                  <a:pt x="1739425" y="1516900"/>
                </a:lnTo>
                <a:lnTo>
                  <a:pt x="1750660" y="1501451"/>
                </a:lnTo>
                <a:lnTo>
                  <a:pt x="1761194" y="1485300"/>
                </a:lnTo>
                <a:lnTo>
                  <a:pt x="1771727" y="1468446"/>
                </a:lnTo>
                <a:lnTo>
                  <a:pt x="1781559" y="1451593"/>
                </a:lnTo>
                <a:lnTo>
                  <a:pt x="1791390" y="1434037"/>
                </a:lnTo>
                <a:lnTo>
                  <a:pt x="1801221" y="1417183"/>
                </a:lnTo>
                <a:lnTo>
                  <a:pt x="1809648" y="1399628"/>
                </a:lnTo>
                <a:lnTo>
                  <a:pt x="1817372" y="1382072"/>
                </a:lnTo>
                <a:lnTo>
                  <a:pt x="1825799" y="1363814"/>
                </a:lnTo>
                <a:lnTo>
                  <a:pt x="1833524" y="1344854"/>
                </a:lnTo>
                <a:lnTo>
                  <a:pt x="1839844" y="1326596"/>
                </a:lnTo>
                <a:lnTo>
                  <a:pt x="1846866" y="1307636"/>
                </a:lnTo>
                <a:lnTo>
                  <a:pt x="1852484" y="1288675"/>
                </a:lnTo>
                <a:lnTo>
                  <a:pt x="1858804" y="1269715"/>
                </a:lnTo>
                <a:lnTo>
                  <a:pt x="1863720" y="1250053"/>
                </a:lnTo>
                <a:lnTo>
                  <a:pt x="1868635" y="1230390"/>
                </a:lnTo>
                <a:lnTo>
                  <a:pt x="1872848" y="1210728"/>
                </a:lnTo>
                <a:lnTo>
                  <a:pt x="1876360" y="1191065"/>
                </a:lnTo>
                <a:lnTo>
                  <a:pt x="1880573" y="1170701"/>
                </a:lnTo>
                <a:lnTo>
                  <a:pt x="1883382" y="1150336"/>
                </a:lnTo>
                <a:lnTo>
                  <a:pt x="1885489" y="1129971"/>
                </a:lnTo>
                <a:lnTo>
                  <a:pt x="1886893" y="1110309"/>
                </a:lnTo>
                <a:lnTo>
                  <a:pt x="1889000" y="1089242"/>
                </a:lnTo>
                <a:lnTo>
                  <a:pt x="1889702" y="1068175"/>
                </a:lnTo>
                <a:lnTo>
                  <a:pt x="1889702" y="1047108"/>
                </a:lnTo>
                <a:lnTo>
                  <a:pt x="1889960" y="1047108"/>
                </a:lnTo>
                <a:lnTo>
                  <a:pt x="1889960" y="0"/>
                </a:lnTo>
                <a:lnTo>
                  <a:pt x="2154443" y="0"/>
                </a:lnTo>
                <a:lnTo>
                  <a:pt x="2154443" y="1047108"/>
                </a:lnTo>
                <a:lnTo>
                  <a:pt x="2153741" y="1074495"/>
                </a:lnTo>
                <a:lnTo>
                  <a:pt x="2153039" y="1102584"/>
                </a:lnTo>
                <a:lnTo>
                  <a:pt x="2151634" y="1129971"/>
                </a:lnTo>
                <a:lnTo>
                  <a:pt x="2148123" y="1157358"/>
                </a:lnTo>
                <a:lnTo>
                  <a:pt x="2145314" y="1184043"/>
                </a:lnTo>
                <a:lnTo>
                  <a:pt x="2141803" y="1210728"/>
                </a:lnTo>
                <a:lnTo>
                  <a:pt x="2136887" y="1238115"/>
                </a:lnTo>
                <a:lnTo>
                  <a:pt x="2132674" y="1264097"/>
                </a:lnTo>
                <a:lnTo>
                  <a:pt x="2127056" y="1290080"/>
                </a:lnTo>
                <a:lnTo>
                  <a:pt x="2120034" y="1316765"/>
                </a:lnTo>
                <a:lnTo>
                  <a:pt x="2113012" y="1342045"/>
                </a:lnTo>
                <a:lnTo>
                  <a:pt x="2105989" y="1367325"/>
                </a:lnTo>
                <a:lnTo>
                  <a:pt x="2097562" y="1393308"/>
                </a:lnTo>
                <a:lnTo>
                  <a:pt x="2088434" y="1417886"/>
                </a:lnTo>
                <a:lnTo>
                  <a:pt x="2079305" y="1442464"/>
                </a:lnTo>
                <a:lnTo>
                  <a:pt x="2070176" y="1466340"/>
                </a:lnTo>
                <a:lnTo>
                  <a:pt x="2059642" y="1490215"/>
                </a:lnTo>
                <a:lnTo>
                  <a:pt x="2048406" y="1514091"/>
                </a:lnTo>
                <a:lnTo>
                  <a:pt x="2036468" y="1537265"/>
                </a:lnTo>
                <a:lnTo>
                  <a:pt x="2024531" y="1560438"/>
                </a:lnTo>
                <a:lnTo>
                  <a:pt x="2011188" y="1582910"/>
                </a:lnTo>
                <a:lnTo>
                  <a:pt x="1997846" y="1605381"/>
                </a:lnTo>
                <a:lnTo>
                  <a:pt x="1984503" y="1627853"/>
                </a:lnTo>
                <a:lnTo>
                  <a:pt x="1970459" y="1649622"/>
                </a:lnTo>
                <a:lnTo>
                  <a:pt x="1955010" y="1670689"/>
                </a:lnTo>
                <a:lnTo>
                  <a:pt x="1940263" y="1691755"/>
                </a:lnTo>
                <a:lnTo>
                  <a:pt x="1924814" y="1712120"/>
                </a:lnTo>
                <a:lnTo>
                  <a:pt x="1907960" y="1731783"/>
                </a:lnTo>
                <a:lnTo>
                  <a:pt x="1891809" y="1752147"/>
                </a:lnTo>
                <a:lnTo>
                  <a:pt x="1874253" y="1771810"/>
                </a:lnTo>
                <a:lnTo>
                  <a:pt x="1856697" y="1790770"/>
                </a:lnTo>
                <a:lnTo>
                  <a:pt x="1838439" y="1809028"/>
                </a:lnTo>
                <a:lnTo>
                  <a:pt x="1820883" y="1827286"/>
                </a:lnTo>
                <a:lnTo>
                  <a:pt x="1801221" y="1844139"/>
                </a:lnTo>
                <a:lnTo>
                  <a:pt x="1781559" y="1861695"/>
                </a:lnTo>
                <a:lnTo>
                  <a:pt x="1761896" y="1877846"/>
                </a:lnTo>
                <a:lnTo>
                  <a:pt x="1742234" y="1894700"/>
                </a:lnTo>
                <a:lnTo>
                  <a:pt x="1721869" y="1910149"/>
                </a:lnTo>
                <a:lnTo>
                  <a:pt x="1700802" y="1926300"/>
                </a:lnTo>
                <a:lnTo>
                  <a:pt x="1679033" y="1940345"/>
                </a:lnTo>
                <a:lnTo>
                  <a:pt x="1657264" y="1954390"/>
                </a:lnTo>
                <a:lnTo>
                  <a:pt x="1635495" y="1968434"/>
                </a:lnTo>
                <a:lnTo>
                  <a:pt x="1613023" y="1981074"/>
                </a:lnTo>
                <a:lnTo>
                  <a:pt x="1590552" y="1994417"/>
                </a:lnTo>
                <a:lnTo>
                  <a:pt x="1567378" y="2007057"/>
                </a:lnTo>
                <a:lnTo>
                  <a:pt x="1544205" y="2018292"/>
                </a:lnTo>
                <a:lnTo>
                  <a:pt x="1520329" y="2029528"/>
                </a:lnTo>
                <a:lnTo>
                  <a:pt x="1496453" y="2040062"/>
                </a:lnTo>
                <a:lnTo>
                  <a:pt x="1471875" y="2049191"/>
                </a:lnTo>
                <a:lnTo>
                  <a:pt x="1447999" y="2059022"/>
                </a:lnTo>
                <a:lnTo>
                  <a:pt x="1422017" y="2067449"/>
                </a:lnTo>
                <a:lnTo>
                  <a:pt x="1397439" y="2075875"/>
                </a:lnTo>
                <a:lnTo>
                  <a:pt x="1372159" y="2082898"/>
                </a:lnTo>
                <a:lnTo>
                  <a:pt x="1346176" y="2090622"/>
                </a:lnTo>
                <a:lnTo>
                  <a:pt x="1320194" y="2096942"/>
                </a:lnTo>
                <a:lnTo>
                  <a:pt x="1294211" y="2102560"/>
                </a:lnTo>
                <a:lnTo>
                  <a:pt x="1267526" y="2108178"/>
                </a:lnTo>
                <a:lnTo>
                  <a:pt x="1240842" y="2111689"/>
                </a:lnTo>
                <a:lnTo>
                  <a:pt x="1214157" y="2115902"/>
                </a:lnTo>
                <a:lnTo>
                  <a:pt x="1187472" y="2119414"/>
                </a:lnTo>
                <a:lnTo>
                  <a:pt x="1159383" y="2121520"/>
                </a:lnTo>
                <a:lnTo>
                  <a:pt x="1132698" y="2122925"/>
                </a:lnTo>
                <a:lnTo>
                  <a:pt x="1104609" y="2124329"/>
                </a:lnTo>
                <a:lnTo>
                  <a:pt x="1077222" y="2124329"/>
                </a:lnTo>
                <a:lnTo>
                  <a:pt x="1049133" y="2124329"/>
                </a:lnTo>
                <a:lnTo>
                  <a:pt x="1021746" y="2122925"/>
                </a:lnTo>
                <a:lnTo>
                  <a:pt x="994359" y="2121520"/>
                </a:lnTo>
                <a:lnTo>
                  <a:pt x="966972" y="2119414"/>
                </a:lnTo>
                <a:lnTo>
                  <a:pt x="939585" y="2115902"/>
                </a:lnTo>
                <a:lnTo>
                  <a:pt x="912900" y="2111689"/>
                </a:lnTo>
                <a:lnTo>
                  <a:pt x="886215" y="2108178"/>
                </a:lnTo>
                <a:lnTo>
                  <a:pt x="860233" y="2102560"/>
                </a:lnTo>
                <a:lnTo>
                  <a:pt x="833548" y="2096942"/>
                </a:lnTo>
                <a:lnTo>
                  <a:pt x="807566" y="2090622"/>
                </a:lnTo>
                <a:lnTo>
                  <a:pt x="782285" y="2082898"/>
                </a:lnTo>
                <a:lnTo>
                  <a:pt x="757005" y="2075875"/>
                </a:lnTo>
                <a:lnTo>
                  <a:pt x="731022" y="2067449"/>
                </a:lnTo>
                <a:lnTo>
                  <a:pt x="706444" y="2059022"/>
                </a:lnTo>
                <a:lnTo>
                  <a:pt x="681866" y="2049191"/>
                </a:lnTo>
                <a:lnTo>
                  <a:pt x="657991" y="2040062"/>
                </a:lnTo>
                <a:lnTo>
                  <a:pt x="633412" y="2029528"/>
                </a:lnTo>
                <a:lnTo>
                  <a:pt x="610239" y="2018292"/>
                </a:lnTo>
                <a:lnTo>
                  <a:pt x="587065" y="2007057"/>
                </a:lnTo>
                <a:lnTo>
                  <a:pt x="563892" y="1994417"/>
                </a:lnTo>
                <a:lnTo>
                  <a:pt x="540718" y="1981074"/>
                </a:lnTo>
                <a:lnTo>
                  <a:pt x="518247" y="1968434"/>
                </a:lnTo>
                <a:lnTo>
                  <a:pt x="496478" y="1954390"/>
                </a:lnTo>
                <a:lnTo>
                  <a:pt x="474708" y="1940345"/>
                </a:lnTo>
                <a:lnTo>
                  <a:pt x="453642" y="1926300"/>
                </a:lnTo>
                <a:lnTo>
                  <a:pt x="432575" y="1910149"/>
                </a:lnTo>
                <a:lnTo>
                  <a:pt x="411508" y="1894700"/>
                </a:lnTo>
                <a:lnTo>
                  <a:pt x="391143" y="1877846"/>
                </a:lnTo>
                <a:lnTo>
                  <a:pt x="372183" y="1861695"/>
                </a:lnTo>
                <a:lnTo>
                  <a:pt x="352520" y="1844139"/>
                </a:lnTo>
                <a:lnTo>
                  <a:pt x="333560" y="1827286"/>
                </a:lnTo>
                <a:lnTo>
                  <a:pt x="315302" y="1809028"/>
                </a:lnTo>
                <a:lnTo>
                  <a:pt x="297044" y="1790770"/>
                </a:lnTo>
                <a:lnTo>
                  <a:pt x="278786" y="1771810"/>
                </a:lnTo>
                <a:lnTo>
                  <a:pt x="262635" y="1752147"/>
                </a:lnTo>
                <a:lnTo>
                  <a:pt x="245781" y="1731783"/>
                </a:lnTo>
                <a:lnTo>
                  <a:pt x="229630" y="1712120"/>
                </a:lnTo>
                <a:lnTo>
                  <a:pt x="214181" y="1691755"/>
                </a:lnTo>
                <a:lnTo>
                  <a:pt x="198030" y="1670689"/>
                </a:lnTo>
                <a:lnTo>
                  <a:pt x="183283" y="1649622"/>
                </a:lnTo>
                <a:lnTo>
                  <a:pt x="169238" y="1627853"/>
                </a:lnTo>
                <a:lnTo>
                  <a:pt x="155896" y="1605381"/>
                </a:lnTo>
                <a:lnTo>
                  <a:pt x="141851" y="1582910"/>
                </a:lnTo>
                <a:lnTo>
                  <a:pt x="129211" y="1560438"/>
                </a:lnTo>
                <a:lnTo>
                  <a:pt x="117273" y="1537265"/>
                </a:lnTo>
                <a:lnTo>
                  <a:pt x="106038" y="1514091"/>
                </a:lnTo>
                <a:lnTo>
                  <a:pt x="94802" y="1490215"/>
                </a:lnTo>
                <a:lnTo>
                  <a:pt x="84269" y="1466340"/>
                </a:lnTo>
                <a:lnTo>
                  <a:pt x="73735" y="1442464"/>
                </a:lnTo>
                <a:lnTo>
                  <a:pt x="65308" y="1417886"/>
                </a:lnTo>
                <a:lnTo>
                  <a:pt x="56179" y="1393308"/>
                </a:lnTo>
                <a:lnTo>
                  <a:pt x="47753" y="1367325"/>
                </a:lnTo>
                <a:lnTo>
                  <a:pt x="40028" y="1342045"/>
                </a:lnTo>
                <a:lnTo>
                  <a:pt x="33708" y="1316765"/>
                </a:lnTo>
                <a:lnTo>
                  <a:pt x="26686" y="1290080"/>
                </a:lnTo>
                <a:lnTo>
                  <a:pt x="21770" y="1264097"/>
                </a:lnTo>
                <a:lnTo>
                  <a:pt x="16152" y="1238115"/>
                </a:lnTo>
                <a:lnTo>
                  <a:pt x="11939" y="1210728"/>
                </a:lnTo>
                <a:lnTo>
                  <a:pt x="8428" y="1184043"/>
                </a:lnTo>
                <a:lnTo>
                  <a:pt x="4917" y="1157358"/>
                </a:lnTo>
                <a:lnTo>
                  <a:pt x="2810" y="1129971"/>
                </a:lnTo>
                <a:lnTo>
                  <a:pt x="703" y="1102584"/>
                </a:lnTo>
                <a:lnTo>
                  <a:pt x="1" y="1074495"/>
                </a:lnTo>
                <a:lnTo>
                  <a:pt x="1" y="1047108"/>
                </a:lnTo>
                <a:lnTo>
                  <a:pt x="0" y="1047108"/>
                </a:lnTo>
                <a:close/>
              </a:path>
            </a:pathLst>
          </a:custGeom>
          <a:solidFill>
            <a:srgbClr val="E0E0E0"/>
          </a:solidFill>
          <a:ln w="12700">
            <a:noFill/>
            <a:prstDash val="solid"/>
            <a:round/>
            <a:headEnd/>
            <a:tailEnd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: Shape 3">
            <a:extLst>
              <a:ext uri="{FF2B5EF4-FFF2-40B4-BE49-F238E27FC236}">
                <a16:creationId xmlns:a16="http://schemas.microsoft.com/office/drawing/2014/main" id="{F67D56C7-F608-E9DA-D0C1-46475AA227D3}"/>
              </a:ext>
            </a:extLst>
          </p:cNvPr>
          <p:cNvSpPr/>
          <p:nvPr/>
        </p:nvSpPr>
        <p:spPr>
          <a:xfrm flipH="1" flipV="1">
            <a:off x="2907817" y="762014"/>
            <a:ext cx="1794730" cy="1822970"/>
          </a:xfrm>
          <a:custGeom>
            <a:avLst/>
            <a:gdLst/>
            <a:ahLst/>
            <a:cxnLst/>
            <a:rect l="l" t="t" r="r" b="b"/>
            <a:pathLst>
              <a:path w="2154443" h="2124329">
                <a:moveTo>
                  <a:pt x="0" y="0"/>
                </a:moveTo>
                <a:lnTo>
                  <a:pt x="264483" y="0"/>
                </a:lnTo>
                <a:lnTo>
                  <a:pt x="264483" y="1047108"/>
                </a:lnTo>
                <a:lnTo>
                  <a:pt x="264039" y="1047108"/>
                </a:lnTo>
                <a:lnTo>
                  <a:pt x="264039" y="1068175"/>
                </a:lnTo>
                <a:lnTo>
                  <a:pt x="265444" y="1089242"/>
                </a:lnTo>
                <a:lnTo>
                  <a:pt x="266146" y="1110309"/>
                </a:lnTo>
                <a:lnTo>
                  <a:pt x="268955" y="1129971"/>
                </a:lnTo>
                <a:lnTo>
                  <a:pt x="271062" y="1150336"/>
                </a:lnTo>
                <a:lnTo>
                  <a:pt x="273871" y="1170701"/>
                </a:lnTo>
                <a:lnTo>
                  <a:pt x="276680" y="1191065"/>
                </a:lnTo>
                <a:lnTo>
                  <a:pt x="280893" y="1210728"/>
                </a:lnTo>
                <a:lnTo>
                  <a:pt x="285106" y="1230390"/>
                </a:lnTo>
                <a:lnTo>
                  <a:pt x="289320" y="1250053"/>
                </a:lnTo>
                <a:lnTo>
                  <a:pt x="294938" y="1269715"/>
                </a:lnTo>
                <a:lnTo>
                  <a:pt x="300555" y="1288675"/>
                </a:lnTo>
                <a:lnTo>
                  <a:pt x="306875" y="1307636"/>
                </a:lnTo>
                <a:lnTo>
                  <a:pt x="313898" y="1326596"/>
                </a:lnTo>
                <a:lnTo>
                  <a:pt x="320218" y="1344854"/>
                </a:lnTo>
                <a:lnTo>
                  <a:pt x="327942" y="1363814"/>
                </a:lnTo>
                <a:lnTo>
                  <a:pt x="336369" y="1382072"/>
                </a:lnTo>
                <a:lnTo>
                  <a:pt x="344094" y="1399628"/>
                </a:lnTo>
                <a:lnTo>
                  <a:pt x="353223" y="1417183"/>
                </a:lnTo>
                <a:lnTo>
                  <a:pt x="362352" y="1434037"/>
                </a:lnTo>
                <a:lnTo>
                  <a:pt x="372183" y="1451593"/>
                </a:lnTo>
                <a:lnTo>
                  <a:pt x="382014" y="1468446"/>
                </a:lnTo>
                <a:lnTo>
                  <a:pt x="391845" y="1485300"/>
                </a:lnTo>
                <a:lnTo>
                  <a:pt x="403081" y="1501451"/>
                </a:lnTo>
                <a:lnTo>
                  <a:pt x="413614" y="1516900"/>
                </a:lnTo>
                <a:lnTo>
                  <a:pt x="425552" y="1533754"/>
                </a:lnTo>
                <a:lnTo>
                  <a:pt x="437490" y="1548501"/>
                </a:lnTo>
                <a:lnTo>
                  <a:pt x="450130" y="1564652"/>
                </a:lnTo>
                <a:lnTo>
                  <a:pt x="462771" y="1578696"/>
                </a:lnTo>
                <a:lnTo>
                  <a:pt x="475411" y="1593443"/>
                </a:lnTo>
                <a:lnTo>
                  <a:pt x="488753" y="1607488"/>
                </a:lnTo>
                <a:lnTo>
                  <a:pt x="502095" y="1622235"/>
                </a:lnTo>
                <a:lnTo>
                  <a:pt x="516140" y="1635577"/>
                </a:lnTo>
                <a:lnTo>
                  <a:pt x="530887" y="1648919"/>
                </a:lnTo>
                <a:lnTo>
                  <a:pt x="544931" y="1661560"/>
                </a:lnTo>
                <a:lnTo>
                  <a:pt x="559678" y="1674200"/>
                </a:lnTo>
                <a:lnTo>
                  <a:pt x="575127" y="1686138"/>
                </a:lnTo>
                <a:lnTo>
                  <a:pt x="590576" y="1698076"/>
                </a:lnTo>
                <a:lnTo>
                  <a:pt x="606025" y="1709311"/>
                </a:lnTo>
                <a:lnTo>
                  <a:pt x="622879" y="1720547"/>
                </a:lnTo>
                <a:lnTo>
                  <a:pt x="639030" y="1731783"/>
                </a:lnTo>
                <a:lnTo>
                  <a:pt x="655884" y="1741614"/>
                </a:lnTo>
                <a:lnTo>
                  <a:pt x="672035" y="1752147"/>
                </a:lnTo>
                <a:lnTo>
                  <a:pt x="689591" y="1761978"/>
                </a:lnTo>
                <a:lnTo>
                  <a:pt x="706444" y="1771107"/>
                </a:lnTo>
                <a:lnTo>
                  <a:pt x="724702" y="1780236"/>
                </a:lnTo>
                <a:lnTo>
                  <a:pt x="742258" y="1787961"/>
                </a:lnTo>
                <a:lnTo>
                  <a:pt x="760516" y="1795686"/>
                </a:lnTo>
                <a:lnTo>
                  <a:pt x="779476" y="1803410"/>
                </a:lnTo>
                <a:lnTo>
                  <a:pt x="797032" y="1810432"/>
                </a:lnTo>
                <a:lnTo>
                  <a:pt x="816695" y="1817455"/>
                </a:lnTo>
                <a:lnTo>
                  <a:pt x="835655" y="1823072"/>
                </a:lnTo>
                <a:lnTo>
                  <a:pt x="854615" y="1828690"/>
                </a:lnTo>
                <a:lnTo>
                  <a:pt x="873575" y="1833606"/>
                </a:lnTo>
                <a:lnTo>
                  <a:pt x="893940" y="1839224"/>
                </a:lnTo>
                <a:lnTo>
                  <a:pt x="912900" y="1843437"/>
                </a:lnTo>
                <a:lnTo>
                  <a:pt x="933265" y="1847651"/>
                </a:lnTo>
                <a:lnTo>
                  <a:pt x="952927" y="1850459"/>
                </a:lnTo>
                <a:lnTo>
                  <a:pt x="973292" y="1853268"/>
                </a:lnTo>
                <a:lnTo>
                  <a:pt x="994359" y="1855375"/>
                </a:lnTo>
                <a:lnTo>
                  <a:pt x="1014021" y="1856780"/>
                </a:lnTo>
                <a:lnTo>
                  <a:pt x="1035088" y="1858886"/>
                </a:lnTo>
                <a:lnTo>
                  <a:pt x="1056155" y="1859588"/>
                </a:lnTo>
                <a:lnTo>
                  <a:pt x="1077222" y="1860291"/>
                </a:lnTo>
                <a:lnTo>
                  <a:pt x="1098289" y="1859588"/>
                </a:lnTo>
                <a:lnTo>
                  <a:pt x="1119356" y="1858886"/>
                </a:lnTo>
                <a:lnTo>
                  <a:pt x="1139018" y="1856780"/>
                </a:lnTo>
                <a:lnTo>
                  <a:pt x="1160085" y="1855375"/>
                </a:lnTo>
                <a:lnTo>
                  <a:pt x="1180450" y="1853268"/>
                </a:lnTo>
                <a:lnTo>
                  <a:pt x="1200814" y="1850459"/>
                </a:lnTo>
                <a:lnTo>
                  <a:pt x="1221179" y="1847651"/>
                </a:lnTo>
                <a:lnTo>
                  <a:pt x="1240139" y="1843437"/>
                </a:lnTo>
                <a:lnTo>
                  <a:pt x="1260504" y="1839224"/>
                </a:lnTo>
                <a:lnTo>
                  <a:pt x="1280166" y="1833606"/>
                </a:lnTo>
                <a:lnTo>
                  <a:pt x="1299829" y="1828690"/>
                </a:lnTo>
                <a:lnTo>
                  <a:pt x="1318789" y="1823072"/>
                </a:lnTo>
                <a:lnTo>
                  <a:pt x="1337749" y="1817455"/>
                </a:lnTo>
                <a:lnTo>
                  <a:pt x="1356709" y="1810432"/>
                </a:lnTo>
                <a:lnTo>
                  <a:pt x="1374967" y="1803410"/>
                </a:lnTo>
                <a:lnTo>
                  <a:pt x="1393225" y="1795686"/>
                </a:lnTo>
                <a:lnTo>
                  <a:pt x="1410781" y="1787961"/>
                </a:lnTo>
                <a:lnTo>
                  <a:pt x="1429039" y="1780236"/>
                </a:lnTo>
                <a:lnTo>
                  <a:pt x="1447297" y="1771107"/>
                </a:lnTo>
                <a:lnTo>
                  <a:pt x="1464151" y="1761978"/>
                </a:lnTo>
                <a:lnTo>
                  <a:pt x="1481706" y="1752147"/>
                </a:lnTo>
                <a:lnTo>
                  <a:pt x="1498560" y="1741614"/>
                </a:lnTo>
                <a:lnTo>
                  <a:pt x="1515413" y="1731783"/>
                </a:lnTo>
                <a:lnTo>
                  <a:pt x="1531565" y="1720547"/>
                </a:lnTo>
                <a:lnTo>
                  <a:pt x="1547014" y="1709311"/>
                </a:lnTo>
                <a:lnTo>
                  <a:pt x="1563165" y="1698076"/>
                </a:lnTo>
                <a:lnTo>
                  <a:pt x="1578614" y="1686138"/>
                </a:lnTo>
                <a:lnTo>
                  <a:pt x="1594063" y="1674200"/>
                </a:lnTo>
                <a:lnTo>
                  <a:pt x="1608810" y="1661560"/>
                </a:lnTo>
                <a:lnTo>
                  <a:pt x="1623557" y="1648919"/>
                </a:lnTo>
                <a:lnTo>
                  <a:pt x="1637601" y="1635577"/>
                </a:lnTo>
                <a:lnTo>
                  <a:pt x="1651646" y="1622235"/>
                </a:lnTo>
                <a:lnTo>
                  <a:pt x="1665691" y="1607488"/>
                </a:lnTo>
                <a:lnTo>
                  <a:pt x="1678331" y="1593443"/>
                </a:lnTo>
                <a:lnTo>
                  <a:pt x="1691673" y="1578696"/>
                </a:lnTo>
                <a:lnTo>
                  <a:pt x="1703611" y="1564652"/>
                </a:lnTo>
                <a:lnTo>
                  <a:pt x="1716251" y="1548501"/>
                </a:lnTo>
                <a:lnTo>
                  <a:pt x="1728189" y="1533754"/>
                </a:lnTo>
                <a:lnTo>
                  <a:pt x="1739425" y="1516900"/>
                </a:lnTo>
                <a:lnTo>
                  <a:pt x="1750660" y="1501451"/>
                </a:lnTo>
                <a:lnTo>
                  <a:pt x="1761194" y="1485300"/>
                </a:lnTo>
                <a:lnTo>
                  <a:pt x="1771727" y="1468446"/>
                </a:lnTo>
                <a:lnTo>
                  <a:pt x="1781559" y="1451593"/>
                </a:lnTo>
                <a:lnTo>
                  <a:pt x="1791390" y="1434037"/>
                </a:lnTo>
                <a:lnTo>
                  <a:pt x="1801221" y="1417183"/>
                </a:lnTo>
                <a:lnTo>
                  <a:pt x="1809648" y="1399628"/>
                </a:lnTo>
                <a:lnTo>
                  <a:pt x="1817372" y="1382072"/>
                </a:lnTo>
                <a:lnTo>
                  <a:pt x="1825799" y="1363814"/>
                </a:lnTo>
                <a:lnTo>
                  <a:pt x="1833524" y="1344854"/>
                </a:lnTo>
                <a:lnTo>
                  <a:pt x="1839844" y="1326596"/>
                </a:lnTo>
                <a:lnTo>
                  <a:pt x="1846866" y="1307636"/>
                </a:lnTo>
                <a:lnTo>
                  <a:pt x="1852484" y="1288675"/>
                </a:lnTo>
                <a:lnTo>
                  <a:pt x="1858804" y="1269715"/>
                </a:lnTo>
                <a:lnTo>
                  <a:pt x="1863720" y="1250053"/>
                </a:lnTo>
                <a:lnTo>
                  <a:pt x="1868635" y="1230390"/>
                </a:lnTo>
                <a:lnTo>
                  <a:pt x="1872848" y="1210728"/>
                </a:lnTo>
                <a:lnTo>
                  <a:pt x="1876360" y="1191065"/>
                </a:lnTo>
                <a:lnTo>
                  <a:pt x="1880573" y="1170701"/>
                </a:lnTo>
                <a:lnTo>
                  <a:pt x="1883382" y="1150336"/>
                </a:lnTo>
                <a:lnTo>
                  <a:pt x="1885489" y="1129971"/>
                </a:lnTo>
                <a:lnTo>
                  <a:pt x="1886893" y="1110309"/>
                </a:lnTo>
                <a:lnTo>
                  <a:pt x="1889000" y="1089242"/>
                </a:lnTo>
                <a:lnTo>
                  <a:pt x="1889702" y="1068175"/>
                </a:lnTo>
                <a:lnTo>
                  <a:pt x="1889702" y="1047108"/>
                </a:lnTo>
                <a:lnTo>
                  <a:pt x="1889960" y="1047108"/>
                </a:lnTo>
                <a:lnTo>
                  <a:pt x="1889960" y="0"/>
                </a:lnTo>
                <a:lnTo>
                  <a:pt x="2154443" y="0"/>
                </a:lnTo>
                <a:lnTo>
                  <a:pt x="2154443" y="1047108"/>
                </a:lnTo>
                <a:lnTo>
                  <a:pt x="2153741" y="1074495"/>
                </a:lnTo>
                <a:lnTo>
                  <a:pt x="2153039" y="1102584"/>
                </a:lnTo>
                <a:lnTo>
                  <a:pt x="2151634" y="1129971"/>
                </a:lnTo>
                <a:lnTo>
                  <a:pt x="2148123" y="1157358"/>
                </a:lnTo>
                <a:lnTo>
                  <a:pt x="2145314" y="1184043"/>
                </a:lnTo>
                <a:lnTo>
                  <a:pt x="2141803" y="1210728"/>
                </a:lnTo>
                <a:lnTo>
                  <a:pt x="2136887" y="1238115"/>
                </a:lnTo>
                <a:lnTo>
                  <a:pt x="2132674" y="1264097"/>
                </a:lnTo>
                <a:lnTo>
                  <a:pt x="2127056" y="1290080"/>
                </a:lnTo>
                <a:lnTo>
                  <a:pt x="2120034" y="1316765"/>
                </a:lnTo>
                <a:lnTo>
                  <a:pt x="2113012" y="1342045"/>
                </a:lnTo>
                <a:lnTo>
                  <a:pt x="2105989" y="1367325"/>
                </a:lnTo>
                <a:lnTo>
                  <a:pt x="2097562" y="1393308"/>
                </a:lnTo>
                <a:lnTo>
                  <a:pt x="2088434" y="1417886"/>
                </a:lnTo>
                <a:lnTo>
                  <a:pt x="2079305" y="1442464"/>
                </a:lnTo>
                <a:lnTo>
                  <a:pt x="2070176" y="1466340"/>
                </a:lnTo>
                <a:lnTo>
                  <a:pt x="2059642" y="1490215"/>
                </a:lnTo>
                <a:lnTo>
                  <a:pt x="2048406" y="1514091"/>
                </a:lnTo>
                <a:lnTo>
                  <a:pt x="2036468" y="1537265"/>
                </a:lnTo>
                <a:lnTo>
                  <a:pt x="2024531" y="1560438"/>
                </a:lnTo>
                <a:lnTo>
                  <a:pt x="2011188" y="1582910"/>
                </a:lnTo>
                <a:lnTo>
                  <a:pt x="1997846" y="1605381"/>
                </a:lnTo>
                <a:lnTo>
                  <a:pt x="1984503" y="1627853"/>
                </a:lnTo>
                <a:lnTo>
                  <a:pt x="1970459" y="1649622"/>
                </a:lnTo>
                <a:lnTo>
                  <a:pt x="1955010" y="1670689"/>
                </a:lnTo>
                <a:lnTo>
                  <a:pt x="1940263" y="1691755"/>
                </a:lnTo>
                <a:lnTo>
                  <a:pt x="1924814" y="1712120"/>
                </a:lnTo>
                <a:lnTo>
                  <a:pt x="1907960" y="1731783"/>
                </a:lnTo>
                <a:lnTo>
                  <a:pt x="1891809" y="1752147"/>
                </a:lnTo>
                <a:lnTo>
                  <a:pt x="1874253" y="1771810"/>
                </a:lnTo>
                <a:lnTo>
                  <a:pt x="1856697" y="1790770"/>
                </a:lnTo>
                <a:lnTo>
                  <a:pt x="1838439" y="1809028"/>
                </a:lnTo>
                <a:lnTo>
                  <a:pt x="1820883" y="1827286"/>
                </a:lnTo>
                <a:lnTo>
                  <a:pt x="1801221" y="1844139"/>
                </a:lnTo>
                <a:lnTo>
                  <a:pt x="1781559" y="1861695"/>
                </a:lnTo>
                <a:lnTo>
                  <a:pt x="1761896" y="1877846"/>
                </a:lnTo>
                <a:lnTo>
                  <a:pt x="1742234" y="1894700"/>
                </a:lnTo>
                <a:lnTo>
                  <a:pt x="1721869" y="1910149"/>
                </a:lnTo>
                <a:lnTo>
                  <a:pt x="1700802" y="1926300"/>
                </a:lnTo>
                <a:lnTo>
                  <a:pt x="1679033" y="1940345"/>
                </a:lnTo>
                <a:lnTo>
                  <a:pt x="1657264" y="1954390"/>
                </a:lnTo>
                <a:lnTo>
                  <a:pt x="1635495" y="1968434"/>
                </a:lnTo>
                <a:lnTo>
                  <a:pt x="1613023" y="1981074"/>
                </a:lnTo>
                <a:lnTo>
                  <a:pt x="1590552" y="1994417"/>
                </a:lnTo>
                <a:lnTo>
                  <a:pt x="1567378" y="2007057"/>
                </a:lnTo>
                <a:lnTo>
                  <a:pt x="1544205" y="2018292"/>
                </a:lnTo>
                <a:lnTo>
                  <a:pt x="1520329" y="2029528"/>
                </a:lnTo>
                <a:lnTo>
                  <a:pt x="1496453" y="2040062"/>
                </a:lnTo>
                <a:lnTo>
                  <a:pt x="1471875" y="2049191"/>
                </a:lnTo>
                <a:lnTo>
                  <a:pt x="1447999" y="2059022"/>
                </a:lnTo>
                <a:lnTo>
                  <a:pt x="1422017" y="2067449"/>
                </a:lnTo>
                <a:lnTo>
                  <a:pt x="1397439" y="2075875"/>
                </a:lnTo>
                <a:lnTo>
                  <a:pt x="1372159" y="2082898"/>
                </a:lnTo>
                <a:lnTo>
                  <a:pt x="1346176" y="2090622"/>
                </a:lnTo>
                <a:lnTo>
                  <a:pt x="1320194" y="2096942"/>
                </a:lnTo>
                <a:lnTo>
                  <a:pt x="1294211" y="2102560"/>
                </a:lnTo>
                <a:lnTo>
                  <a:pt x="1267526" y="2108178"/>
                </a:lnTo>
                <a:lnTo>
                  <a:pt x="1240842" y="2111689"/>
                </a:lnTo>
                <a:lnTo>
                  <a:pt x="1214157" y="2115902"/>
                </a:lnTo>
                <a:lnTo>
                  <a:pt x="1187472" y="2119414"/>
                </a:lnTo>
                <a:lnTo>
                  <a:pt x="1159383" y="2121520"/>
                </a:lnTo>
                <a:lnTo>
                  <a:pt x="1132698" y="2122925"/>
                </a:lnTo>
                <a:lnTo>
                  <a:pt x="1104609" y="2124329"/>
                </a:lnTo>
                <a:lnTo>
                  <a:pt x="1077222" y="2124329"/>
                </a:lnTo>
                <a:lnTo>
                  <a:pt x="1049133" y="2124329"/>
                </a:lnTo>
                <a:lnTo>
                  <a:pt x="1021746" y="2122925"/>
                </a:lnTo>
                <a:lnTo>
                  <a:pt x="994359" y="2121520"/>
                </a:lnTo>
                <a:lnTo>
                  <a:pt x="966972" y="2119414"/>
                </a:lnTo>
                <a:lnTo>
                  <a:pt x="939585" y="2115902"/>
                </a:lnTo>
                <a:lnTo>
                  <a:pt x="912900" y="2111689"/>
                </a:lnTo>
                <a:lnTo>
                  <a:pt x="886215" y="2108178"/>
                </a:lnTo>
                <a:lnTo>
                  <a:pt x="860233" y="2102560"/>
                </a:lnTo>
                <a:lnTo>
                  <a:pt x="833548" y="2096942"/>
                </a:lnTo>
                <a:lnTo>
                  <a:pt x="807566" y="2090622"/>
                </a:lnTo>
                <a:lnTo>
                  <a:pt x="782285" y="2082898"/>
                </a:lnTo>
                <a:lnTo>
                  <a:pt x="757005" y="2075875"/>
                </a:lnTo>
                <a:lnTo>
                  <a:pt x="731022" y="2067449"/>
                </a:lnTo>
                <a:lnTo>
                  <a:pt x="706444" y="2059022"/>
                </a:lnTo>
                <a:lnTo>
                  <a:pt x="681866" y="2049191"/>
                </a:lnTo>
                <a:lnTo>
                  <a:pt x="657991" y="2040062"/>
                </a:lnTo>
                <a:lnTo>
                  <a:pt x="633412" y="2029528"/>
                </a:lnTo>
                <a:lnTo>
                  <a:pt x="610239" y="2018292"/>
                </a:lnTo>
                <a:lnTo>
                  <a:pt x="587065" y="2007057"/>
                </a:lnTo>
                <a:lnTo>
                  <a:pt x="563892" y="1994417"/>
                </a:lnTo>
                <a:lnTo>
                  <a:pt x="540718" y="1981074"/>
                </a:lnTo>
                <a:lnTo>
                  <a:pt x="518247" y="1968434"/>
                </a:lnTo>
                <a:lnTo>
                  <a:pt x="496478" y="1954390"/>
                </a:lnTo>
                <a:lnTo>
                  <a:pt x="474708" y="1940345"/>
                </a:lnTo>
                <a:lnTo>
                  <a:pt x="453642" y="1926300"/>
                </a:lnTo>
                <a:lnTo>
                  <a:pt x="432575" y="1910149"/>
                </a:lnTo>
                <a:lnTo>
                  <a:pt x="411508" y="1894700"/>
                </a:lnTo>
                <a:lnTo>
                  <a:pt x="391143" y="1877846"/>
                </a:lnTo>
                <a:lnTo>
                  <a:pt x="372183" y="1861695"/>
                </a:lnTo>
                <a:lnTo>
                  <a:pt x="352520" y="1844139"/>
                </a:lnTo>
                <a:lnTo>
                  <a:pt x="333560" y="1827286"/>
                </a:lnTo>
                <a:lnTo>
                  <a:pt x="315302" y="1809028"/>
                </a:lnTo>
                <a:lnTo>
                  <a:pt x="297044" y="1790770"/>
                </a:lnTo>
                <a:lnTo>
                  <a:pt x="278786" y="1771810"/>
                </a:lnTo>
                <a:lnTo>
                  <a:pt x="262635" y="1752147"/>
                </a:lnTo>
                <a:lnTo>
                  <a:pt x="245781" y="1731783"/>
                </a:lnTo>
                <a:lnTo>
                  <a:pt x="229630" y="1712120"/>
                </a:lnTo>
                <a:lnTo>
                  <a:pt x="214181" y="1691755"/>
                </a:lnTo>
                <a:lnTo>
                  <a:pt x="198030" y="1670689"/>
                </a:lnTo>
                <a:lnTo>
                  <a:pt x="183283" y="1649622"/>
                </a:lnTo>
                <a:lnTo>
                  <a:pt x="169238" y="1627853"/>
                </a:lnTo>
                <a:lnTo>
                  <a:pt x="155896" y="1605381"/>
                </a:lnTo>
                <a:lnTo>
                  <a:pt x="141851" y="1582910"/>
                </a:lnTo>
                <a:lnTo>
                  <a:pt x="129211" y="1560438"/>
                </a:lnTo>
                <a:lnTo>
                  <a:pt x="117273" y="1537265"/>
                </a:lnTo>
                <a:lnTo>
                  <a:pt x="106038" y="1514091"/>
                </a:lnTo>
                <a:lnTo>
                  <a:pt x="94802" y="1490215"/>
                </a:lnTo>
                <a:lnTo>
                  <a:pt x="84269" y="1466340"/>
                </a:lnTo>
                <a:lnTo>
                  <a:pt x="73735" y="1442464"/>
                </a:lnTo>
                <a:lnTo>
                  <a:pt x="65308" y="1417886"/>
                </a:lnTo>
                <a:lnTo>
                  <a:pt x="56179" y="1393308"/>
                </a:lnTo>
                <a:lnTo>
                  <a:pt x="47753" y="1367325"/>
                </a:lnTo>
                <a:lnTo>
                  <a:pt x="40028" y="1342045"/>
                </a:lnTo>
                <a:lnTo>
                  <a:pt x="33708" y="1316765"/>
                </a:lnTo>
                <a:lnTo>
                  <a:pt x="26686" y="1290080"/>
                </a:lnTo>
                <a:lnTo>
                  <a:pt x="21770" y="1264097"/>
                </a:lnTo>
                <a:lnTo>
                  <a:pt x="16152" y="1238115"/>
                </a:lnTo>
                <a:lnTo>
                  <a:pt x="11939" y="1210728"/>
                </a:lnTo>
                <a:lnTo>
                  <a:pt x="8428" y="1184043"/>
                </a:lnTo>
                <a:lnTo>
                  <a:pt x="4917" y="1157358"/>
                </a:lnTo>
                <a:lnTo>
                  <a:pt x="2810" y="1129971"/>
                </a:lnTo>
                <a:lnTo>
                  <a:pt x="703" y="1102584"/>
                </a:lnTo>
                <a:lnTo>
                  <a:pt x="1" y="1074495"/>
                </a:lnTo>
                <a:lnTo>
                  <a:pt x="1" y="1047108"/>
                </a:lnTo>
                <a:lnTo>
                  <a:pt x="0" y="1047108"/>
                </a:lnTo>
                <a:close/>
              </a:path>
            </a:pathLst>
          </a:custGeom>
          <a:solidFill>
            <a:srgbClr val="E0E0E0"/>
          </a:solidFill>
          <a:ln w="12700">
            <a:noFill/>
            <a:prstDash val="solid"/>
            <a:round/>
            <a:headEnd/>
            <a:tailEnd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Freeform: Shape 4">
            <a:extLst>
              <a:ext uri="{FF2B5EF4-FFF2-40B4-BE49-F238E27FC236}">
                <a16:creationId xmlns:a16="http://schemas.microsoft.com/office/drawing/2014/main" id="{629F8EFD-4983-8632-3DDF-F2AA9EF4CE4F}"/>
              </a:ext>
            </a:extLst>
          </p:cNvPr>
          <p:cNvSpPr/>
          <p:nvPr/>
        </p:nvSpPr>
        <p:spPr>
          <a:xfrm>
            <a:off x="1333041" y="2584984"/>
            <a:ext cx="1794730" cy="1822970"/>
          </a:xfrm>
          <a:custGeom>
            <a:avLst/>
            <a:gdLst/>
            <a:ahLst/>
            <a:cxnLst/>
            <a:rect l="l" t="t" r="r" b="b"/>
            <a:pathLst>
              <a:path w="2154443" h="2124329">
                <a:moveTo>
                  <a:pt x="0" y="0"/>
                </a:moveTo>
                <a:lnTo>
                  <a:pt x="264483" y="0"/>
                </a:lnTo>
                <a:lnTo>
                  <a:pt x="264483" y="1047108"/>
                </a:lnTo>
                <a:lnTo>
                  <a:pt x="264039" y="1047108"/>
                </a:lnTo>
                <a:lnTo>
                  <a:pt x="264039" y="1068175"/>
                </a:lnTo>
                <a:lnTo>
                  <a:pt x="265444" y="1089242"/>
                </a:lnTo>
                <a:lnTo>
                  <a:pt x="266146" y="1110309"/>
                </a:lnTo>
                <a:lnTo>
                  <a:pt x="268955" y="1129971"/>
                </a:lnTo>
                <a:lnTo>
                  <a:pt x="271062" y="1150336"/>
                </a:lnTo>
                <a:lnTo>
                  <a:pt x="273871" y="1170701"/>
                </a:lnTo>
                <a:lnTo>
                  <a:pt x="276680" y="1191065"/>
                </a:lnTo>
                <a:lnTo>
                  <a:pt x="280893" y="1210728"/>
                </a:lnTo>
                <a:lnTo>
                  <a:pt x="285106" y="1230390"/>
                </a:lnTo>
                <a:lnTo>
                  <a:pt x="289320" y="1250053"/>
                </a:lnTo>
                <a:lnTo>
                  <a:pt x="294938" y="1269715"/>
                </a:lnTo>
                <a:lnTo>
                  <a:pt x="300555" y="1288675"/>
                </a:lnTo>
                <a:lnTo>
                  <a:pt x="306875" y="1307636"/>
                </a:lnTo>
                <a:lnTo>
                  <a:pt x="313898" y="1326596"/>
                </a:lnTo>
                <a:lnTo>
                  <a:pt x="320218" y="1344854"/>
                </a:lnTo>
                <a:lnTo>
                  <a:pt x="327942" y="1363814"/>
                </a:lnTo>
                <a:lnTo>
                  <a:pt x="336369" y="1382072"/>
                </a:lnTo>
                <a:lnTo>
                  <a:pt x="344094" y="1399628"/>
                </a:lnTo>
                <a:lnTo>
                  <a:pt x="353223" y="1417183"/>
                </a:lnTo>
                <a:lnTo>
                  <a:pt x="362352" y="1434037"/>
                </a:lnTo>
                <a:lnTo>
                  <a:pt x="372183" y="1451593"/>
                </a:lnTo>
                <a:lnTo>
                  <a:pt x="382014" y="1468446"/>
                </a:lnTo>
                <a:lnTo>
                  <a:pt x="391845" y="1485300"/>
                </a:lnTo>
                <a:lnTo>
                  <a:pt x="403081" y="1501451"/>
                </a:lnTo>
                <a:lnTo>
                  <a:pt x="413614" y="1516900"/>
                </a:lnTo>
                <a:lnTo>
                  <a:pt x="425552" y="1533754"/>
                </a:lnTo>
                <a:lnTo>
                  <a:pt x="437490" y="1548501"/>
                </a:lnTo>
                <a:lnTo>
                  <a:pt x="450130" y="1564652"/>
                </a:lnTo>
                <a:lnTo>
                  <a:pt x="462771" y="1578696"/>
                </a:lnTo>
                <a:lnTo>
                  <a:pt x="475411" y="1593443"/>
                </a:lnTo>
                <a:lnTo>
                  <a:pt x="488753" y="1607488"/>
                </a:lnTo>
                <a:lnTo>
                  <a:pt x="502095" y="1622235"/>
                </a:lnTo>
                <a:lnTo>
                  <a:pt x="516140" y="1635577"/>
                </a:lnTo>
                <a:lnTo>
                  <a:pt x="530887" y="1648919"/>
                </a:lnTo>
                <a:lnTo>
                  <a:pt x="544931" y="1661560"/>
                </a:lnTo>
                <a:lnTo>
                  <a:pt x="559678" y="1674200"/>
                </a:lnTo>
                <a:lnTo>
                  <a:pt x="575127" y="1686138"/>
                </a:lnTo>
                <a:lnTo>
                  <a:pt x="590576" y="1698076"/>
                </a:lnTo>
                <a:lnTo>
                  <a:pt x="606025" y="1709311"/>
                </a:lnTo>
                <a:lnTo>
                  <a:pt x="622879" y="1720547"/>
                </a:lnTo>
                <a:lnTo>
                  <a:pt x="639030" y="1731783"/>
                </a:lnTo>
                <a:lnTo>
                  <a:pt x="655884" y="1741614"/>
                </a:lnTo>
                <a:lnTo>
                  <a:pt x="672035" y="1752147"/>
                </a:lnTo>
                <a:lnTo>
                  <a:pt x="689591" y="1761978"/>
                </a:lnTo>
                <a:lnTo>
                  <a:pt x="706444" y="1771107"/>
                </a:lnTo>
                <a:lnTo>
                  <a:pt x="724702" y="1780236"/>
                </a:lnTo>
                <a:lnTo>
                  <a:pt x="742258" y="1787961"/>
                </a:lnTo>
                <a:lnTo>
                  <a:pt x="760516" y="1795686"/>
                </a:lnTo>
                <a:lnTo>
                  <a:pt x="779476" y="1803410"/>
                </a:lnTo>
                <a:lnTo>
                  <a:pt x="797032" y="1810432"/>
                </a:lnTo>
                <a:lnTo>
                  <a:pt x="816695" y="1817455"/>
                </a:lnTo>
                <a:lnTo>
                  <a:pt x="835655" y="1823072"/>
                </a:lnTo>
                <a:lnTo>
                  <a:pt x="854615" y="1828690"/>
                </a:lnTo>
                <a:lnTo>
                  <a:pt x="873575" y="1833606"/>
                </a:lnTo>
                <a:lnTo>
                  <a:pt x="893940" y="1839224"/>
                </a:lnTo>
                <a:lnTo>
                  <a:pt x="912900" y="1843437"/>
                </a:lnTo>
                <a:lnTo>
                  <a:pt x="933265" y="1847651"/>
                </a:lnTo>
                <a:lnTo>
                  <a:pt x="952927" y="1850459"/>
                </a:lnTo>
                <a:lnTo>
                  <a:pt x="973292" y="1853268"/>
                </a:lnTo>
                <a:lnTo>
                  <a:pt x="994359" y="1855375"/>
                </a:lnTo>
                <a:lnTo>
                  <a:pt x="1014021" y="1856780"/>
                </a:lnTo>
                <a:lnTo>
                  <a:pt x="1035088" y="1858886"/>
                </a:lnTo>
                <a:lnTo>
                  <a:pt x="1056155" y="1859588"/>
                </a:lnTo>
                <a:lnTo>
                  <a:pt x="1077222" y="1860291"/>
                </a:lnTo>
                <a:lnTo>
                  <a:pt x="1098289" y="1859588"/>
                </a:lnTo>
                <a:lnTo>
                  <a:pt x="1119356" y="1858886"/>
                </a:lnTo>
                <a:lnTo>
                  <a:pt x="1139018" y="1856780"/>
                </a:lnTo>
                <a:lnTo>
                  <a:pt x="1160085" y="1855375"/>
                </a:lnTo>
                <a:lnTo>
                  <a:pt x="1180450" y="1853268"/>
                </a:lnTo>
                <a:lnTo>
                  <a:pt x="1200814" y="1850459"/>
                </a:lnTo>
                <a:lnTo>
                  <a:pt x="1221179" y="1847651"/>
                </a:lnTo>
                <a:lnTo>
                  <a:pt x="1240139" y="1843437"/>
                </a:lnTo>
                <a:lnTo>
                  <a:pt x="1260504" y="1839224"/>
                </a:lnTo>
                <a:lnTo>
                  <a:pt x="1280166" y="1833606"/>
                </a:lnTo>
                <a:lnTo>
                  <a:pt x="1299829" y="1828690"/>
                </a:lnTo>
                <a:lnTo>
                  <a:pt x="1318789" y="1823072"/>
                </a:lnTo>
                <a:lnTo>
                  <a:pt x="1337749" y="1817455"/>
                </a:lnTo>
                <a:lnTo>
                  <a:pt x="1356709" y="1810432"/>
                </a:lnTo>
                <a:lnTo>
                  <a:pt x="1374967" y="1803410"/>
                </a:lnTo>
                <a:lnTo>
                  <a:pt x="1393225" y="1795686"/>
                </a:lnTo>
                <a:lnTo>
                  <a:pt x="1410781" y="1787961"/>
                </a:lnTo>
                <a:lnTo>
                  <a:pt x="1429039" y="1780236"/>
                </a:lnTo>
                <a:lnTo>
                  <a:pt x="1447297" y="1771107"/>
                </a:lnTo>
                <a:lnTo>
                  <a:pt x="1464151" y="1761978"/>
                </a:lnTo>
                <a:lnTo>
                  <a:pt x="1481706" y="1752147"/>
                </a:lnTo>
                <a:lnTo>
                  <a:pt x="1498560" y="1741614"/>
                </a:lnTo>
                <a:lnTo>
                  <a:pt x="1515413" y="1731783"/>
                </a:lnTo>
                <a:lnTo>
                  <a:pt x="1531565" y="1720547"/>
                </a:lnTo>
                <a:lnTo>
                  <a:pt x="1547014" y="1709311"/>
                </a:lnTo>
                <a:lnTo>
                  <a:pt x="1563165" y="1698076"/>
                </a:lnTo>
                <a:lnTo>
                  <a:pt x="1578614" y="1686138"/>
                </a:lnTo>
                <a:lnTo>
                  <a:pt x="1594063" y="1674200"/>
                </a:lnTo>
                <a:lnTo>
                  <a:pt x="1608810" y="1661560"/>
                </a:lnTo>
                <a:lnTo>
                  <a:pt x="1623557" y="1648919"/>
                </a:lnTo>
                <a:lnTo>
                  <a:pt x="1637601" y="1635577"/>
                </a:lnTo>
                <a:lnTo>
                  <a:pt x="1651646" y="1622235"/>
                </a:lnTo>
                <a:lnTo>
                  <a:pt x="1665691" y="1607488"/>
                </a:lnTo>
                <a:lnTo>
                  <a:pt x="1678331" y="1593443"/>
                </a:lnTo>
                <a:lnTo>
                  <a:pt x="1691673" y="1578696"/>
                </a:lnTo>
                <a:lnTo>
                  <a:pt x="1703611" y="1564652"/>
                </a:lnTo>
                <a:lnTo>
                  <a:pt x="1716251" y="1548501"/>
                </a:lnTo>
                <a:lnTo>
                  <a:pt x="1728189" y="1533754"/>
                </a:lnTo>
                <a:lnTo>
                  <a:pt x="1739425" y="1516900"/>
                </a:lnTo>
                <a:lnTo>
                  <a:pt x="1750660" y="1501451"/>
                </a:lnTo>
                <a:lnTo>
                  <a:pt x="1761194" y="1485300"/>
                </a:lnTo>
                <a:lnTo>
                  <a:pt x="1771727" y="1468446"/>
                </a:lnTo>
                <a:lnTo>
                  <a:pt x="1781559" y="1451593"/>
                </a:lnTo>
                <a:lnTo>
                  <a:pt x="1791390" y="1434037"/>
                </a:lnTo>
                <a:lnTo>
                  <a:pt x="1801221" y="1417183"/>
                </a:lnTo>
                <a:lnTo>
                  <a:pt x="1809648" y="1399628"/>
                </a:lnTo>
                <a:lnTo>
                  <a:pt x="1817372" y="1382072"/>
                </a:lnTo>
                <a:lnTo>
                  <a:pt x="1825799" y="1363814"/>
                </a:lnTo>
                <a:lnTo>
                  <a:pt x="1833524" y="1344854"/>
                </a:lnTo>
                <a:lnTo>
                  <a:pt x="1839844" y="1326596"/>
                </a:lnTo>
                <a:lnTo>
                  <a:pt x="1846866" y="1307636"/>
                </a:lnTo>
                <a:lnTo>
                  <a:pt x="1852484" y="1288675"/>
                </a:lnTo>
                <a:lnTo>
                  <a:pt x="1858804" y="1269715"/>
                </a:lnTo>
                <a:lnTo>
                  <a:pt x="1863720" y="1250053"/>
                </a:lnTo>
                <a:lnTo>
                  <a:pt x="1868635" y="1230390"/>
                </a:lnTo>
                <a:lnTo>
                  <a:pt x="1872848" y="1210728"/>
                </a:lnTo>
                <a:lnTo>
                  <a:pt x="1876360" y="1191065"/>
                </a:lnTo>
                <a:lnTo>
                  <a:pt x="1880573" y="1170701"/>
                </a:lnTo>
                <a:lnTo>
                  <a:pt x="1883382" y="1150336"/>
                </a:lnTo>
                <a:lnTo>
                  <a:pt x="1885489" y="1129971"/>
                </a:lnTo>
                <a:lnTo>
                  <a:pt x="1886893" y="1110309"/>
                </a:lnTo>
                <a:lnTo>
                  <a:pt x="1889000" y="1089242"/>
                </a:lnTo>
                <a:lnTo>
                  <a:pt x="1889702" y="1068175"/>
                </a:lnTo>
                <a:lnTo>
                  <a:pt x="1889702" y="1047108"/>
                </a:lnTo>
                <a:lnTo>
                  <a:pt x="1889960" y="1047108"/>
                </a:lnTo>
                <a:lnTo>
                  <a:pt x="1889960" y="0"/>
                </a:lnTo>
                <a:lnTo>
                  <a:pt x="2154443" y="0"/>
                </a:lnTo>
                <a:lnTo>
                  <a:pt x="2154443" y="1047108"/>
                </a:lnTo>
                <a:lnTo>
                  <a:pt x="2153741" y="1074495"/>
                </a:lnTo>
                <a:lnTo>
                  <a:pt x="2153039" y="1102584"/>
                </a:lnTo>
                <a:lnTo>
                  <a:pt x="2151634" y="1129971"/>
                </a:lnTo>
                <a:lnTo>
                  <a:pt x="2148123" y="1157358"/>
                </a:lnTo>
                <a:lnTo>
                  <a:pt x="2145314" y="1184043"/>
                </a:lnTo>
                <a:lnTo>
                  <a:pt x="2141803" y="1210728"/>
                </a:lnTo>
                <a:lnTo>
                  <a:pt x="2136887" y="1238115"/>
                </a:lnTo>
                <a:lnTo>
                  <a:pt x="2132674" y="1264097"/>
                </a:lnTo>
                <a:lnTo>
                  <a:pt x="2127056" y="1290080"/>
                </a:lnTo>
                <a:lnTo>
                  <a:pt x="2120034" y="1316765"/>
                </a:lnTo>
                <a:lnTo>
                  <a:pt x="2113012" y="1342045"/>
                </a:lnTo>
                <a:lnTo>
                  <a:pt x="2105989" y="1367325"/>
                </a:lnTo>
                <a:lnTo>
                  <a:pt x="2097562" y="1393308"/>
                </a:lnTo>
                <a:lnTo>
                  <a:pt x="2088434" y="1417886"/>
                </a:lnTo>
                <a:lnTo>
                  <a:pt x="2079305" y="1442464"/>
                </a:lnTo>
                <a:lnTo>
                  <a:pt x="2070176" y="1466340"/>
                </a:lnTo>
                <a:lnTo>
                  <a:pt x="2059642" y="1490215"/>
                </a:lnTo>
                <a:lnTo>
                  <a:pt x="2048406" y="1514091"/>
                </a:lnTo>
                <a:lnTo>
                  <a:pt x="2036468" y="1537265"/>
                </a:lnTo>
                <a:lnTo>
                  <a:pt x="2024531" y="1560438"/>
                </a:lnTo>
                <a:lnTo>
                  <a:pt x="2011188" y="1582910"/>
                </a:lnTo>
                <a:lnTo>
                  <a:pt x="1997846" y="1605381"/>
                </a:lnTo>
                <a:lnTo>
                  <a:pt x="1984503" y="1627853"/>
                </a:lnTo>
                <a:lnTo>
                  <a:pt x="1970459" y="1649622"/>
                </a:lnTo>
                <a:lnTo>
                  <a:pt x="1955010" y="1670689"/>
                </a:lnTo>
                <a:lnTo>
                  <a:pt x="1940263" y="1691755"/>
                </a:lnTo>
                <a:lnTo>
                  <a:pt x="1924814" y="1712120"/>
                </a:lnTo>
                <a:lnTo>
                  <a:pt x="1907960" y="1731783"/>
                </a:lnTo>
                <a:lnTo>
                  <a:pt x="1891809" y="1752147"/>
                </a:lnTo>
                <a:lnTo>
                  <a:pt x="1874253" y="1771810"/>
                </a:lnTo>
                <a:lnTo>
                  <a:pt x="1856697" y="1790770"/>
                </a:lnTo>
                <a:lnTo>
                  <a:pt x="1838439" y="1809028"/>
                </a:lnTo>
                <a:lnTo>
                  <a:pt x="1820883" y="1827286"/>
                </a:lnTo>
                <a:lnTo>
                  <a:pt x="1801221" y="1844139"/>
                </a:lnTo>
                <a:lnTo>
                  <a:pt x="1781559" y="1861695"/>
                </a:lnTo>
                <a:lnTo>
                  <a:pt x="1761896" y="1877846"/>
                </a:lnTo>
                <a:lnTo>
                  <a:pt x="1742234" y="1894700"/>
                </a:lnTo>
                <a:lnTo>
                  <a:pt x="1721869" y="1910149"/>
                </a:lnTo>
                <a:lnTo>
                  <a:pt x="1700802" y="1926300"/>
                </a:lnTo>
                <a:lnTo>
                  <a:pt x="1679033" y="1940345"/>
                </a:lnTo>
                <a:lnTo>
                  <a:pt x="1657264" y="1954390"/>
                </a:lnTo>
                <a:lnTo>
                  <a:pt x="1635495" y="1968434"/>
                </a:lnTo>
                <a:lnTo>
                  <a:pt x="1613023" y="1981074"/>
                </a:lnTo>
                <a:lnTo>
                  <a:pt x="1590552" y="1994417"/>
                </a:lnTo>
                <a:lnTo>
                  <a:pt x="1567378" y="2007057"/>
                </a:lnTo>
                <a:lnTo>
                  <a:pt x="1544205" y="2018292"/>
                </a:lnTo>
                <a:lnTo>
                  <a:pt x="1520329" y="2029528"/>
                </a:lnTo>
                <a:lnTo>
                  <a:pt x="1496453" y="2040062"/>
                </a:lnTo>
                <a:lnTo>
                  <a:pt x="1471875" y="2049191"/>
                </a:lnTo>
                <a:lnTo>
                  <a:pt x="1447999" y="2059022"/>
                </a:lnTo>
                <a:lnTo>
                  <a:pt x="1422017" y="2067449"/>
                </a:lnTo>
                <a:lnTo>
                  <a:pt x="1397439" y="2075875"/>
                </a:lnTo>
                <a:lnTo>
                  <a:pt x="1372159" y="2082898"/>
                </a:lnTo>
                <a:lnTo>
                  <a:pt x="1346176" y="2090622"/>
                </a:lnTo>
                <a:lnTo>
                  <a:pt x="1320194" y="2096942"/>
                </a:lnTo>
                <a:lnTo>
                  <a:pt x="1294211" y="2102560"/>
                </a:lnTo>
                <a:lnTo>
                  <a:pt x="1267526" y="2108178"/>
                </a:lnTo>
                <a:lnTo>
                  <a:pt x="1240842" y="2111689"/>
                </a:lnTo>
                <a:lnTo>
                  <a:pt x="1214157" y="2115902"/>
                </a:lnTo>
                <a:lnTo>
                  <a:pt x="1187472" y="2119414"/>
                </a:lnTo>
                <a:lnTo>
                  <a:pt x="1159383" y="2121520"/>
                </a:lnTo>
                <a:lnTo>
                  <a:pt x="1132698" y="2122925"/>
                </a:lnTo>
                <a:lnTo>
                  <a:pt x="1104609" y="2124329"/>
                </a:lnTo>
                <a:lnTo>
                  <a:pt x="1077222" y="2124329"/>
                </a:lnTo>
                <a:lnTo>
                  <a:pt x="1049133" y="2124329"/>
                </a:lnTo>
                <a:lnTo>
                  <a:pt x="1021746" y="2122925"/>
                </a:lnTo>
                <a:lnTo>
                  <a:pt x="994359" y="2121520"/>
                </a:lnTo>
                <a:lnTo>
                  <a:pt x="966972" y="2119414"/>
                </a:lnTo>
                <a:lnTo>
                  <a:pt x="939585" y="2115902"/>
                </a:lnTo>
                <a:lnTo>
                  <a:pt x="912900" y="2111689"/>
                </a:lnTo>
                <a:lnTo>
                  <a:pt x="886215" y="2108178"/>
                </a:lnTo>
                <a:lnTo>
                  <a:pt x="860233" y="2102560"/>
                </a:lnTo>
                <a:lnTo>
                  <a:pt x="833548" y="2096942"/>
                </a:lnTo>
                <a:lnTo>
                  <a:pt x="807566" y="2090622"/>
                </a:lnTo>
                <a:lnTo>
                  <a:pt x="782285" y="2082898"/>
                </a:lnTo>
                <a:lnTo>
                  <a:pt x="757005" y="2075875"/>
                </a:lnTo>
                <a:lnTo>
                  <a:pt x="731022" y="2067449"/>
                </a:lnTo>
                <a:lnTo>
                  <a:pt x="706444" y="2059022"/>
                </a:lnTo>
                <a:lnTo>
                  <a:pt x="681866" y="2049191"/>
                </a:lnTo>
                <a:lnTo>
                  <a:pt x="657991" y="2040062"/>
                </a:lnTo>
                <a:lnTo>
                  <a:pt x="633412" y="2029528"/>
                </a:lnTo>
                <a:lnTo>
                  <a:pt x="610239" y="2018292"/>
                </a:lnTo>
                <a:lnTo>
                  <a:pt x="587065" y="2007057"/>
                </a:lnTo>
                <a:lnTo>
                  <a:pt x="563892" y="1994417"/>
                </a:lnTo>
                <a:lnTo>
                  <a:pt x="540718" y="1981074"/>
                </a:lnTo>
                <a:lnTo>
                  <a:pt x="518247" y="1968434"/>
                </a:lnTo>
                <a:lnTo>
                  <a:pt x="496478" y="1954390"/>
                </a:lnTo>
                <a:lnTo>
                  <a:pt x="474708" y="1940345"/>
                </a:lnTo>
                <a:lnTo>
                  <a:pt x="453642" y="1926300"/>
                </a:lnTo>
                <a:lnTo>
                  <a:pt x="432575" y="1910149"/>
                </a:lnTo>
                <a:lnTo>
                  <a:pt x="411508" y="1894700"/>
                </a:lnTo>
                <a:lnTo>
                  <a:pt x="391143" y="1877846"/>
                </a:lnTo>
                <a:lnTo>
                  <a:pt x="372183" y="1861695"/>
                </a:lnTo>
                <a:lnTo>
                  <a:pt x="352520" y="1844139"/>
                </a:lnTo>
                <a:lnTo>
                  <a:pt x="333560" y="1827286"/>
                </a:lnTo>
                <a:lnTo>
                  <a:pt x="315302" y="1809028"/>
                </a:lnTo>
                <a:lnTo>
                  <a:pt x="297044" y="1790770"/>
                </a:lnTo>
                <a:lnTo>
                  <a:pt x="278786" y="1771810"/>
                </a:lnTo>
                <a:lnTo>
                  <a:pt x="262635" y="1752147"/>
                </a:lnTo>
                <a:lnTo>
                  <a:pt x="245781" y="1731783"/>
                </a:lnTo>
                <a:lnTo>
                  <a:pt x="229630" y="1712120"/>
                </a:lnTo>
                <a:lnTo>
                  <a:pt x="214181" y="1691755"/>
                </a:lnTo>
                <a:lnTo>
                  <a:pt x="198030" y="1670689"/>
                </a:lnTo>
                <a:lnTo>
                  <a:pt x="183283" y="1649622"/>
                </a:lnTo>
                <a:lnTo>
                  <a:pt x="169238" y="1627853"/>
                </a:lnTo>
                <a:lnTo>
                  <a:pt x="155896" y="1605381"/>
                </a:lnTo>
                <a:lnTo>
                  <a:pt x="141851" y="1582910"/>
                </a:lnTo>
                <a:lnTo>
                  <a:pt x="129211" y="1560438"/>
                </a:lnTo>
                <a:lnTo>
                  <a:pt x="117273" y="1537265"/>
                </a:lnTo>
                <a:lnTo>
                  <a:pt x="106038" y="1514091"/>
                </a:lnTo>
                <a:lnTo>
                  <a:pt x="94802" y="1490215"/>
                </a:lnTo>
                <a:lnTo>
                  <a:pt x="84269" y="1466340"/>
                </a:lnTo>
                <a:lnTo>
                  <a:pt x="73735" y="1442464"/>
                </a:lnTo>
                <a:lnTo>
                  <a:pt x="65308" y="1417886"/>
                </a:lnTo>
                <a:lnTo>
                  <a:pt x="56179" y="1393308"/>
                </a:lnTo>
                <a:lnTo>
                  <a:pt x="47753" y="1367325"/>
                </a:lnTo>
                <a:lnTo>
                  <a:pt x="40028" y="1342045"/>
                </a:lnTo>
                <a:lnTo>
                  <a:pt x="33708" y="1316765"/>
                </a:lnTo>
                <a:lnTo>
                  <a:pt x="26686" y="1290080"/>
                </a:lnTo>
                <a:lnTo>
                  <a:pt x="21770" y="1264097"/>
                </a:lnTo>
                <a:lnTo>
                  <a:pt x="16152" y="1238115"/>
                </a:lnTo>
                <a:lnTo>
                  <a:pt x="11939" y="1210728"/>
                </a:lnTo>
                <a:lnTo>
                  <a:pt x="8428" y="1184043"/>
                </a:lnTo>
                <a:lnTo>
                  <a:pt x="4917" y="1157358"/>
                </a:lnTo>
                <a:lnTo>
                  <a:pt x="2810" y="1129971"/>
                </a:lnTo>
                <a:lnTo>
                  <a:pt x="703" y="1102584"/>
                </a:lnTo>
                <a:lnTo>
                  <a:pt x="1" y="1074495"/>
                </a:lnTo>
                <a:lnTo>
                  <a:pt x="1" y="1047108"/>
                </a:lnTo>
                <a:lnTo>
                  <a:pt x="0" y="1047108"/>
                </a:lnTo>
                <a:close/>
              </a:path>
            </a:pathLst>
          </a:custGeom>
          <a:solidFill>
            <a:srgbClr val="E0E0E0"/>
          </a:solidFill>
          <a:ln w="12700">
            <a:noFill/>
            <a:prstDash val="solid"/>
            <a:round/>
            <a:headEnd/>
            <a:tailEnd/>
          </a:ln>
          <a:effectLst/>
        </p:spPr>
        <p:txBody>
          <a:bodyPr vert="horz" wrap="square" lIns="360000" tIns="360000" rIns="360000" bIns="60960" anchor="t" anchorCtr="1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120000"/>
              </a:lnSpc>
              <a:defRPr/>
            </a:pPr>
            <a:endParaRPr lang="zh-CN" alt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6" name="Freeform: Shape 5">
            <a:extLst>
              <a:ext uri="{FF2B5EF4-FFF2-40B4-BE49-F238E27FC236}">
                <a16:creationId xmlns:a16="http://schemas.microsoft.com/office/drawing/2014/main" id="{48C224FB-FE26-6D24-27AD-0C8337D0DD86}"/>
              </a:ext>
            </a:extLst>
          </p:cNvPr>
          <p:cNvSpPr>
            <a:spLocks/>
          </p:cNvSpPr>
          <p:nvPr/>
        </p:nvSpPr>
        <p:spPr bwMode="auto">
          <a:xfrm>
            <a:off x="1333044" y="1660580"/>
            <a:ext cx="1795315" cy="924406"/>
          </a:xfrm>
          <a:custGeom>
            <a:avLst/>
            <a:gdLst>
              <a:gd name="T0" fmla="*/ 1624 w 3069"/>
              <a:gd name="T1" fmla="*/ 381 h 1534"/>
              <a:gd name="T2" fmla="*/ 1768 w 3069"/>
              <a:gd name="T3" fmla="*/ 400 h 1534"/>
              <a:gd name="T4" fmla="*/ 1906 w 3069"/>
              <a:gd name="T5" fmla="*/ 437 h 1534"/>
              <a:gd name="T6" fmla="*/ 2036 w 3069"/>
              <a:gd name="T7" fmla="*/ 490 h 1534"/>
              <a:gd name="T8" fmla="*/ 2159 w 3069"/>
              <a:gd name="T9" fmla="*/ 559 h 1534"/>
              <a:gd name="T10" fmla="*/ 2271 w 3069"/>
              <a:gd name="T11" fmla="*/ 641 h 1534"/>
              <a:gd name="T12" fmla="*/ 2372 w 3069"/>
              <a:gd name="T13" fmla="*/ 736 h 1534"/>
              <a:gd name="T14" fmla="*/ 2462 w 3069"/>
              <a:gd name="T15" fmla="*/ 841 h 1534"/>
              <a:gd name="T16" fmla="*/ 2538 w 3069"/>
              <a:gd name="T17" fmla="*/ 958 h 1534"/>
              <a:gd name="T18" fmla="*/ 2601 w 3069"/>
              <a:gd name="T19" fmla="*/ 1083 h 1534"/>
              <a:gd name="T20" fmla="*/ 2648 w 3069"/>
              <a:gd name="T21" fmla="*/ 1217 h 1534"/>
              <a:gd name="T22" fmla="*/ 2679 w 3069"/>
              <a:gd name="T23" fmla="*/ 1358 h 1534"/>
              <a:gd name="T24" fmla="*/ 2692 w 3069"/>
              <a:gd name="T25" fmla="*/ 1504 h 1534"/>
              <a:gd name="T26" fmla="*/ 3067 w 3069"/>
              <a:gd name="T27" fmla="*/ 1455 h 1534"/>
              <a:gd name="T28" fmla="*/ 3045 w 3069"/>
              <a:gd name="T29" fmla="*/ 1262 h 1534"/>
              <a:gd name="T30" fmla="*/ 3000 w 3069"/>
              <a:gd name="T31" fmla="*/ 1078 h 1534"/>
              <a:gd name="T32" fmla="*/ 2933 w 3069"/>
              <a:gd name="T33" fmla="*/ 903 h 1534"/>
              <a:gd name="T34" fmla="*/ 2846 w 3069"/>
              <a:gd name="T35" fmla="*/ 739 h 1534"/>
              <a:gd name="T36" fmla="*/ 2742 w 3069"/>
              <a:gd name="T37" fmla="*/ 587 h 1534"/>
              <a:gd name="T38" fmla="*/ 2619 w 3069"/>
              <a:gd name="T39" fmla="*/ 449 h 1534"/>
              <a:gd name="T40" fmla="*/ 2482 w 3069"/>
              <a:gd name="T41" fmla="*/ 327 h 1534"/>
              <a:gd name="T42" fmla="*/ 2330 w 3069"/>
              <a:gd name="T43" fmla="*/ 222 h 1534"/>
              <a:gd name="T44" fmla="*/ 2166 w 3069"/>
              <a:gd name="T45" fmla="*/ 135 h 1534"/>
              <a:gd name="T46" fmla="*/ 1990 w 3069"/>
              <a:gd name="T47" fmla="*/ 69 h 1534"/>
              <a:gd name="T48" fmla="*/ 1806 w 3069"/>
              <a:gd name="T49" fmla="*/ 23 h 1534"/>
              <a:gd name="T50" fmla="*/ 1614 w 3069"/>
              <a:gd name="T51" fmla="*/ 2 h 1534"/>
              <a:gd name="T52" fmla="*/ 1455 w 3069"/>
              <a:gd name="T53" fmla="*/ 2 h 1534"/>
              <a:gd name="T54" fmla="*/ 1263 w 3069"/>
              <a:gd name="T55" fmla="*/ 23 h 1534"/>
              <a:gd name="T56" fmla="*/ 1079 w 3069"/>
              <a:gd name="T57" fmla="*/ 69 h 1534"/>
              <a:gd name="T58" fmla="*/ 903 w 3069"/>
              <a:gd name="T59" fmla="*/ 135 h 1534"/>
              <a:gd name="T60" fmla="*/ 739 w 3069"/>
              <a:gd name="T61" fmla="*/ 222 h 1534"/>
              <a:gd name="T62" fmla="*/ 587 w 3069"/>
              <a:gd name="T63" fmla="*/ 327 h 1534"/>
              <a:gd name="T64" fmla="*/ 450 w 3069"/>
              <a:gd name="T65" fmla="*/ 449 h 1534"/>
              <a:gd name="T66" fmla="*/ 327 w 3069"/>
              <a:gd name="T67" fmla="*/ 587 h 1534"/>
              <a:gd name="T68" fmla="*/ 223 w 3069"/>
              <a:gd name="T69" fmla="*/ 739 h 1534"/>
              <a:gd name="T70" fmla="*/ 135 w 3069"/>
              <a:gd name="T71" fmla="*/ 903 h 1534"/>
              <a:gd name="T72" fmla="*/ 69 w 3069"/>
              <a:gd name="T73" fmla="*/ 1078 h 1534"/>
              <a:gd name="T74" fmla="*/ 25 w 3069"/>
              <a:gd name="T75" fmla="*/ 1262 h 1534"/>
              <a:gd name="T76" fmla="*/ 2 w 3069"/>
              <a:gd name="T77" fmla="*/ 1455 h 1534"/>
              <a:gd name="T78" fmla="*/ 377 w 3069"/>
              <a:gd name="T79" fmla="*/ 1504 h 1534"/>
              <a:gd name="T80" fmla="*/ 390 w 3069"/>
              <a:gd name="T81" fmla="*/ 1358 h 1534"/>
              <a:gd name="T82" fmla="*/ 421 w 3069"/>
              <a:gd name="T83" fmla="*/ 1217 h 1534"/>
              <a:gd name="T84" fmla="*/ 468 w 3069"/>
              <a:gd name="T85" fmla="*/ 1083 h 1534"/>
              <a:gd name="T86" fmla="*/ 531 w 3069"/>
              <a:gd name="T87" fmla="*/ 958 h 1534"/>
              <a:gd name="T88" fmla="*/ 608 w 3069"/>
              <a:gd name="T89" fmla="*/ 841 h 1534"/>
              <a:gd name="T90" fmla="*/ 697 w 3069"/>
              <a:gd name="T91" fmla="*/ 736 h 1534"/>
              <a:gd name="T92" fmla="*/ 798 w 3069"/>
              <a:gd name="T93" fmla="*/ 641 h 1534"/>
              <a:gd name="T94" fmla="*/ 910 w 3069"/>
              <a:gd name="T95" fmla="*/ 559 h 1534"/>
              <a:gd name="T96" fmla="*/ 1033 w 3069"/>
              <a:gd name="T97" fmla="*/ 490 h 1534"/>
              <a:gd name="T98" fmla="*/ 1163 w 3069"/>
              <a:gd name="T99" fmla="*/ 437 h 1534"/>
              <a:gd name="T100" fmla="*/ 1302 w 3069"/>
              <a:gd name="T101" fmla="*/ 400 h 1534"/>
              <a:gd name="T102" fmla="*/ 1446 w 3069"/>
              <a:gd name="T103" fmla="*/ 381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69" h="1534">
                <a:moveTo>
                  <a:pt x="1534" y="376"/>
                </a:moveTo>
                <a:lnTo>
                  <a:pt x="1534" y="376"/>
                </a:lnTo>
                <a:lnTo>
                  <a:pt x="1564" y="377"/>
                </a:lnTo>
                <a:lnTo>
                  <a:pt x="1594" y="378"/>
                </a:lnTo>
                <a:lnTo>
                  <a:pt x="1624" y="381"/>
                </a:lnTo>
                <a:lnTo>
                  <a:pt x="1652" y="383"/>
                </a:lnTo>
                <a:lnTo>
                  <a:pt x="1682" y="386"/>
                </a:lnTo>
                <a:lnTo>
                  <a:pt x="1711" y="390"/>
                </a:lnTo>
                <a:lnTo>
                  <a:pt x="1740" y="394"/>
                </a:lnTo>
                <a:lnTo>
                  <a:pt x="1768" y="400"/>
                </a:lnTo>
                <a:lnTo>
                  <a:pt x="1796" y="406"/>
                </a:lnTo>
                <a:lnTo>
                  <a:pt x="1824" y="414"/>
                </a:lnTo>
                <a:lnTo>
                  <a:pt x="1852" y="421"/>
                </a:lnTo>
                <a:lnTo>
                  <a:pt x="1878" y="429"/>
                </a:lnTo>
                <a:lnTo>
                  <a:pt x="1906" y="437"/>
                </a:lnTo>
                <a:lnTo>
                  <a:pt x="1933" y="447"/>
                </a:lnTo>
                <a:lnTo>
                  <a:pt x="1958" y="457"/>
                </a:lnTo>
                <a:lnTo>
                  <a:pt x="1985" y="468"/>
                </a:lnTo>
                <a:lnTo>
                  <a:pt x="2011" y="479"/>
                </a:lnTo>
                <a:lnTo>
                  <a:pt x="2036" y="490"/>
                </a:lnTo>
                <a:lnTo>
                  <a:pt x="2062" y="503"/>
                </a:lnTo>
                <a:lnTo>
                  <a:pt x="2086" y="516"/>
                </a:lnTo>
                <a:lnTo>
                  <a:pt x="2111" y="530"/>
                </a:lnTo>
                <a:lnTo>
                  <a:pt x="2134" y="545"/>
                </a:lnTo>
                <a:lnTo>
                  <a:pt x="2159" y="559"/>
                </a:lnTo>
                <a:lnTo>
                  <a:pt x="2181" y="575"/>
                </a:lnTo>
                <a:lnTo>
                  <a:pt x="2205" y="591"/>
                </a:lnTo>
                <a:lnTo>
                  <a:pt x="2227" y="607"/>
                </a:lnTo>
                <a:lnTo>
                  <a:pt x="2249" y="624"/>
                </a:lnTo>
                <a:lnTo>
                  <a:pt x="2271" y="641"/>
                </a:lnTo>
                <a:lnTo>
                  <a:pt x="2292" y="659"/>
                </a:lnTo>
                <a:lnTo>
                  <a:pt x="2312" y="677"/>
                </a:lnTo>
                <a:lnTo>
                  <a:pt x="2333" y="696"/>
                </a:lnTo>
                <a:lnTo>
                  <a:pt x="2353" y="715"/>
                </a:lnTo>
                <a:lnTo>
                  <a:pt x="2372" y="736"/>
                </a:lnTo>
                <a:lnTo>
                  <a:pt x="2391" y="756"/>
                </a:lnTo>
                <a:lnTo>
                  <a:pt x="2409" y="777"/>
                </a:lnTo>
                <a:lnTo>
                  <a:pt x="2427" y="797"/>
                </a:lnTo>
                <a:lnTo>
                  <a:pt x="2445" y="820"/>
                </a:lnTo>
                <a:lnTo>
                  <a:pt x="2462" y="841"/>
                </a:lnTo>
                <a:lnTo>
                  <a:pt x="2479" y="865"/>
                </a:lnTo>
                <a:lnTo>
                  <a:pt x="2495" y="887"/>
                </a:lnTo>
                <a:lnTo>
                  <a:pt x="2510" y="910"/>
                </a:lnTo>
                <a:lnTo>
                  <a:pt x="2524" y="934"/>
                </a:lnTo>
                <a:lnTo>
                  <a:pt x="2538" y="958"/>
                </a:lnTo>
                <a:lnTo>
                  <a:pt x="2552" y="983"/>
                </a:lnTo>
                <a:lnTo>
                  <a:pt x="2565" y="1007"/>
                </a:lnTo>
                <a:lnTo>
                  <a:pt x="2578" y="1032"/>
                </a:lnTo>
                <a:lnTo>
                  <a:pt x="2589" y="1057"/>
                </a:lnTo>
                <a:lnTo>
                  <a:pt x="2601" y="1083"/>
                </a:lnTo>
                <a:lnTo>
                  <a:pt x="2612" y="1110"/>
                </a:lnTo>
                <a:lnTo>
                  <a:pt x="2621" y="1136"/>
                </a:lnTo>
                <a:lnTo>
                  <a:pt x="2631" y="1163"/>
                </a:lnTo>
                <a:lnTo>
                  <a:pt x="2640" y="1190"/>
                </a:lnTo>
                <a:lnTo>
                  <a:pt x="2648" y="1217"/>
                </a:lnTo>
                <a:lnTo>
                  <a:pt x="2656" y="1245"/>
                </a:lnTo>
                <a:lnTo>
                  <a:pt x="2662" y="1273"/>
                </a:lnTo>
                <a:lnTo>
                  <a:pt x="2668" y="1301"/>
                </a:lnTo>
                <a:lnTo>
                  <a:pt x="2674" y="1329"/>
                </a:lnTo>
                <a:lnTo>
                  <a:pt x="2679" y="1358"/>
                </a:lnTo>
                <a:lnTo>
                  <a:pt x="2682" y="1387"/>
                </a:lnTo>
                <a:lnTo>
                  <a:pt x="2685" y="1416"/>
                </a:lnTo>
                <a:lnTo>
                  <a:pt x="2689" y="1444"/>
                </a:lnTo>
                <a:lnTo>
                  <a:pt x="2691" y="1474"/>
                </a:lnTo>
                <a:lnTo>
                  <a:pt x="2692" y="1504"/>
                </a:lnTo>
                <a:lnTo>
                  <a:pt x="2692" y="1534"/>
                </a:lnTo>
                <a:lnTo>
                  <a:pt x="3069" y="1534"/>
                </a:lnTo>
                <a:lnTo>
                  <a:pt x="3069" y="1534"/>
                </a:lnTo>
                <a:lnTo>
                  <a:pt x="3068" y="1495"/>
                </a:lnTo>
                <a:lnTo>
                  <a:pt x="3067" y="1455"/>
                </a:lnTo>
                <a:lnTo>
                  <a:pt x="3064" y="1416"/>
                </a:lnTo>
                <a:lnTo>
                  <a:pt x="3061" y="1377"/>
                </a:lnTo>
                <a:lnTo>
                  <a:pt x="3056" y="1339"/>
                </a:lnTo>
                <a:lnTo>
                  <a:pt x="3051" y="1301"/>
                </a:lnTo>
                <a:lnTo>
                  <a:pt x="3045" y="1262"/>
                </a:lnTo>
                <a:lnTo>
                  <a:pt x="3037" y="1225"/>
                </a:lnTo>
                <a:lnTo>
                  <a:pt x="3030" y="1188"/>
                </a:lnTo>
                <a:lnTo>
                  <a:pt x="3020" y="1150"/>
                </a:lnTo>
                <a:lnTo>
                  <a:pt x="3011" y="1114"/>
                </a:lnTo>
                <a:lnTo>
                  <a:pt x="3000" y="1078"/>
                </a:lnTo>
                <a:lnTo>
                  <a:pt x="2988" y="1041"/>
                </a:lnTo>
                <a:lnTo>
                  <a:pt x="2975" y="1006"/>
                </a:lnTo>
                <a:lnTo>
                  <a:pt x="2963" y="971"/>
                </a:lnTo>
                <a:lnTo>
                  <a:pt x="2948" y="937"/>
                </a:lnTo>
                <a:lnTo>
                  <a:pt x="2933" y="903"/>
                </a:lnTo>
                <a:lnTo>
                  <a:pt x="2918" y="869"/>
                </a:lnTo>
                <a:lnTo>
                  <a:pt x="2901" y="836"/>
                </a:lnTo>
                <a:lnTo>
                  <a:pt x="2884" y="803"/>
                </a:lnTo>
                <a:lnTo>
                  <a:pt x="2866" y="771"/>
                </a:lnTo>
                <a:lnTo>
                  <a:pt x="2846" y="739"/>
                </a:lnTo>
                <a:lnTo>
                  <a:pt x="2827" y="707"/>
                </a:lnTo>
                <a:lnTo>
                  <a:pt x="2807" y="676"/>
                </a:lnTo>
                <a:lnTo>
                  <a:pt x="2786" y="646"/>
                </a:lnTo>
                <a:lnTo>
                  <a:pt x="2764" y="616"/>
                </a:lnTo>
                <a:lnTo>
                  <a:pt x="2742" y="587"/>
                </a:lnTo>
                <a:lnTo>
                  <a:pt x="2718" y="559"/>
                </a:lnTo>
                <a:lnTo>
                  <a:pt x="2695" y="530"/>
                </a:lnTo>
                <a:lnTo>
                  <a:pt x="2671" y="502"/>
                </a:lnTo>
                <a:lnTo>
                  <a:pt x="2645" y="475"/>
                </a:lnTo>
                <a:lnTo>
                  <a:pt x="2619" y="449"/>
                </a:lnTo>
                <a:lnTo>
                  <a:pt x="2593" y="423"/>
                </a:lnTo>
                <a:lnTo>
                  <a:pt x="2566" y="399"/>
                </a:lnTo>
                <a:lnTo>
                  <a:pt x="2538" y="374"/>
                </a:lnTo>
                <a:lnTo>
                  <a:pt x="2511" y="351"/>
                </a:lnTo>
                <a:lnTo>
                  <a:pt x="2482" y="327"/>
                </a:lnTo>
                <a:lnTo>
                  <a:pt x="2452" y="305"/>
                </a:lnTo>
                <a:lnTo>
                  <a:pt x="2423" y="282"/>
                </a:lnTo>
                <a:lnTo>
                  <a:pt x="2392" y="262"/>
                </a:lnTo>
                <a:lnTo>
                  <a:pt x="2361" y="242"/>
                </a:lnTo>
                <a:lnTo>
                  <a:pt x="2330" y="222"/>
                </a:lnTo>
                <a:lnTo>
                  <a:pt x="2298" y="204"/>
                </a:lnTo>
                <a:lnTo>
                  <a:pt x="2265" y="185"/>
                </a:lnTo>
                <a:lnTo>
                  <a:pt x="2233" y="167"/>
                </a:lnTo>
                <a:lnTo>
                  <a:pt x="2199" y="151"/>
                </a:lnTo>
                <a:lnTo>
                  <a:pt x="2166" y="135"/>
                </a:lnTo>
                <a:lnTo>
                  <a:pt x="2132" y="120"/>
                </a:lnTo>
                <a:lnTo>
                  <a:pt x="2097" y="107"/>
                </a:lnTo>
                <a:lnTo>
                  <a:pt x="2062" y="93"/>
                </a:lnTo>
                <a:lnTo>
                  <a:pt x="2027" y="81"/>
                </a:lnTo>
                <a:lnTo>
                  <a:pt x="1990" y="69"/>
                </a:lnTo>
                <a:lnTo>
                  <a:pt x="1954" y="59"/>
                </a:lnTo>
                <a:lnTo>
                  <a:pt x="1918" y="48"/>
                </a:lnTo>
                <a:lnTo>
                  <a:pt x="1881" y="39"/>
                </a:lnTo>
                <a:lnTo>
                  <a:pt x="1843" y="31"/>
                </a:lnTo>
                <a:lnTo>
                  <a:pt x="1806" y="23"/>
                </a:lnTo>
                <a:lnTo>
                  <a:pt x="1769" y="18"/>
                </a:lnTo>
                <a:lnTo>
                  <a:pt x="1730" y="12"/>
                </a:lnTo>
                <a:lnTo>
                  <a:pt x="1692" y="7"/>
                </a:lnTo>
                <a:lnTo>
                  <a:pt x="1652" y="4"/>
                </a:lnTo>
                <a:lnTo>
                  <a:pt x="1614" y="2"/>
                </a:lnTo>
                <a:lnTo>
                  <a:pt x="1575" y="0"/>
                </a:lnTo>
                <a:lnTo>
                  <a:pt x="1534" y="0"/>
                </a:lnTo>
                <a:lnTo>
                  <a:pt x="1534" y="0"/>
                </a:lnTo>
                <a:lnTo>
                  <a:pt x="1495" y="0"/>
                </a:lnTo>
                <a:lnTo>
                  <a:pt x="1455" y="2"/>
                </a:lnTo>
                <a:lnTo>
                  <a:pt x="1417" y="4"/>
                </a:lnTo>
                <a:lnTo>
                  <a:pt x="1377" y="7"/>
                </a:lnTo>
                <a:lnTo>
                  <a:pt x="1339" y="12"/>
                </a:lnTo>
                <a:lnTo>
                  <a:pt x="1301" y="18"/>
                </a:lnTo>
                <a:lnTo>
                  <a:pt x="1263" y="23"/>
                </a:lnTo>
                <a:lnTo>
                  <a:pt x="1225" y="31"/>
                </a:lnTo>
                <a:lnTo>
                  <a:pt x="1188" y="39"/>
                </a:lnTo>
                <a:lnTo>
                  <a:pt x="1151" y="48"/>
                </a:lnTo>
                <a:lnTo>
                  <a:pt x="1114" y="59"/>
                </a:lnTo>
                <a:lnTo>
                  <a:pt x="1079" y="69"/>
                </a:lnTo>
                <a:lnTo>
                  <a:pt x="1043" y="81"/>
                </a:lnTo>
                <a:lnTo>
                  <a:pt x="1007" y="93"/>
                </a:lnTo>
                <a:lnTo>
                  <a:pt x="972" y="107"/>
                </a:lnTo>
                <a:lnTo>
                  <a:pt x="937" y="120"/>
                </a:lnTo>
                <a:lnTo>
                  <a:pt x="903" y="135"/>
                </a:lnTo>
                <a:lnTo>
                  <a:pt x="870" y="151"/>
                </a:lnTo>
                <a:lnTo>
                  <a:pt x="836" y="167"/>
                </a:lnTo>
                <a:lnTo>
                  <a:pt x="803" y="185"/>
                </a:lnTo>
                <a:lnTo>
                  <a:pt x="771" y="204"/>
                </a:lnTo>
                <a:lnTo>
                  <a:pt x="739" y="222"/>
                </a:lnTo>
                <a:lnTo>
                  <a:pt x="708" y="242"/>
                </a:lnTo>
                <a:lnTo>
                  <a:pt x="677" y="262"/>
                </a:lnTo>
                <a:lnTo>
                  <a:pt x="646" y="282"/>
                </a:lnTo>
                <a:lnTo>
                  <a:pt x="616" y="305"/>
                </a:lnTo>
                <a:lnTo>
                  <a:pt x="587" y="327"/>
                </a:lnTo>
                <a:lnTo>
                  <a:pt x="559" y="351"/>
                </a:lnTo>
                <a:lnTo>
                  <a:pt x="531" y="374"/>
                </a:lnTo>
                <a:lnTo>
                  <a:pt x="503" y="399"/>
                </a:lnTo>
                <a:lnTo>
                  <a:pt x="477" y="423"/>
                </a:lnTo>
                <a:lnTo>
                  <a:pt x="450" y="449"/>
                </a:lnTo>
                <a:lnTo>
                  <a:pt x="424" y="475"/>
                </a:lnTo>
                <a:lnTo>
                  <a:pt x="399" y="502"/>
                </a:lnTo>
                <a:lnTo>
                  <a:pt x="374" y="530"/>
                </a:lnTo>
                <a:lnTo>
                  <a:pt x="351" y="559"/>
                </a:lnTo>
                <a:lnTo>
                  <a:pt x="327" y="587"/>
                </a:lnTo>
                <a:lnTo>
                  <a:pt x="305" y="616"/>
                </a:lnTo>
                <a:lnTo>
                  <a:pt x="284" y="646"/>
                </a:lnTo>
                <a:lnTo>
                  <a:pt x="262" y="676"/>
                </a:lnTo>
                <a:lnTo>
                  <a:pt x="242" y="707"/>
                </a:lnTo>
                <a:lnTo>
                  <a:pt x="223" y="739"/>
                </a:lnTo>
                <a:lnTo>
                  <a:pt x="204" y="771"/>
                </a:lnTo>
                <a:lnTo>
                  <a:pt x="185" y="803"/>
                </a:lnTo>
                <a:lnTo>
                  <a:pt x="168" y="836"/>
                </a:lnTo>
                <a:lnTo>
                  <a:pt x="151" y="869"/>
                </a:lnTo>
                <a:lnTo>
                  <a:pt x="135" y="903"/>
                </a:lnTo>
                <a:lnTo>
                  <a:pt x="120" y="937"/>
                </a:lnTo>
                <a:lnTo>
                  <a:pt x="107" y="971"/>
                </a:lnTo>
                <a:lnTo>
                  <a:pt x="94" y="1006"/>
                </a:lnTo>
                <a:lnTo>
                  <a:pt x="81" y="1041"/>
                </a:lnTo>
                <a:lnTo>
                  <a:pt x="69" y="1078"/>
                </a:lnTo>
                <a:lnTo>
                  <a:pt x="59" y="1114"/>
                </a:lnTo>
                <a:lnTo>
                  <a:pt x="49" y="1150"/>
                </a:lnTo>
                <a:lnTo>
                  <a:pt x="39" y="1188"/>
                </a:lnTo>
                <a:lnTo>
                  <a:pt x="32" y="1225"/>
                </a:lnTo>
                <a:lnTo>
                  <a:pt x="25" y="1262"/>
                </a:lnTo>
                <a:lnTo>
                  <a:pt x="18" y="1301"/>
                </a:lnTo>
                <a:lnTo>
                  <a:pt x="13" y="1339"/>
                </a:lnTo>
                <a:lnTo>
                  <a:pt x="9" y="1377"/>
                </a:lnTo>
                <a:lnTo>
                  <a:pt x="5" y="1416"/>
                </a:lnTo>
                <a:lnTo>
                  <a:pt x="2" y="1455"/>
                </a:lnTo>
                <a:lnTo>
                  <a:pt x="1" y="1495"/>
                </a:lnTo>
                <a:lnTo>
                  <a:pt x="0" y="1534"/>
                </a:lnTo>
                <a:lnTo>
                  <a:pt x="377" y="1534"/>
                </a:lnTo>
                <a:lnTo>
                  <a:pt x="377" y="1534"/>
                </a:lnTo>
                <a:lnTo>
                  <a:pt x="377" y="1504"/>
                </a:lnTo>
                <a:lnTo>
                  <a:pt x="378" y="1474"/>
                </a:lnTo>
                <a:lnTo>
                  <a:pt x="381" y="1444"/>
                </a:lnTo>
                <a:lnTo>
                  <a:pt x="383" y="1416"/>
                </a:lnTo>
                <a:lnTo>
                  <a:pt x="387" y="1387"/>
                </a:lnTo>
                <a:lnTo>
                  <a:pt x="390" y="1358"/>
                </a:lnTo>
                <a:lnTo>
                  <a:pt x="396" y="1329"/>
                </a:lnTo>
                <a:lnTo>
                  <a:pt x="401" y="1301"/>
                </a:lnTo>
                <a:lnTo>
                  <a:pt x="407" y="1273"/>
                </a:lnTo>
                <a:lnTo>
                  <a:pt x="414" y="1245"/>
                </a:lnTo>
                <a:lnTo>
                  <a:pt x="421" y="1217"/>
                </a:lnTo>
                <a:lnTo>
                  <a:pt x="430" y="1190"/>
                </a:lnTo>
                <a:lnTo>
                  <a:pt x="438" y="1163"/>
                </a:lnTo>
                <a:lnTo>
                  <a:pt x="448" y="1136"/>
                </a:lnTo>
                <a:lnTo>
                  <a:pt x="457" y="1110"/>
                </a:lnTo>
                <a:lnTo>
                  <a:pt x="468" y="1083"/>
                </a:lnTo>
                <a:lnTo>
                  <a:pt x="480" y="1057"/>
                </a:lnTo>
                <a:lnTo>
                  <a:pt x="491" y="1032"/>
                </a:lnTo>
                <a:lnTo>
                  <a:pt x="504" y="1007"/>
                </a:lnTo>
                <a:lnTo>
                  <a:pt x="517" y="983"/>
                </a:lnTo>
                <a:lnTo>
                  <a:pt x="531" y="958"/>
                </a:lnTo>
                <a:lnTo>
                  <a:pt x="545" y="934"/>
                </a:lnTo>
                <a:lnTo>
                  <a:pt x="560" y="910"/>
                </a:lnTo>
                <a:lnTo>
                  <a:pt x="575" y="887"/>
                </a:lnTo>
                <a:lnTo>
                  <a:pt x="591" y="865"/>
                </a:lnTo>
                <a:lnTo>
                  <a:pt x="608" y="841"/>
                </a:lnTo>
                <a:lnTo>
                  <a:pt x="624" y="820"/>
                </a:lnTo>
                <a:lnTo>
                  <a:pt x="642" y="797"/>
                </a:lnTo>
                <a:lnTo>
                  <a:pt x="660" y="777"/>
                </a:lnTo>
                <a:lnTo>
                  <a:pt x="678" y="756"/>
                </a:lnTo>
                <a:lnTo>
                  <a:pt x="697" y="736"/>
                </a:lnTo>
                <a:lnTo>
                  <a:pt x="716" y="715"/>
                </a:lnTo>
                <a:lnTo>
                  <a:pt x="736" y="696"/>
                </a:lnTo>
                <a:lnTo>
                  <a:pt x="757" y="677"/>
                </a:lnTo>
                <a:lnTo>
                  <a:pt x="777" y="659"/>
                </a:lnTo>
                <a:lnTo>
                  <a:pt x="798" y="641"/>
                </a:lnTo>
                <a:lnTo>
                  <a:pt x="820" y="624"/>
                </a:lnTo>
                <a:lnTo>
                  <a:pt x="842" y="607"/>
                </a:lnTo>
                <a:lnTo>
                  <a:pt x="865" y="591"/>
                </a:lnTo>
                <a:lnTo>
                  <a:pt x="887" y="575"/>
                </a:lnTo>
                <a:lnTo>
                  <a:pt x="910" y="559"/>
                </a:lnTo>
                <a:lnTo>
                  <a:pt x="935" y="545"/>
                </a:lnTo>
                <a:lnTo>
                  <a:pt x="958" y="530"/>
                </a:lnTo>
                <a:lnTo>
                  <a:pt x="983" y="516"/>
                </a:lnTo>
                <a:lnTo>
                  <a:pt x="1007" y="503"/>
                </a:lnTo>
                <a:lnTo>
                  <a:pt x="1033" y="490"/>
                </a:lnTo>
                <a:lnTo>
                  <a:pt x="1059" y="479"/>
                </a:lnTo>
                <a:lnTo>
                  <a:pt x="1084" y="468"/>
                </a:lnTo>
                <a:lnTo>
                  <a:pt x="1110" y="457"/>
                </a:lnTo>
                <a:lnTo>
                  <a:pt x="1136" y="447"/>
                </a:lnTo>
                <a:lnTo>
                  <a:pt x="1163" y="437"/>
                </a:lnTo>
                <a:lnTo>
                  <a:pt x="1191" y="429"/>
                </a:lnTo>
                <a:lnTo>
                  <a:pt x="1217" y="421"/>
                </a:lnTo>
                <a:lnTo>
                  <a:pt x="1245" y="414"/>
                </a:lnTo>
                <a:lnTo>
                  <a:pt x="1273" y="406"/>
                </a:lnTo>
                <a:lnTo>
                  <a:pt x="1302" y="400"/>
                </a:lnTo>
                <a:lnTo>
                  <a:pt x="1329" y="394"/>
                </a:lnTo>
                <a:lnTo>
                  <a:pt x="1358" y="390"/>
                </a:lnTo>
                <a:lnTo>
                  <a:pt x="1387" y="386"/>
                </a:lnTo>
                <a:lnTo>
                  <a:pt x="1416" y="383"/>
                </a:lnTo>
                <a:lnTo>
                  <a:pt x="1446" y="381"/>
                </a:lnTo>
                <a:lnTo>
                  <a:pt x="1475" y="378"/>
                </a:lnTo>
                <a:lnTo>
                  <a:pt x="1504" y="377"/>
                </a:lnTo>
                <a:lnTo>
                  <a:pt x="1534" y="376"/>
                </a:lnTo>
                <a:lnTo>
                  <a:pt x="1534" y="376"/>
                </a:lnTo>
                <a:close/>
              </a:path>
            </a:pathLst>
          </a:custGeom>
          <a:solidFill>
            <a:srgbClr val="2F54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013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Freeform: Shape 6">
            <a:extLst>
              <a:ext uri="{FF2B5EF4-FFF2-40B4-BE49-F238E27FC236}">
                <a16:creationId xmlns:a16="http://schemas.microsoft.com/office/drawing/2014/main" id="{72021994-FD52-9C27-1434-A9C6811C52CE}"/>
              </a:ext>
            </a:extLst>
          </p:cNvPr>
          <p:cNvSpPr>
            <a:spLocks/>
          </p:cNvSpPr>
          <p:nvPr/>
        </p:nvSpPr>
        <p:spPr bwMode="auto">
          <a:xfrm>
            <a:off x="6056935" y="2584986"/>
            <a:ext cx="1794730" cy="924406"/>
          </a:xfrm>
          <a:custGeom>
            <a:avLst/>
            <a:gdLst>
              <a:gd name="T0" fmla="*/ 1444 w 3068"/>
              <a:gd name="T1" fmla="*/ 1153 h 1534"/>
              <a:gd name="T2" fmla="*/ 1300 w 3068"/>
              <a:gd name="T3" fmla="*/ 1134 h 1534"/>
              <a:gd name="T4" fmla="*/ 1163 w 3068"/>
              <a:gd name="T5" fmla="*/ 1097 h 1534"/>
              <a:gd name="T6" fmla="*/ 1032 w 3068"/>
              <a:gd name="T7" fmla="*/ 1044 h 1534"/>
              <a:gd name="T8" fmla="*/ 910 w 3068"/>
              <a:gd name="T9" fmla="*/ 975 h 1534"/>
              <a:gd name="T10" fmla="*/ 797 w 3068"/>
              <a:gd name="T11" fmla="*/ 893 h 1534"/>
              <a:gd name="T12" fmla="*/ 696 w 3068"/>
              <a:gd name="T13" fmla="*/ 798 h 1534"/>
              <a:gd name="T14" fmla="*/ 606 w 3068"/>
              <a:gd name="T15" fmla="*/ 693 h 1534"/>
              <a:gd name="T16" fmla="*/ 530 w 3068"/>
              <a:gd name="T17" fmla="*/ 576 h 1534"/>
              <a:gd name="T18" fmla="*/ 467 w 3068"/>
              <a:gd name="T19" fmla="*/ 451 h 1534"/>
              <a:gd name="T20" fmla="*/ 420 w 3068"/>
              <a:gd name="T21" fmla="*/ 317 h 1534"/>
              <a:gd name="T22" fmla="*/ 390 w 3068"/>
              <a:gd name="T23" fmla="*/ 176 h 1534"/>
              <a:gd name="T24" fmla="*/ 376 w 3068"/>
              <a:gd name="T25" fmla="*/ 30 h 1534"/>
              <a:gd name="T26" fmla="*/ 1 w 3068"/>
              <a:gd name="T27" fmla="*/ 79 h 1534"/>
              <a:gd name="T28" fmla="*/ 23 w 3068"/>
              <a:gd name="T29" fmla="*/ 272 h 1534"/>
              <a:gd name="T30" fmla="*/ 68 w 3068"/>
              <a:gd name="T31" fmla="*/ 456 h 1534"/>
              <a:gd name="T32" fmla="*/ 135 w 3068"/>
              <a:gd name="T33" fmla="*/ 631 h 1534"/>
              <a:gd name="T34" fmla="*/ 222 w 3068"/>
              <a:gd name="T35" fmla="*/ 795 h 1534"/>
              <a:gd name="T36" fmla="*/ 327 w 3068"/>
              <a:gd name="T37" fmla="*/ 947 h 1534"/>
              <a:gd name="T38" fmla="*/ 449 w 3068"/>
              <a:gd name="T39" fmla="*/ 1085 h 1534"/>
              <a:gd name="T40" fmla="*/ 586 w 3068"/>
              <a:gd name="T41" fmla="*/ 1207 h 1534"/>
              <a:gd name="T42" fmla="*/ 738 w 3068"/>
              <a:gd name="T43" fmla="*/ 1312 h 1534"/>
              <a:gd name="T44" fmla="*/ 902 w 3068"/>
              <a:gd name="T45" fmla="*/ 1399 h 1534"/>
              <a:gd name="T46" fmla="*/ 1078 w 3068"/>
              <a:gd name="T47" fmla="*/ 1465 h 1534"/>
              <a:gd name="T48" fmla="*/ 1262 w 3068"/>
              <a:gd name="T49" fmla="*/ 1511 h 1534"/>
              <a:gd name="T50" fmla="*/ 1455 w 3068"/>
              <a:gd name="T51" fmla="*/ 1532 h 1534"/>
              <a:gd name="T52" fmla="*/ 1613 w 3068"/>
              <a:gd name="T53" fmla="*/ 1532 h 1534"/>
              <a:gd name="T54" fmla="*/ 1805 w 3068"/>
              <a:gd name="T55" fmla="*/ 1511 h 1534"/>
              <a:gd name="T56" fmla="*/ 1990 w 3068"/>
              <a:gd name="T57" fmla="*/ 1465 h 1534"/>
              <a:gd name="T58" fmla="*/ 2165 w 3068"/>
              <a:gd name="T59" fmla="*/ 1399 h 1534"/>
              <a:gd name="T60" fmla="*/ 2329 w 3068"/>
              <a:gd name="T61" fmla="*/ 1312 h 1534"/>
              <a:gd name="T62" fmla="*/ 2481 w 3068"/>
              <a:gd name="T63" fmla="*/ 1207 h 1534"/>
              <a:gd name="T64" fmla="*/ 2618 w 3068"/>
              <a:gd name="T65" fmla="*/ 1085 h 1534"/>
              <a:gd name="T66" fmla="*/ 2741 w 3068"/>
              <a:gd name="T67" fmla="*/ 947 h 1534"/>
              <a:gd name="T68" fmla="*/ 2845 w 3068"/>
              <a:gd name="T69" fmla="*/ 795 h 1534"/>
              <a:gd name="T70" fmla="*/ 2933 w 3068"/>
              <a:gd name="T71" fmla="*/ 631 h 1534"/>
              <a:gd name="T72" fmla="*/ 2999 w 3068"/>
              <a:gd name="T73" fmla="*/ 456 h 1534"/>
              <a:gd name="T74" fmla="*/ 3043 w 3068"/>
              <a:gd name="T75" fmla="*/ 272 h 1534"/>
              <a:gd name="T76" fmla="*/ 3066 w 3068"/>
              <a:gd name="T77" fmla="*/ 79 h 1534"/>
              <a:gd name="T78" fmla="*/ 2691 w 3068"/>
              <a:gd name="T79" fmla="*/ 30 h 1534"/>
              <a:gd name="T80" fmla="*/ 2678 w 3068"/>
              <a:gd name="T81" fmla="*/ 176 h 1534"/>
              <a:gd name="T82" fmla="*/ 2647 w 3068"/>
              <a:gd name="T83" fmla="*/ 317 h 1534"/>
              <a:gd name="T84" fmla="*/ 2600 w 3068"/>
              <a:gd name="T85" fmla="*/ 451 h 1534"/>
              <a:gd name="T86" fmla="*/ 2537 w 3068"/>
              <a:gd name="T87" fmla="*/ 576 h 1534"/>
              <a:gd name="T88" fmla="*/ 2461 w 3068"/>
              <a:gd name="T89" fmla="*/ 693 h 1534"/>
              <a:gd name="T90" fmla="*/ 2372 w 3068"/>
              <a:gd name="T91" fmla="*/ 798 h 1534"/>
              <a:gd name="T92" fmla="*/ 2270 w 3068"/>
              <a:gd name="T93" fmla="*/ 893 h 1534"/>
              <a:gd name="T94" fmla="*/ 2158 w 3068"/>
              <a:gd name="T95" fmla="*/ 975 h 1534"/>
              <a:gd name="T96" fmla="*/ 2035 w 3068"/>
              <a:gd name="T97" fmla="*/ 1044 h 1534"/>
              <a:gd name="T98" fmla="*/ 1905 w 3068"/>
              <a:gd name="T99" fmla="*/ 1097 h 1534"/>
              <a:gd name="T100" fmla="*/ 1766 w 3068"/>
              <a:gd name="T101" fmla="*/ 1134 h 1534"/>
              <a:gd name="T102" fmla="*/ 1622 w 3068"/>
              <a:gd name="T103" fmla="*/ 1153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68" h="1534">
                <a:moveTo>
                  <a:pt x="1534" y="1158"/>
                </a:moveTo>
                <a:lnTo>
                  <a:pt x="1534" y="1158"/>
                </a:lnTo>
                <a:lnTo>
                  <a:pt x="1504" y="1157"/>
                </a:lnTo>
                <a:lnTo>
                  <a:pt x="1474" y="1156"/>
                </a:lnTo>
                <a:lnTo>
                  <a:pt x="1444" y="1153"/>
                </a:lnTo>
                <a:lnTo>
                  <a:pt x="1416" y="1151"/>
                </a:lnTo>
                <a:lnTo>
                  <a:pt x="1386" y="1148"/>
                </a:lnTo>
                <a:lnTo>
                  <a:pt x="1357" y="1144"/>
                </a:lnTo>
                <a:lnTo>
                  <a:pt x="1329" y="1140"/>
                </a:lnTo>
                <a:lnTo>
                  <a:pt x="1300" y="1134"/>
                </a:lnTo>
                <a:lnTo>
                  <a:pt x="1273" y="1128"/>
                </a:lnTo>
                <a:lnTo>
                  <a:pt x="1244" y="1120"/>
                </a:lnTo>
                <a:lnTo>
                  <a:pt x="1217" y="1113"/>
                </a:lnTo>
                <a:lnTo>
                  <a:pt x="1190" y="1105"/>
                </a:lnTo>
                <a:lnTo>
                  <a:pt x="1163" y="1097"/>
                </a:lnTo>
                <a:lnTo>
                  <a:pt x="1135" y="1087"/>
                </a:lnTo>
                <a:lnTo>
                  <a:pt x="1110" y="1077"/>
                </a:lnTo>
                <a:lnTo>
                  <a:pt x="1083" y="1066"/>
                </a:lnTo>
                <a:lnTo>
                  <a:pt x="1057" y="1055"/>
                </a:lnTo>
                <a:lnTo>
                  <a:pt x="1032" y="1044"/>
                </a:lnTo>
                <a:lnTo>
                  <a:pt x="1006" y="1031"/>
                </a:lnTo>
                <a:lnTo>
                  <a:pt x="982" y="1018"/>
                </a:lnTo>
                <a:lnTo>
                  <a:pt x="957" y="1004"/>
                </a:lnTo>
                <a:lnTo>
                  <a:pt x="934" y="989"/>
                </a:lnTo>
                <a:lnTo>
                  <a:pt x="910" y="975"/>
                </a:lnTo>
                <a:lnTo>
                  <a:pt x="887" y="959"/>
                </a:lnTo>
                <a:lnTo>
                  <a:pt x="863" y="943"/>
                </a:lnTo>
                <a:lnTo>
                  <a:pt x="841" y="927"/>
                </a:lnTo>
                <a:lnTo>
                  <a:pt x="819" y="910"/>
                </a:lnTo>
                <a:lnTo>
                  <a:pt x="797" y="893"/>
                </a:lnTo>
                <a:lnTo>
                  <a:pt x="776" y="875"/>
                </a:lnTo>
                <a:lnTo>
                  <a:pt x="756" y="857"/>
                </a:lnTo>
                <a:lnTo>
                  <a:pt x="735" y="838"/>
                </a:lnTo>
                <a:lnTo>
                  <a:pt x="715" y="819"/>
                </a:lnTo>
                <a:lnTo>
                  <a:pt x="696" y="798"/>
                </a:lnTo>
                <a:lnTo>
                  <a:pt x="677" y="778"/>
                </a:lnTo>
                <a:lnTo>
                  <a:pt x="659" y="757"/>
                </a:lnTo>
                <a:lnTo>
                  <a:pt x="641" y="737"/>
                </a:lnTo>
                <a:lnTo>
                  <a:pt x="623" y="714"/>
                </a:lnTo>
                <a:lnTo>
                  <a:pt x="606" y="693"/>
                </a:lnTo>
                <a:lnTo>
                  <a:pt x="589" y="669"/>
                </a:lnTo>
                <a:lnTo>
                  <a:pt x="574" y="647"/>
                </a:lnTo>
                <a:lnTo>
                  <a:pt x="558" y="624"/>
                </a:lnTo>
                <a:lnTo>
                  <a:pt x="544" y="600"/>
                </a:lnTo>
                <a:lnTo>
                  <a:pt x="530" y="576"/>
                </a:lnTo>
                <a:lnTo>
                  <a:pt x="516" y="551"/>
                </a:lnTo>
                <a:lnTo>
                  <a:pt x="503" y="527"/>
                </a:lnTo>
                <a:lnTo>
                  <a:pt x="490" y="502"/>
                </a:lnTo>
                <a:lnTo>
                  <a:pt x="479" y="477"/>
                </a:lnTo>
                <a:lnTo>
                  <a:pt x="467" y="451"/>
                </a:lnTo>
                <a:lnTo>
                  <a:pt x="456" y="424"/>
                </a:lnTo>
                <a:lnTo>
                  <a:pt x="447" y="398"/>
                </a:lnTo>
                <a:lnTo>
                  <a:pt x="437" y="371"/>
                </a:lnTo>
                <a:lnTo>
                  <a:pt x="428" y="344"/>
                </a:lnTo>
                <a:lnTo>
                  <a:pt x="420" y="317"/>
                </a:lnTo>
                <a:lnTo>
                  <a:pt x="412" y="289"/>
                </a:lnTo>
                <a:lnTo>
                  <a:pt x="406" y="261"/>
                </a:lnTo>
                <a:lnTo>
                  <a:pt x="400" y="233"/>
                </a:lnTo>
                <a:lnTo>
                  <a:pt x="394" y="205"/>
                </a:lnTo>
                <a:lnTo>
                  <a:pt x="390" y="176"/>
                </a:lnTo>
                <a:lnTo>
                  <a:pt x="386" y="147"/>
                </a:lnTo>
                <a:lnTo>
                  <a:pt x="383" y="118"/>
                </a:lnTo>
                <a:lnTo>
                  <a:pt x="379" y="90"/>
                </a:lnTo>
                <a:lnTo>
                  <a:pt x="378" y="60"/>
                </a:lnTo>
                <a:lnTo>
                  <a:pt x="376" y="30"/>
                </a:lnTo>
                <a:lnTo>
                  <a:pt x="376" y="0"/>
                </a:lnTo>
                <a:lnTo>
                  <a:pt x="0" y="0"/>
                </a:lnTo>
                <a:lnTo>
                  <a:pt x="0" y="0"/>
                </a:lnTo>
                <a:lnTo>
                  <a:pt x="0" y="39"/>
                </a:lnTo>
                <a:lnTo>
                  <a:pt x="1" y="79"/>
                </a:lnTo>
                <a:lnTo>
                  <a:pt x="4" y="118"/>
                </a:lnTo>
                <a:lnTo>
                  <a:pt x="7" y="157"/>
                </a:lnTo>
                <a:lnTo>
                  <a:pt x="12" y="195"/>
                </a:lnTo>
                <a:lnTo>
                  <a:pt x="17" y="233"/>
                </a:lnTo>
                <a:lnTo>
                  <a:pt x="23" y="272"/>
                </a:lnTo>
                <a:lnTo>
                  <a:pt x="31" y="309"/>
                </a:lnTo>
                <a:lnTo>
                  <a:pt x="38" y="346"/>
                </a:lnTo>
                <a:lnTo>
                  <a:pt x="48" y="384"/>
                </a:lnTo>
                <a:lnTo>
                  <a:pt x="57" y="420"/>
                </a:lnTo>
                <a:lnTo>
                  <a:pt x="68" y="456"/>
                </a:lnTo>
                <a:lnTo>
                  <a:pt x="80" y="493"/>
                </a:lnTo>
                <a:lnTo>
                  <a:pt x="93" y="528"/>
                </a:lnTo>
                <a:lnTo>
                  <a:pt x="105" y="563"/>
                </a:lnTo>
                <a:lnTo>
                  <a:pt x="120" y="597"/>
                </a:lnTo>
                <a:lnTo>
                  <a:pt x="135" y="631"/>
                </a:lnTo>
                <a:lnTo>
                  <a:pt x="151" y="665"/>
                </a:lnTo>
                <a:lnTo>
                  <a:pt x="167" y="698"/>
                </a:lnTo>
                <a:lnTo>
                  <a:pt x="184" y="731"/>
                </a:lnTo>
                <a:lnTo>
                  <a:pt x="202" y="763"/>
                </a:lnTo>
                <a:lnTo>
                  <a:pt x="222" y="795"/>
                </a:lnTo>
                <a:lnTo>
                  <a:pt x="241" y="827"/>
                </a:lnTo>
                <a:lnTo>
                  <a:pt x="261" y="858"/>
                </a:lnTo>
                <a:lnTo>
                  <a:pt x="282" y="888"/>
                </a:lnTo>
                <a:lnTo>
                  <a:pt x="305" y="918"/>
                </a:lnTo>
                <a:lnTo>
                  <a:pt x="327" y="947"/>
                </a:lnTo>
                <a:lnTo>
                  <a:pt x="350" y="975"/>
                </a:lnTo>
                <a:lnTo>
                  <a:pt x="374" y="1004"/>
                </a:lnTo>
                <a:lnTo>
                  <a:pt x="397" y="1032"/>
                </a:lnTo>
                <a:lnTo>
                  <a:pt x="423" y="1059"/>
                </a:lnTo>
                <a:lnTo>
                  <a:pt x="449" y="1085"/>
                </a:lnTo>
                <a:lnTo>
                  <a:pt x="475" y="1111"/>
                </a:lnTo>
                <a:lnTo>
                  <a:pt x="502" y="1135"/>
                </a:lnTo>
                <a:lnTo>
                  <a:pt x="530" y="1160"/>
                </a:lnTo>
                <a:lnTo>
                  <a:pt x="557" y="1183"/>
                </a:lnTo>
                <a:lnTo>
                  <a:pt x="586" y="1207"/>
                </a:lnTo>
                <a:lnTo>
                  <a:pt x="616" y="1229"/>
                </a:lnTo>
                <a:lnTo>
                  <a:pt x="646" y="1252"/>
                </a:lnTo>
                <a:lnTo>
                  <a:pt x="676" y="1272"/>
                </a:lnTo>
                <a:lnTo>
                  <a:pt x="707" y="1292"/>
                </a:lnTo>
                <a:lnTo>
                  <a:pt x="738" y="1312"/>
                </a:lnTo>
                <a:lnTo>
                  <a:pt x="770" y="1330"/>
                </a:lnTo>
                <a:lnTo>
                  <a:pt x="803" y="1349"/>
                </a:lnTo>
                <a:lnTo>
                  <a:pt x="836" y="1367"/>
                </a:lnTo>
                <a:lnTo>
                  <a:pt x="869" y="1383"/>
                </a:lnTo>
                <a:lnTo>
                  <a:pt x="902" y="1399"/>
                </a:lnTo>
                <a:lnTo>
                  <a:pt x="937" y="1414"/>
                </a:lnTo>
                <a:lnTo>
                  <a:pt x="971" y="1427"/>
                </a:lnTo>
                <a:lnTo>
                  <a:pt x="1006" y="1441"/>
                </a:lnTo>
                <a:lnTo>
                  <a:pt x="1041" y="1453"/>
                </a:lnTo>
                <a:lnTo>
                  <a:pt x="1078" y="1465"/>
                </a:lnTo>
                <a:lnTo>
                  <a:pt x="1114" y="1475"/>
                </a:lnTo>
                <a:lnTo>
                  <a:pt x="1150" y="1486"/>
                </a:lnTo>
                <a:lnTo>
                  <a:pt x="1187" y="1495"/>
                </a:lnTo>
                <a:lnTo>
                  <a:pt x="1225" y="1503"/>
                </a:lnTo>
                <a:lnTo>
                  <a:pt x="1262" y="1511"/>
                </a:lnTo>
                <a:lnTo>
                  <a:pt x="1300" y="1516"/>
                </a:lnTo>
                <a:lnTo>
                  <a:pt x="1338" y="1522"/>
                </a:lnTo>
                <a:lnTo>
                  <a:pt x="1377" y="1527"/>
                </a:lnTo>
                <a:lnTo>
                  <a:pt x="1416" y="1530"/>
                </a:lnTo>
                <a:lnTo>
                  <a:pt x="1455" y="1532"/>
                </a:lnTo>
                <a:lnTo>
                  <a:pt x="1494" y="1534"/>
                </a:lnTo>
                <a:lnTo>
                  <a:pt x="1534" y="1534"/>
                </a:lnTo>
                <a:lnTo>
                  <a:pt x="1534" y="1534"/>
                </a:lnTo>
                <a:lnTo>
                  <a:pt x="1573" y="1534"/>
                </a:lnTo>
                <a:lnTo>
                  <a:pt x="1613" y="1532"/>
                </a:lnTo>
                <a:lnTo>
                  <a:pt x="1651" y="1530"/>
                </a:lnTo>
                <a:lnTo>
                  <a:pt x="1691" y="1527"/>
                </a:lnTo>
                <a:lnTo>
                  <a:pt x="1729" y="1522"/>
                </a:lnTo>
                <a:lnTo>
                  <a:pt x="1767" y="1516"/>
                </a:lnTo>
                <a:lnTo>
                  <a:pt x="1805" y="1511"/>
                </a:lnTo>
                <a:lnTo>
                  <a:pt x="1843" y="1503"/>
                </a:lnTo>
                <a:lnTo>
                  <a:pt x="1880" y="1495"/>
                </a:lnTo>
                <a:lnTo>
                  <a:pt x="1917" y="1486"/>
                </a:lnTo>
                <a:lnTo>
                  <a:pt x="1954" y="1475"/>
                </a:lnTo>
                <a:lnTo>
                  <a:pt x="1990" y="1465"/>
                </a:lnTo>
                <a:lnTo>
                  <a:pt x="2025" y="1453"/>
                </a:lnTo>
                <a:lnTo>
                  <a:pt x="2062" y="1441"/>
                </a:lnTo>
                <a:lnTo>
                  <a:pt x="2096" y="1427"/>
                </a:lnTo>
                <a:lnTo>
                  <a:pt x="2131" y="1414"/>
                </a:lnTo>
                <a:lnTo>
                  <a:pt x="2165" y="1399"/>
                </a:lnTo>
                <a:lnTo>
                  <a:pt x="2199" y="1383"/>
                </a:lnTo>
                <a:lnTo>
                  <a:pt x="2232" y="1367"/>
                </a:lnTo>
                <a:lnTo>
                  <a:pt x="2265" y="1349"/>
                </a:lnTo>
                <a:lnTo>
                  <a:pt x="2297" y="1330"/>
                </a:lnTo>
                <a:lnTo>
                  <a:pt x="2329" y="1312"/>
                </a:lnTo>
                <a:lnTo>
                  <a:pt x="2360" y="1292"/>
                </a:lnTo>
                <a:lnTo>
                  <a:pt x="2391" y="1272"/>
                </a:lnTo>
                <a:lnTo>
                  <a:pt x="2422" y="1252"/>
                </a:lnTo>
                <a:lnTo>
                  <a:pt x="2452" y="1229"/>
                </a:lnTo>
                <a:lnTo>
                  <a:pt x="2481" y="1207"/>
                </a:lnTo>
                <a:lnTo>
                  <a:pt x="2509" y="1183"/>
                </a:lnTo>
                <a:lnTo>
                  <a:pt x="2537" y="1160"/>
                </a:lnTo>
                <a:lnTo>
                  <a:pt x="2565" y="1135"/>
                </a:lnTo>
                <a:lnTo>
                  <a:pt x="2593" y="1111"/>
                </a:lnTo>
                <a:lnTo>
                  <a:pt x="2618" y="1085"/>
                </a:lnTo>
                <a:lnTo>
                  <a:pt x="2644" y="1059"/>
                </a:lnTo>
                <a:lnTo>
                  <a:pt x="2669" y="1032"/>
                </a:lnTo>
                <a:lnTo>
                  <a:pt x="2694" y="1004"/>
                </a:lnTo>
                <a:lnTo>
                  <a:pt x="2717" y="975"/>
                </a:lnTo>
                <a:lnTo>
                  <a:pt x="2741" y="947"/>
                </a:lnTo>
                <a:lnTo>
                  <a:pt x="2763" y="918"/>
                </a:lnTo>
                <a:lnTo>
                  <a:pt x="2784" y="888"/>
                </a:lnTo>
                <a:lnTo>
                  <a:pt x="2806" y="858"/>
                </a:lnTo>
                <a:lnTo>
                  <a:pt x="2826" y="827"/>
                </a:lnTo>
                <a:lnTo>
                  <a:pt x="2845" y="795"/>
                </a:lnTo>
                <a:lnTo>
                  <a:pt x="2864" y="763"/>
                </a:lnTo>
                <a:lnTo>
                  <a:pt x="2883" y="731"/>
                </a:lnTo>
                <a:lnTo>
                  <a:pt x="2900" y="698"/>
                </a:lnTo>
                <a:lnTo>
                  <a:pt x="2917" y="665"/>
                </a:lnTo>
                <a:lnTo>
                  <a:pt x="2933" y="631"/>
                </a:lnTo>
                <a:lnTo>
                  <a:pt x="2948" y="597"/>
                </a:lnTo>
                <a:lnTo>
                  <a:pt x="2961" y="563"/>
                </a:lnTo>
                <a:lnTo>
                  <a:pt x="2974" y="528"/>
                </a:lnTo>
                <a:lnTo>
                  <a:pt x="2987" y="493"/>
                </a:lnTo>
                <a:lnTo>
                  <a:pt x="2999" y="456"/>
                </a:lnTo>
                <a:lnTo>
                  <a:pt x="3009" y="420"/>
                </a:lnTo>
                <a:lnTo>
                  <a:pt x="3019" y="384"/>
                </a:lnTo>
                <a:lnTo>
                  <a:pt x="3029" y="346"/>
                </a:lnTo>
                <a:lnTo>
                  <a:pt x="3037" y="309"/>
                </a:lnTo>
                <a:lnTo>
                  <a:pt x="3043" y="272"/>
                </a:lnTo>
                <a:lnTo>
                  <a:pt x="3050" y="233"/>
                </a:lnTo>
                <a:lnTo>
                  <a:pt x="3055" y="195"/>
                </a:lnTo>
                <a:lnTo>
                  <a:pt x="3059" y="157"/>
                </a:lnTo>
                <a:lnTo>
                  <a:pt x="3064" y="118"/>
                </a:lnTo>
                <a:lnTo>
                  <a:pt x="3066" y="79"/>
                </a:lnTo>
                <a:lnTo>
                  <a:pt x="3067" y="39"/>
                </a:lnTo>
                <a:lnTo>
                  <a:pt x="3068" y="0"/>
                </a:lnTo>
                <a:lnTo>
                  <a:pt x="2691" y="0"/>
                </a:lnTo>
                <a:lnTo>
                  <a:pt x="2691" y="0"/>
                </a:lnTo>
                <a:lnTo>
                  <a:pt x="2691" y="30"/>
                </a:lnTo>
                <a:lnTo>
                  <a:pt x="2690" y="60"/>
                </a:lnTo>
                <a:lnTo>
                  <a:pt x="2687" y="90"/>
                </a:lnTo>
                <a:lnTo>
                  <a:pt x="2685" y="118"/>
                </a:lnTo>
                <a:lnTo>
                  <a:pt x="2682" y="147"/>
                </a:lnTo>
                <a:lnTo>
                  <a:pt x="2678" y="176"/>
                </a:lnTo>
                <a:lnTo>
                  <a:pt x="2672" y="205"/>
                </a:lnTo>
                <a:lnTo>
                  <a:pt x="2667" y="233"/>
                </a:lnTo>
                <a:lnTo>
                  <a:pt x="2661" y="261"/>
                </a:lnTo>
                <a:lnTo>
                  <a:pt x="2654" y="289"/>
                </a:lnTo>
                <a:lnTo>
                  <a:pt x="2647" y="317"/>
                </a:lnTo>
                <a:lnTo>
                  <a:pt x="2638" y="344"/>
                </a:lnTo>
                <a:lnTo>
                  <a:pt x="2630" y="371"/>
                </a:lnTo>
                <a:lnTo>
                  <a:pt x="2620" y="398"/>
                </a:lnTo>
                <a:lnTo>
                  <a:pt x="2611" y="424"/>
                </a:lnTo>
                <a:lnTo>
                  <a:pt x="2600" y="451"/>
                </a:lnTo>
                <a:lnTo>
                  <a:pt x="2588" y="477"/>
                </a:lnTo>
                <a:lnTo>
                  <a:pt x="2577" y="502"/>
                </a:lnTo>
                <a:lnTo>
                  <a:pt x="2565" y="527"/>
                </a:lnTo>
                <a:lnTo>
                  <a:pt x="2551" y="551"/>
                </a:lnTo>
                <a:lnTo>
                  <a:pt x="2537" y="576"/>
                </a:lnTo>
                <a:lnTo>
                  <a:pt x="2523" y="600"/>
                </a:lnTo>
                <a:lnTo>
                  <a:pt x="2508" y="624"/>
                </a:lnTo>
                <a:lnTo>
                  <a:pt x="2493" y="647"/>
                </a:lnTo>
                <a:lnTo>
                  <a:pt x="2477" y="669"/>
                </a:lnTo>
                <a:lnTo>
                  <a:pt x="2461" y="693"/>
                </a:lnTo>
                <a:lnTo>
                  <a:pt x="2444" y="714"/>
                </a:lnTo>
                <a:lnTo>
                  <a:pt x="2426" y="737"/>
                </a:lnTo>
                <a:lnTo>
                  <a:pt x="2409" y="757"/>
                </a:lnTo>
                <a:lnTo>
                  <a:pt x="2390" y="778"/>
                </a:lnTo>
                <a:lnTo>
                  <a:pt x="2372" y="798"/>
                </a:lnTo>
                <a:lnTo>
                  <a:pt x="2352" y="819"/>
                </a:lnTo>
                <a:lnTo>
                  <a:pt x="2332" y="838"/>
                </a:lnTo>
                <a:lnTo>
                  <a:pt x="2312" y="857"/>
                </a:lnTo>
                <a:lnTo>
                  <a:pt x="2291" y="875"/>
                </a:lnTo>
                <a:lnTo>
                  <a:pt x="2270" y="893"/>
                </a:lnTo>
                <a:lnTo>
                  <a:pt x="2248" y="910"/>
                </a:lnTo>
                <a:lnTo>
                  <a:pt x="2226" y="927"/>
                </a:lnTo>
                <a:lnTo>
                  <a:pt x="2203" y="943"/>
                </a:lnTo>
                <a:lnTo>
                  <a:pt x="2181" y="959"/>
                </a:lnTo>
                <a:lnTo>
                  <a:pt x="2158" y="975"/>
                </a:lnTo>
                <a:lnTo>
                  <a:pt x="2134" y="989"/>
                </a:lnTo>
                <a:lnTo>
                  <a:pt x="2110" y="1004"/>
                </a:lnTo>
                <a:lnTo>
                  <a:pt x="2085" y="1018"/>
                </a:lnTo>
                <a:lnTo>
                  <a:pt x="2061" y="1031"/>
                </a:lnTo>
                <a:lnTo>
                  <a:pt x="2035" y="1044"/>
                </a:lnTo>
                <a:lnTo>
                  <a:pt x="2009" y="1055"/>
                </a:lnTo>
                <a:lnTo>
                  <a:pt x="1984" y="1066"/>
                </a:lnTo>
                <a:lnTo>
                  <a:pt x="1958" y="1077"/>
                </a:lnTo>
                <a:lnTo>
                  <a:pt x="1932" y="1087"/>
                </a:lnTo>
                <a:lnTo>
                  <a:pt x="1905" y="1097"/>
                </a:lnTo>
                <a:lnTo>
                  <a:pt x="1878" y="1105"/>
                </a:lnTo>
                <a:lnTo>
                  <a:pt x="1851" y="1113"/>
                </a:lnTo>
                <a:lnTo>
                  <a:pt x="1823" y="1120"/>
                </a:lnTo>
                <a:lnTo>
                  <a:pt x="1795" y="1128"/>
                </a:lnTo>
                <a:lnTo>
                  <a:pt x="1766" y="1134"/>
                </a:lnTo>
                <a:lnTo>
                  <a:pt x="1739" y="1140"/>
                </a:lnTo>
                <a:lnTo>
                  <a:pt x="1710" y="1144"/>
                </a:lnTo>
                <a:lnTo>
                  <a:pt x="1681" y="1148"/>
                </a:lnTo>
                <a:lnTo>
                  <a:pt x="1652" y="1151"/>
                </a:lnTo>
                <a:lnTo>
                  <a:pt x="1622" y="1153"/>
                </a:lnTo>
                <a:lnTo>
                  <a:pt x="1594" y="1156"/>
                </a:lnTo>
                <a:lnTo>
                  <a:pt x="1564" y="1157"/>
                </a:lnTo>
                <a:lnTo>
                  <a:pt x="1534" y="1158"/>
                </a:lnTo>
                <a:lnTo>
                  <a:pt x="1534" y="1158"/>
                </a:lnTo>
                <a:close/>
              </a:path>
            </a:pathLst>
          </a:custGeom>
          <a:solidFill>
            <a:srgbClr val="FF92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013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: Shape 7">
            <a:extLst>
              <a:ext uri="{FF2B5EF4-FFF2-40B4-BE49-F238E27FC236}">
                <a16:creationId xmlns:a16="http://schemas.microsoft.com/office/drawing/2014/main" id="{C17B1267-DA8E-CFED-8233-B879F04640E5}"/>
              </a:ext>
            </a:extLst>
          </p:cNvPr>
          <p:cNvSpPr>
            <a:spLocks/>
          </p:cNvSpPr>
          <p:nvPr/>
        </p:nvSpPr>
        <p:spPr bwMode="auto">
          <a:xfrm>
            <a:off x="4482160" y="1660580"/>
            <a:ext cx="1795314" cy="924406"/>
          </a:xfrm>
          <a:custGeom>
            <a:avLst/>
            <a:gdLst>
              <a:gd name="T0" fmla="*/ 1624 w 3069"/>
              <a:gd name="T1" fmla="*/ 381 h 1534"/>
              <a:gd name="T2" fmla="*/ 1768 w 3069"/>
              <a:gd name="T3" fmla="*/ 400 h 1534"/>
              <a:gd name="T4" fmla="*/ 1906 w 3069"/>
              <a:gd name="T5" fmla="*/ 437 h 1534"/>
              <a:gd name="T6" fmla="*/ 2036 w 3069"/>
              <a:gd name="T7" fmla="*/ 490 h 1534"/>
              <a:gd name="T8" fmla="*/ 2159 w 3069"/>
              <a:gd name="T9" fmla="*/ 559 h 1534"/>
              <a:gd name="T10" fmla="*/ 2271 w 3069"/>
              <a:gd name="T11" fmla="*/ 641 h 1534"/>
              <a:gd name="T12" fmla="*/ 2372 w 3069"/>
              <a:gd name="T13" fmla="*/ 736 h 1534"/>
              <a:gd name="T14" fmla="*/ 2462 w 3069"/>
              <a:gd name="T15" fmla="*/ 841 h 1534"/>
              <a:gd name="T16" fmla="*/ 2538 w 3069"/>
              <a:gd name="T17" fmla="*/ 958 h 1534"/>
              <a:gd name="T18" fmla="*/ 2601 w 3069"/>
              <a:gd name="T19" fmla="*/ 1083 h 1534"/>
              <a:gd name="T20" fmla="*/ 2648 w 3069"/>
              <a:gd name="T21" fmla="*/ 1217 h 1534"/>
              <a:gd name="T22" fmla="*/ 2679 w 3069"/>
              <a:gd name="T23" fmla="*/ 1358 h 1534"/>
              <a:gd name="T24" fmla="*/ 2692 w 3069"/>
              <a:gd name="T25" fmla="*/ 1504 h 1534"/>
              <a:gd name="T26" fmla="*/ 3067 w 3069"/>
              <a:gd name="T27" fmla="*/ 1455 h 1534"/>
              <a:gd name="T28" fmla="*/ 3045 w 3069"/>
              <a:gd name="T29" fmla="*/ 1262 h 1534"/>
              <a:gd name="T30" fmla="*/ 3000 w 3069"/>
              <a:gd name="T31" fmla="*/ 1078 h 1534"/>
              <a:gd name="T32" fmla="*/ 2933 w 3069"/>
              <a:gd name="T33" fmla="*/ 903 h 1534"/>
              <a:gd name="T34" fmla="*/ 2846 w 3069"/>
              <a:gd name="T35" fmla="*/ 739 h 1534"/>
              <a:gd name="T36" fmla="*/ 2742 w 3069"/>
              <a:gd name="T37" fmla="*/ 587 h 1534"/>
              <a:gd name="T38" fmla="*/ 2619 w 3069"/>
              <a:gd name="T39" fmla="*/ 449 h 1534"/>
              <a:gd name="T40" fmla="*/ 2482 w 3069"/>
              <a:gd name="T41" fmla="*/ 327 h 1534"/>
              <a:gd name="T42" fmla="*/ 2330 w 3069"/>
              <a:gd name="T43" fmla="*/ 222 h 1534"/>
              <a:gd name="T44" fmla="*/ 2166 w 3069"/>
              <a:gd name="T45" fmla="*/ 135 h 1534"/>
              <a:gd name="T46" fmla="*/ 1990 w 3069"/>
              <a:gd name="T47" fmla="*/ 69 h 1534"/>
              <a:gd name="T48" fmla="*/ 1806 w 3069"/>
              <a:gd name="T49" fmla="*/ 23 h 1534"/>
              <a:gd name="T50" fmla="*/ 1614 w 3069"/>
              <a:gd name="T51" fmla="*/ 2 h 1534"/>
              <a:gd name="T52" fmla="*/ 1455 w 3069"/>
              <a:gd name="T53" fmla="*/ 2 h 1534"/>
              <a:gd name="T54" fmla="*/ 1263 w 3069"/>
              <a:gd name="T55" fmla="*/ 23 h 1534"/>
              <a:gd name="T56" fmla="*/ 1079 w 3069"/>
              <a:gd name="T57" fmla="*/ 69 h 1534"/>
              <a:gd name="T58" fmla="*/ 903 w 3069"/>
              <a:gd name="T59" fmla="*/ 135 h 1534"/>
              <a:gd name="T60" fmla="*/ 739 w 3069"/>
              <a:gd name="T61" fmla="*/ 222 h 1534"/>
              <a:gd name="T62" fmla="*/ 587 w 3069"/>
              <a:gd name="T63" fmla="*/ 327 h 1534"/>
              <a:gd name="T64" fmla="*/ 450 w 3069"/>
              <a:gd name="T65" fmla="*/ 449 h 1534"/>
              <a:gd name="T66" fmla="*/ 327 w 3069"/>
              <a:gd name="T67" fmla="*/ 587 h 1534"/>
              <a:gd name="T68" fmla="*/ 223 w 3069"/>
              <a:gd name="T69" fmla="*/ 739 h 1534"/>
              <a:gd name="T70" fmla="*/ 135 w 3069"/>
              <a:gd name="T71" fmla="*/ 903 h 1534"/>
              <a:gd name="T72" fmla="*/ 69 w 3069"/>
              <a:gd name="T73" fmla="*/ 1078 h 1534"/>
              <a:gd name="T74" fmla="*/ 25 w 3069"/>
              <a:gd name="T75" fmla="*/ 1262 h 1534"/>
              <a:gd name="T76" fmla="*/ 2 w 3069"/>
              <a:gd name="T77" fmla="*/ 1455 h 1534"/>
              <a:gd name="T78" fmla="*/ 377 w 3069"/>
              <a:gd name="T79" fmla="*/ 1504 h 1534"/>
              <a:gd name="T80" fmla="*/ 390 w 3069"/>
              <a:gd name="T81" fmla="*/ 1358 h 1534"/>
              <a:gd name="T82" fmla="*/ 421 w 3069"/>
              <a:gd name="T83" fmla="*/ 1217 h 1534"/>
              <a:gd name="T84" fmla="*/ 468 w 3069"/>
              <a:gd name="T85" fmla="*/ 1083 h 1534"/>
              <a:gd name="T86" fmla="*/ 531 w 3069"/>
              <a:gd name="T87" fmla="*/ 958 h 1534"/>
              <a:gd name="T88" fmla="*/ 608 w 3069"/>
              <a:gd name="T89" fmla="*/ 841 h 1534"/>
              <a:gd name="T90" fmla="*/ 697 w 3069"/>
              <a:gd name="T91" fmla="*/ 736 h 1534"/>
              <a:gd name="T92" fmla="*/ 798 w 3069"/>
              <a:gd name="T93" fmla="*/ 641 h 1534"/>
              <a:gd name="T94" fmla="*/ 910 w 3069"/>
              <a:gd name="T95" fmla="*/ 559 h 1534"/>
              <a:gd name="T96" fmla="*/ 1033 w 3069"/>
              <a:gd name="T97" fmla="*/ 490 h 1534"/>
              <a:gd name="T98" fmla="*/ 1163 w 3069"/>
              <a:gd name="T99" fmla="*/ 437 h 1534"/>
              <a:gd name="T100" fmla="*/ 1302 w 3069"/>
              <a:gd name="T101" fmla="*/ 400 h 1534"/>
              <a:gd name="T102" fmla="*/ 1446 w 3069"/>
              <a:gd name="T103" fmla="*/ 381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69" h="1534">
                <a:moveTo>
                  <a:pt x="1534" y="376"/>
                </a:moveTo>
                <a:lnTo>
                  <a:pt x="1534" y="376"/>
                </a:lnTo>
                <a:lnTo>
                  <a:pt x="1564" y="377"/>
                </a:lnTo>
                <a:lnTo>
                  <a:pt x="1594" y="378"/>
                </a:lnTo>
                <a:lnTo>
                  <a:pt x="1624" y="381"/>
                </a:lnTo>
                <a:lnTo>
                  <a:pt x="1652" y="383"/>
                </a:lnTo>
                <a:lnTo>
                  <a:pt x="1682" y="386"/>
                </a:lnTo>
                <a:lnTo>
                  <a:pt x="1711" y="390"/>
                </a:lnTo>
                <a:lnTo>
                  <a:pt x="1740" y="394"/>
                </a:lnTo>
                <a:lnTo>
                  <a:pt x="1768" y="400"/>
                </a:lnTo>
                <a:lnTo>
                  <a:pt x="1796" y="406"/>
                </a:lnTo>
                <a:lnTo>
                  <a:pt x="1824" y="414"/>
                </a:lnTo>
                <a:lnTo>
                  <a:pt x="1852" y="421"/>
                </a:lnTo>
                <a:lnTo>
                  <a:pt x="1878" y="429"/>
                </a:lnTo>
                <a:lnTo>
                  <a:pt x="1906" y="437"/>
                </a:lnTo>
                <a:lnTo>
                  <a:pt x="1933" y="447"/>
                </a:lnTo>
                <a:lnTo>
                  <a:pt x="1958" y="457"/>
                </a:lnTo>
                <a:lnTo>
                  <a:pt x="1985" y="468"/>
                </a:lnTo>
                <a:lnTo>
                  <a:pt x="2011" y="479"/>
                </a:lnTo>
                <a:lnTo>
                  <a:pt x="2036" y="490"/>
                </a:lnTo>
                <a:lnTo>
                  <a:pt x="2062" y="503"/>
                </a:lnTo>
                <a:lnTo>
                  <a:pt x="2086" y="516"/>
                </a:lnTo>
                <a:lnTo>
                  <a:pt x="2111" y="530"/>
                </a:lnTo>
                <a:lnTo>
                  <a:pt x="2134" y="545"/>
                </a:lnTo>
                <a:lnTo>
                  <a:pt x="2159" y="559"/>
                </a:lnTo>
                <a:lnTo>
                  <a:pt x="2181" y="575"/>
                </a:lnTo>
                <a:lnTo>
                  <a:pt x="2205" y="591"/>
                </a:lnTo>
                <a:lnTo>
                  <a:pt x="2227" y="607"/>
                </a:lnTo>
                <a:lnTo>
                  <a:pt x="2249" y="624"/>
                </a:lnTo>
                <a:lnTo>
                  <a:pt x="2271" y="641"/>
                </a:lnTo>
                <a:lnTo>
                  <a:pt x="2292" y="659"/>
                </a:lnTo>
                <a:lnTo>
                  <a:pt x="2312" y="677"/>
                </a:lnTo>
                <a:lnTo>
                  <a:pt x="2333" y="696"/>
                </a:lnTo>
                <a:lnTo>
                  <a:pt x="2353" y="715"/>
                </a:lnTo>
                <a:lnTo>
                  <a:pt x="2372" y="736"/>
                </a:lnTo>
                <a:lnTo>
                  <a:pt x="2391" y="756"/>
                </a:lnTo>
                <a:lnTo>
                  <a:pt x="2409" y="777"/>
                </a:lnTo>
                <a:lnTo>
                  <a:pt x="2427" y="797"/>
                </a:lnTo>
                <a:lnTo>
                  <a:pt x="2445" y="820"/>
                </a:lnTo>
                <a:lnTo>
                  <a:pt x="2462" y="841"/>
                </a:lnTo>
                <a:lnTo>
                  <a:pt x="2479" y="865"/>
                </a:lnTo>
                <a:lnTo>
                  <a:pt x="2495" y="887"/>
                </a:lnTo>
                <a:lnTo>
                  <a:pt x="2510" y="910"/>
                </a:lnTo>
                <a:lnTo>
                  <a:pt x="2524" y="934"/>
                </a:lnTo>
                <a:lnTo>
                  <a:pt x="2538" y="958"/>
                </a:lnTo>
                <a:lnTo>
                  <a:pt x="2552" y="983"/>
                </a:lnTo>
                <a:lnTo>
                  <a:pt x="2565" y="1007"/>
                </a:lnTo>
                <a:lnTo>
                  <a:pt x="2578" y="1032"/>
                </a:lnTo>
                <a:lnTo>
                  <a:pt x="2589" y="1057"/>
                </a:lnTo>
                <a:lnTo>
                  <a:pt x="2601" y="1083"/>
                </a:lnTo>
                <a:lnTo>
                  <a:pt x="2612" y="1110"/>
                </a:lnTo>
                <a:lnTo>
                  <a:pt x="2621" y="1136"/>
                </a:lnTo>
                <a:lnTo>
                  <a:pt x="2631" y="1163"/>
                </a:lnTo>
                <a:lnTo>
                  <a:pt x="2640" y="1190"/>
                </a:lnTo>
                <a:lnTo>
                  <a:pt x="2648" y="1217"/>
                </a:lnTo>
                <a:lnTo>
                  <a:pt x="2656" y="1245"/>
                </a:lnTo>
                <a:lnTo>
                  <a:pt x="2662" y="1273"/>
                </a:lnTo>
                <a:lnTo>
                  <a:pt x="2668" y="1301"/>
                </a:lnTo>
                <a:lnTo>
                  <a:pt x="2674" y="1329"/>
                </a:lnTo>
                <a:lnTo>
                  <a:pt x="2679" y="1358"/>
                </a:lnTo>
                <a:lnTo>
                  <a:pt x="2682" y="1387"/>
                </a:lnTo>
                <a:lnTo>
                  <a:pt x="2685" y="1416"/>
                </a:lnTo>
                <a:lnTo>
                  <a:pt x="2689" y="1444"/>
                </a:lnTo>
                <a:lnTo>
                  <a:pt x="2691" y="1474"/>
                </a:lnTo>
                <a:lnTo>
                  <a:pt x="2692" y="1504"/>
                </a:lnTo>
                <a:lnTo>
                  <a:pt x="2692" y="1534"/>
                </a:lnTo>
                <a:lnTo>
                  <a:pt x="3069" y="1534"/>
                </a:lnTo>
                <a:lnTo>
                  <a:pt x="3069" y="1534"/>
                </a:lnTo>
                <a:lnTo>
                  <a:pt x="3068" y="1495"/>
                </a:lnTo>
                <a:lnTo>
                  <a:pt x="3067" y="1455"/>
                </a:lnTo>
                <a:lnTo>
                  <a:pt x="3064" y="1416"/>
                </a:lnTo>
                <a:lnTo>
                  <a:pt x="3061" y="1377"/>
                </a:lnTo>
                <a:lnTo>
                  <a:pt x="3056" y="1339"/>
                </a:lnTo>
                <a:lnTo>
                  <a:pt x="3051" y="1301"/>
                </a:lnTo>
                <a:lnTo>
                  <a:pt x="3045" y="1262"/>
                </a:lnTo>
                <a:lnTo>
                  <a:pt x="3037" y="1225"/>
                </a:lnTo>
                <a:lnTo>
                  <a:pt x="3030" y="1188"/>
                </a:lnTo>
                <a:lnTo>
                  <a:pt x="3020" y="1150"/>
                </a:lnTo>
                <a:lnTo>
                  <a:pt x="3011" y="1114"/>
                </a:lnTo>
                <a:lnTo>
                  <a:pt x="3000" y="1078"/>
                </a:lnTo>
                <a:lnTo>
                  <a:pt x="2988" y="1041"/>
                </a:lnTo>
                <a:lnTo>
                  <a:pt x="2975" y="1006"/>
                </a:lnTo>
                <a:lnTo>
                  <a:pt x="2963" y="971"/>
                </a:lnTo>
                <a:lnTo>
                  <a:pt x="2948" y="937"/>
                </a:lnTo>
                <a:lnTo>
                  <a:pt x="2933" y="903"/>
                </a:lnTo>
                <a:lnTo>
                  <a:pt x="2918" y="869"/>
                </a:lnTo>
                <a:lnTo>
                  <a:pt x="2901" y="836"/>
                </a:lnTo>
                <a:lnTo>
                  <a:pt x="2884" y="803"/>
                </a:lnTo>
                <a:lnTo>
                  <a:pt x="2866" y="771"/>
                </a:lnTo>
                <a:lnTo>
                  <a:pt x="2846" y="739"/>
                </a:lnTo>
                <a:lnTo>
                  <a:pt x="2827" y="707"/>
                </a:lnTo>
                <a:lnTo>
                  <a:pt x="2807" y="676"/>
                </a:lnTo>
                <a:lnTo>
                  <a:pt x="2786" y="646"/>
                </a:lnTo>
                <a:lnTo>
                  <a:pt x="2764" y="616"/>
                </a:lnTo>
                <a:lnTo>
                  <a:pt x="2742" y="587"/>
                </a:lnTo>
                <a:lnTo>
                  <a:pt x="2718" y="559"/>
                </a:lnTo>
                <a:lnTo>
                  <a:pt x="2695" y="530"/>
                </a:lnTo>
                <a:lnTo>
                  <a:pt x="2671" y="502"/>
                </a:lnTo>
                <a:lnTo>
                  <a:pt x="2645" y="475"/>
                </a:lnTo>
                <a:lnTo>
                  <a:pt x="2619" y="449"/>
                </a:lnTo>
                <a:lnTo>
                  <a:pt x="2593" y="423"/>
                </a:lnTo>
                <a:lnTo>
                  <a:pt x="2566" y="399"/>
                </a:lnTo>
                <a:lnTo>
                  <a:pt x="2538" y="374"/>
                </a:lnTo>
                <a:lnTo>
                  <a:pt x="2511" y="351"/>
                </a:lnTo>
                <a:lnTo>
                  <a:pt x="2482" y="327"/>
                </a:lnTo>
                <a:lnTo>
                  <a:pt x="2452" y="305"/>
                </a:lnTo>
                <a:lnTo>
                  <a:pt x="2423" y="282"/>
                </a:lnTo>
                <a:lnTo>
                  <a:pt x="2392" y="262"/>
                </a:lnTo>
                <a:lnTo>
                  <a:pt x="2361" y="242"/>
                </a:lnTo>
                <a:lnTo>
                  <a:pt x="2330" y="222"/>
                </a:lnTo>
                <a:lnTo>
                  <a:pt x="2298" y="204"/>
                </a:lnTo>
                <a:lnTo>
                  <a:pt x="2265" y="185"/>
                </a:lnTo>
                <a:lnTo>
                  <a:pt x="2233" y="167"/>
                </a:lnTo>
                <a:lnTo>
                  <a:pt x="2199" y="151"/>
                </a:lnTo>
                <a:lnTo>
                  <a:pt x="2166" y="135"/>
                </a:lnTo>
                <a:lnTo>
                  <a:pt x="2132" y="120"/>
                </a:lnTo>
                <a:lnTo>
                  <a:pt x="2097" y="107"/>
                </a:lnTo>
                <a:lnTo>
                  <a:pt x="2062" y="93"/>
                </a:lnTo>
                <a:lnTo>
                  <a:pt x="2027" y="81"/>
                </a:lnTo>
                <a:lnTo>
                  <a:pt x="1990" y="69"/>
                </a:lnTo>
                <a:lnTo>
                  <a:pt x="1954" y="59"/>
                </a:lnTo>
                <a:lnTo>
                  <a:pt x="1918" y="48"/>
                </a:lnTo>
                <a:lnTo>
                  <a:pt x="1881" y="39"/>
                </a:lnTo>
                <a:lnTo>
                  <a:pt x="1843" y="31"/>
                </a:lnTo>
                <a:lnTo>
                  <a:pt x="1806" y="23"/>
                </a:lnTo>
                <a:lnTo>
                  <a:pt x="1769" y="18"/>
                </a:lnTo>
                <a:lnTo>
                  <a:pt x="1730" y="12"/>
                </a:lnTo>
                <a:lnTo>
                  <a:pt x="1692" y="7"/>
                </a:lnTo>
                <a:lnTo>
                  <a:pt x="1652" y="4"/>
                </a:lnTo>
                <a:lnTo>
                  <a:pt x="1614" y="2"/>
                </a:lnTo>
                <a:lnTo>
                  <a:pt x="1575" y="0"/>
                </a:lnTo>
                <a:lnTo>
                  <a:pt x="1534" y="0"/>
                </a:lnTo>
                <a:lnTo>
                  <a:pt x="1534" y="0"/>
                </a:lnTo>
                <a:lnTo>
                  <a:pt x="1495" y="0"/>
                </a:lnTo>
                <a:lnTo>
                  <a:pt x="1455" y="2"/>
                </a:lnTo>
                <a:lnTo>
                  <a:pt x="1417" y="4"/>
                </a:lnTo>
                <a:lnTo>
                  <a:pt x="1377" y="7"/>
                </a:lnTo>
                <a:lnTo>
                  <a:pt x="1339" y="12"/>
                </a:lnTo>
                <a:lnTo>
                  <a:pt x="1301" y="18"/>
                </a:lnTo>
                <a:lnTo>
                  <a:pt x="1263" y="23"/>
                </a:lnTo>
                <a:lnTo>
                  <a:pt x="1225" y="31"/>
                </a:lnTo>
                <a:lnTo>
                  <a:pt x="1188" y="39"/>
                </a:lnTo>
                <a:lnTo>
                  <a:pt x="1151" y="48"/>
                </a:lnTo>
                <a:lnTo>
                  <a:pt x="1114" y="59"/>
                </a:lnTo>
                <a:lnTo>
                  <a:pt x="1079" y="69"/>
                </a:lnTo>
                <a:lnTo>
                  <a:pt x="1043" y="81"/>
                </a:lnTo>
                <a:lnTo>
                  <a:pt x="1007" y="93"/>
                </a:lnTo>
                <a:lnTo>
                  <a:pt x="972" y="107"/>
                </a:lnTo>
                <a:lnTo>
                  <a:pt x="937" y="120"/>
                </a:lnTo>
                <a:lnTo>
                  <a:pt x="903" y="135"/>
                </a:lnTo>
                <a:lnTo>
                  <a:pt x="870" y="151"/>
                </a:lnTo>
                <a:lnTo>
                  <a:pt x="836" y="167"/>
                </a:lnTo>
                <a:lnTo>
                  <a:pt x="803" y="185"/>
                </a:lnTo>
                <a:lnTo>
                  <a:pt x="771" y="204"/>
                </a:lnTo>
                <a:lnTo>
                  <a:pt x="739" y="222"/>
                </a:lnTo>
                <a:lnTo>
                  <a:pt x="708" y="242"/>
                </a:lnTo>
                <a:lnTo>
                  <a:pt x="677" y="262"/>
                </a:lnTo>
                <a:lnTo>
                  <a:pt x="646" y="282"/>
                </a:lnTo>
                <a:lnTo>
                  <a:pt x="616" y="305"/>
                </a:lnTo>
                <a:lnTo>
                  <a:pt x="587" y="327"/>
                </a:lnTo>
                <a:lnTo>
                  <a:pt x="559" y="351"/>
                </a:lnTo>
                <a:lnTo>
                  <a:pt x="531" y="374"/>
                </a:lnTo>
                <a:lnTo>
                  <a:pt x="503" y="399"/>
                </a:lnTo>
                <a:lnTo>
                  <a:pt x="477" y="423"/>
                </a:lnTo>
                <a:lnTo>
                  <a:pt x="450" y="449"/>
                </a:lnTo>
                <a:lnTo>
                  <a:pt x="424" y="475"/>
                </a:lnTo>
                <a:lnTo>
                  <a:pt x="399" y="502"/>
                </a:lnTo>
                <a:lnTo>
                  <a:pt x="374" y="530"/>
                </a:lnTo>
                <a:lnTo>
                  <a:pt x="351" y="559"/>
                </a:lnTo>
                <a:lnTo>
                  <a:pt x="327" y="587"/>
                </a:lnTo>
                <a:lnTo>
                  <a:pt x="305" y="616"/>
                </a:lnTo>
                <a:lnTo>
                  <a:pt x="284" y="646"/>
                </a:lnTo>
                <a:lnTo>
                  <a:pt x="262" y="676"/>
                </a:lnTo>
                <a:lnTo>
                  <a:pt x="242" y="707"/>
                </a:lnTo>
                <a:lnTo>
                  <a:pt x="223" y="739"/>
                </a:lnTo>
                <a:lnTo>
                  <a:pt x="204" y="771"/>
                </a:lnTo>
                <a:lnTo>
                  <a:pt x="185" y="803"/>
                </a:lnTo>
                <a:lnTo>
                  <a:pt x="168" y="836"/>
                </a:lnTo>
                <a:lnTo>
                  <a:pt x="151" y="869"/>
                </a:lnTo>
                <a:lnTo>
                  <a:pt x="135" y="903"/>
                </a:lnTo>
                <a:lnTo>
                  <a:pt x="120" y="937"/>
                </a:lnTo>
                <a:lnTo>
                  <a:pt x="107" y="971"/>
                </a:lnTo>
                <a:lnTo>
                  <a:pt x="94" y="1006"/>
                </a:lnTo>
                <a:lnTo>
                  <a:pt x="81" y="1041"/>
                </a:lnTo>
                <a:lnTo>
                  <a:pt x="69" y="1078"/>
                </a:lnTo>
                <a:lnTo>
                  <a:pt x="59" y="1114"/>
                </a:lnTo>
                <a:lnTo>
                  <a:pt x="49" y="1150"/>
                </a:lnTo>
                <a:lnTo>
                  <a:pt x="39" y="1188"/>
                </a:lnTo>
                <a:lnTo>
                  <a:pt x="32" y="1225"/>
                </a:lnTo>
                <a:lnTo>
                  <a:pt x="25" y="1262"/>
                </a:lnTo>
                <a:lnTo>
                  <a:pt x="18" y="1301"/>
                </a:lnTo>
                <a:lnTo>
                  <a:pt x="13" y="1339"/>
                </a:lnTo>
                <a:lnTo>
                  <a:pt x="9" y="1377"/>
                </a:lnTo>
                <a:lnTo>
                  <a:pt x="5" y="1416"/>
                </a:lnTo>
                <a:lnTo>
                  <a:pt x="2" y="1455"/>
                </a:lnTo>
                <a:lnTo>
                  <a:pt x="1" y="1495"/>
                </a:lnTo>
                <a:lnTo>
                  <a:pt x="0" y="1534"/>
                </a:lnTo>
                <a:lnTo>
                  <a:pt x="377" y="1534"/>
                </a:lnTo>
                <a:lnTo>
                  <a:pt x="377" y="1534"/>
                </a:lnTo>
                <a:lnTo>
                  <a:pt x="377" y="1504"/>
                </a:lnTo>
                <a:lnTo>
                  <a:pt x="378" y="1474"/>
                </a:lnTo>
                <a:lnTo>
                  <a:pt x="381" y="1444"/>
                </a:lnTo>
                <a:lnTo>
                  <a:pt x="383" y="1416"/>
                </a:lnTo>
                <a:lnTo>
                  <a:pt x="387" y="1387"/>
                </a:lnTo>
                <a:lnTo>
                  <a:pt x="390" y="1358"/>
                </a:lnTo>
                <a:lnTo>
                  <a:pt x="396" y="1329"/>
                </a:lnTo>
                <a:lnTo>
                  <a:pt x="401" y="1301"/>
                </a:lnTo>
                <a:lnTo>
                  <a:pt x="407" y="1273"/>
                </a:lnTo>
                <a:lnTo>
                  <a:pt x="414" y="1245"/>
                </a:lnTo>
                <a:lnTo>
                  <a:pt x="421" y="1217"/>
                </a:lnTo>
                <a:lnTo>
                  <a:pt x="430" y="1190"/>
                </a:lnTo>
                <a:lnTo>
                  <a:pt x="438" y="1163"/>
                </a:lnTo>
                <a:lnTo>
                  <a:pt x="448" y="1136"/>
                </a:lnTo>
                <a:lnTo>
                  <a:pt x="457" y="1110"/>
                </a:lnTo>
                <a:lnTo>
                  <a:pt x="468" y="1083"/>
                </a:lnTo>
                <a:lnTo>
                  <a:pt x="480" y="1057"/>
                </a:lnTo>
                <a:lnTo>
                  <a:pt x="491" y="1032"/>
                </a:lnTo>
                <a:lnTo>
                  <a:pt x="504" y="1007"/>
                </a:lnTo>
                <a:lnTo>
                  <a:pt x="517" y="983"/>
                </a:lnTo>
                <a:lnTo>
                  <a:pt x="531" y="958"/>
                </a:lnTo>
                <a:lnTo>
                  <a:pt x="545" y="934"/>
                </a:lnTo>
                <a:lnTo>
                  <a:pt x="560" y="910"/>
                </a:lnTo>
                <a:lnTo>
                  <a:pt x="575" y="887"/>
                </a:lnTo>
                <a:lnTo>
                  <a:pt x="591" y="865"/>
                </a:lnTo>
                <a:lnTo>
                  <a:pt x="608" y="841"/>
                </a:lnTo>
                <a:lnTo>
                  <a:pt x="624" y="820"/>
                </a:lnTo>
                <a:lnTo>
                  <a:pt x="642" y="797"/>
                </a:lnTo>
                <a:lnTo>
                  <a:pt x="660" y="777"/>
                </a:lnTo>
                <a:lnTo>
                  <a:pt x="678" y="756"/>
                </a:lnTo>
                <a:lnTo>
                  <a:pt x="697" y="736"/>
                </a:lnTo>
                <a:lnTo>
                  <a:pt x="716" y="715"/>
                </a:lnTo>
                <a:lnTo>
                  <a:pt x="736" y="696"/>
                </a:lnTo>
                <a:lnTo>
                  <a:pt x="757" y="677"/>
                </a:lnTo>
                <a:lnTo>
                  <a:pt x="777" y="659"/>
                </a:lnTo>
                <a:lnTo>
                  <a:pt x="798" y="641"/>
                </a:lnTo>
                <a:lnTo>
                  <a:pt x="820" y="624"/>
                </a:lnTo>
                <a:lnTo>
                  <a:pt x="842" y="607"/>
                </a:lnTo>
                <a:lnTo>
                  <a:pt x="865" y="591"/>
                </a:lnTo>
                <a:lnTo>
                  <a:pt x="887" y="575"/>
                </a:lnTo>
                <a:lnTo>
                  <a:pt x="910" y="559"/>
                </a:lnTo>
                <a:lnTo>
                  <a:pt x="935" y="545"/>
                </a:lnTo>
                <a:lnTo>
                  <a:pt x="958" y="530"/>
                </a:lnTo>
                <a:lnTo>
                  <a:pt x="983" y="516"/>
                </a:lnTo>
                <a:lnTo>
                  <a:pt x="1007" y="503"/>
                </a:lnTo>
                <a:lnTo>
                  <a:pt x="1033" y="490"/>
                </a:lnTo>
                <a:lnTo>
                  <a:pt x="1059" y="479"/>
                </a:lnTo>
                <a:lnTo>
                  <a:pt x="1084" y="468"/>
                </a:lnTo>
                <a:lnTo>
                  <a:pt x="1110" y="457"/>
                </a:lnTo>
                <a:lnTo>
                  <a:pt x="1136" y="447"/>
                </a:lnTo>
                <a:lnTo>
                  <a:pt x="1163" y="437"/>
                </a:lnTo>
                <a:lnTo>
                  <a:pt x="1191" y="429"/>
                </a:lnTo>
                <a:lnTo>
                  <a:pt x="1217" y="421"/>
                </a:lnTo>
                <a:lnTo>
                  <a:pt x="1245" y="414"/>
                </a:lnTo>
                <a:lnTo>
                  <a:pt x="1273" y="406"/>
                </a:lnTo>
                <a:lnTo>
                  <a:pt x="1302" y="400"/>
                </a:lnTo>
                <a:lnTo>
                  <a:pt x="1329" y="394"/>
                </a:lnTo>
                <a:lnTo>
                  <a:pt x="1358" y="390"/>
                </a:lnTo>
                <a:lnTo>
                  <a:pt x="1387" y="386"/>
                </a:lnTo>
                <a:lnTo>
                  <a:pt x="1416" y="383"/>
                </a:lnTo>
                <a:lnTo>
                  <a:pt x="1446" y="381"/>
                </a:lnTo>
                <a:lnTo>
                  <a:pt x="1475" y="378"/>
                </a:lnTo>
                <a:lnTo>
                  <a:pt x="1504" y="377"/>
                </a:lnTo>
                <a:lnTo>
                  <a:pt x="1534" y="376"/>
                </a:lnTo>
                <a:lnTo>
                  <a:pt x="1534" y="376"/>
                </a:lnTo>
                <a:close/>
              </a:path>
            </a:pathLst>
          </a:custGeom>
          <a:solidFill>
            <a:srgbClr val="2F54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013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TextBox 36">
            <a:extLst>
              <a:ext uri="{FF2B5EF4-FFF2-40B4-BE49-F238E27FC236}">
                <a16:creationId xmlns:a16="http://schemas.microsoft.com/office/drawing/2014/main" id="{79406257-7AE7-0984-0069-4EAB728EE77F}"/>
              </a:ext>
            </a:extLst>
          </p:cNvPr>
          <p:cNvSpPr txBox="1">
            <a:spLocks/>
          </p:cNvSpPr>
          <p:nvPr/>
        </p:nvSpPr>
        <p:spPr bwMode="auto">
          <a:xfrm>
            <a:off x="2907813" y="735546"/>
            <a:ext cx="1794731" cy="18229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txBody>
          <a:bodyPr wrap="square" lIns="360000" tIns="0" rIns="360000" bIns="540000" anchor="b" anchorCtr="1">
            <a:norm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120000"/>
              </a:lnSpc>
              <a:defRPr/>
            </a:pPr>
            <a:endParaRPr lang="zh-CN" alt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Freeform: Shape 24">
            <a:extLst>
              <a:ext uri="{FF2B5EF4-FFF2-40B4-BE49-F238E27FC236}">
                <a16:creationId xmlns:a16="http://schemas.microsoft.com/office/drawing/2014/main" id="{CBE77A38-419A-16CE-8B88-B74EE77A0DF0}"/>
              </a:ext>
            </a:extLst>
          </p:cNvPr>
          <p:cNvSpPr>
            <a:spLocks/>
          </p:cNvSpPr>
          <p:nvPr/>
        </p:nvSpPr>
        <p:spPr bwMode="auto">
          <a:xfrm>
            <a:off x="2907819" y="2584986"/>
            <a:ext cx="1794729" cy="924406"/>
          </a:xfrm>
          <a:custGeom>
            <a:avLst/>
            <a:gdLst>
              <a:gd name="T0" fmla="*/ 1444 w 3068"/>
              <a:gd name="T1" fmla="*/ 1153 h 1534"/>
              <a:gd name="T2" fmla="*/ 1300 w 3068"/>
              <a:gd name="T3" fmla="*/ 1134 h 1534"/>
              <a:gd name="T4" fmla="*/ 1163 w 3068"/>
              <a:gd name="T5" fmla="*/ 1097 h 1534"/>
              <a:gd name="T6" fmla="*/ 1032 w 3068"/>
              <a:gd name="T7" fmla="*/ 1044 h 1534"/>
              <a:gd name="T8" fmla="*/ 910 w 3068"/>
              <a:gd name="T9" fmla="*/ 975 h 1534"/>
              <a:gd name="T10" fmla="*/ 797 w 3068"/>
              <a:gd name="T11" fmla="*/ 893 h 1534"/>
              <a:gd name="T12" fmla="*/ 696 w 3068"/>
              <a:gd name="T13" fmla="*/ 798 h 1534"/>
              <a:gd name="T14" fmla="*/ 606 w 3068"/>
              <a:gd name="T15" fmla="*/ 693 h 1534"/>
              <a:gd name="T16" fmla="*/ 530 w 3068"/>
              <a:gd name="T17" fmla="*/ 576 h 1534"/>
              <a:gd name="T18" fmla="*/ 467 w 3068"/>
              <a:gd name="T19" fmla="*/ 451 h 1534"/>
              <a:gd name="T20" fmla="*/ 420 w 3068"/>
              <a:gd name="T21" fmla="*/ 317 h 1534"/>
              <a:gd name="T22" fmla="*/ 390 w 3068"/>
              <a:gd name="T23" fmla="*/ 176 h 1534"/>
              <a:gd name="T24" fmla="*/ 376 w 3068"/>
              <a:gd name="T25" fmla="*/ 30 h 1534"/>
              <a:gd name="T26" fmla="*/ 1 w 3068"/>
              <a:gd name="T27" fmla="*/ 79 h 1534"/>
              <a:gd name="T28" fmla="*/ 23 w 3068"/>
              <a:gd name="T29" fmla="*/ 272 h 1534"/>
              <a:gd name="T30" fmla="*/ 68 w 3068"/>
              <a:gd name="T31" fmla="*/ 456 h 1534"/>
              <a:gd name="T32" fmla="*/ 135 w 3068"/>
              <a:gd name="T33" fmla="*/ 631 h 1534"/>
              <a:gd name="T34" fmla="*/ 222 w 3068"/>
              <a:gd name="T35" fmla="*/ 795 h 1534"/>
              <a:gd name="T36" fmla="*/ 327 w 3068"/>
              <a:gd name="T37" fmla="*/ 947 h 1534"/>
              <a:gd name="T38" fmla="*/ 449 w 3068"/>
              <a:gd name="T39" fmla="*/ 1085 h 1534"/>
              <a:gd name="T40" fmla="*/ 586 w 3068"/>
              <a:gd name="T41" fmla="*/ 1207 h 1534"/>
              <a:gd name="T42" fmla="*/ 738 w 3068"/>
              <a:gd name="T43" fmla="*/ 1312 h 1534"/>
              <a:gd name="T44" fmla="*/ 902 w 3068"/>
              <a:gd name="T45" fmla="*/ 1399 h 1534"/>
              <a:gd name="T46" fmla="*/ 1078 w 3068"/>
              <a:gd name="T47" fmla="*/ 1465 h 1534"/>
              <a:gd name="T48" fmla="*/ 1262 w 3068"/>
              <a:gd name="T49" fmla="*/ 1511 h 1534"/>
              <a:gd name="T50" fmla="*/ 1455 w 3068"/>
              <a:gd name="T51" fmla="*/ 1532 h 1534"/>
              <a:gd name="T52" fmla="*/ 1613 w 3068"/>
              <a:gd name="T53" fmla="*/ 1532 h 1534"/>
              <a:gd name="T54" fmla="*/ 1805 w 3068"/>
              <a:gd name="T55" fmla="*/ 1511 h 1534"/>
              <a:gd name="T56" fmla="*/ 1990 w 3068"/>
              <a:gd name="T57" fmla="*/ 1465 h 1534"/>
              <a:gd name="T58" fmla="*/ 2165 w 3068"/>
              <a:gd name="T59" fmla="*/ 1399 h 1534"/>
              <a:gd name="T60" fmla="*/ 2329 w 3068"/>
              <a:gd name="T61" fmla="*/ 1312 h 1534"/>
              <a:gd name="T62" fmla="*/ 2481 w 3068"/>
              <a:gd name="T63" fmla="*/ 1207 h 1534"/>
              <a:gd name="T64" fmla="*/ 2618 w 3068"/>
              <a:gd name="T65" fmla="*/ 1085 h 1534"/>
              <a:gd name="T66" fmla="*/ 2741 w 3068"/>
              <a:gd name="T67" fmla="*/ 947 h 1534"/>
              <a:gd name="T68" fmla="*/ 2845 w 3068"/>
              <a:gd name="T69" fmla="*/ 795 h 1534"/>
              <a:gd name="T70" fmla="*/ 2933 w 3068"/>
              <a:gd name="T71" fmla="*/ 631 h 1534"/>
              <a:gd name="T72" fmla="*/ 2999 w 3068"/>
              <a:gd name="T73" fmla="*/ 456 h 1534"/>
              <a:gd name="T74" fmla="*/ 3043 w 3068"/>
              <a:gd name="T75" fmla="*/ 272 h 1534"/>
              <a:gd name="T76" fmla="*/ 3066 w 3068"/>
              <a:gd name="T77" fmla="*/ 79 h 1534"/>
              <a:gd name="T78" fmla="*/ 2691 w 3068"/>
              <a:gd name="T79" fmla="*/ 30 h 1534"/>
              <a:gd name="T80" fmla="*/ 2678 w 3068"/>
              <a:gd name="T81" fmla="*/ 176 h 1534"/>
              <a:gd name="T82" fmla="*/ 2647 w 3068"/>
              <a:gd name="T83" fmla="*/ 317 h 1534"/>
              <a:gd name="T84" fmla="*/ 2600 w 3068"/>
              <a:gd name="T85" fmla="*/ 451 h 1534"/>
              <a:gd name="T86" fmla="*/ 2537 w 3068"/>
              <a:gd name="T87" fmla="*/ 576 h 1534"/>
              <a:gd name="T88" fmla="*/ 2461 w 3068"/>
              <a:gd name="T89" fmla="*/ 693 h 1534"/>
              <a:gd name="T90" fmla="*/ 2372 w 3068"/>
              <a:gd name="T91" fmla="*/ 798 h 1534"/>
              <a:gd name="T92" fmla="*/ 2270 w 3068"/>
              <a:gd name="T93" fmla="*/ 893 h 1534"/>
              <a:gd name="T94" fmla="*/ 2158 w 3068"/>
              <a:gd name="T95" fmla="*/ 975 h 1534"/>
              <a:gd name="T96" fmla="*/ 2035 w 3068"/>
              <a:gd name="T97" fmla="*/ 1044 h 1534"/>
              <a:gd name="T98" fmla="*/ 1905 w 3068"/>
              <a:gd name="T99" fmla="*/ 1097 h 1534"/>
              <a:gd name="T100" fmla="*/ 1766 w 3068"/>
              <a:gd name="T101" fmla="*/ 1134 h 1534"/>
              <a:gd name="T102" fmla="*/ 1622 w 3068"/>
              <a:gd name="T103" fmla="*/ 1153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68" h="1534">
                <a:moveTo>
                  <a:pt x="1534" y="1158"/>
                </a:moveTo>
                <a:lnTo>
                  <a:pt x="1534" y="1158"/>
                </a:lnTo>
                <a:lnTo>
                  <a:pt x="1504" y="1157"/>
                </a:lnTo>
                <a:lnTo>
                  <a:pt x="1474" y="1156"/>
                </a:lnTo>
                <a:lnTo>
                  <a:pt x="1444" y="1153"/>
                </a:lnTo>
                <a:lnTo>
                  <a:pt x="1416" y="1151"/>
                </a:lnTo>
                <a:lnTo>
                  <a:pt x="1386" y="1148"/>
                </a:lnTo>
                <a:lnTo>
                  <a:pt x="1357" y="1144"/>
                </a:lnTo>
                <a:lnTo>
                  <a:pt x="1329" y="1140"/>
                </a:lnTo>
                <a:lnTo>
                  <a:pt x="1300" y="1134"/>
                </a:lnTo>
                <a:lnTo>
                  <a:pt x="1273" y="1128"/>
                </a:lnTo>
                <a:lnTo>
                  <a:pt x="1244" y="1120"/>
                </a:lnTo>
                <a:lnTo>
                  <a:pt x="1217" y="1113"/>
                </a:lnTo>
                <a:lnTo>
                  <a:pt x="1190" y="1105"/>
                </a:lnTo>
                <a:lnTo>
                  <a:pt x="1163" y="1097"/>
                </a:lnTo>
                <a:lnTo>
                  <a:pt x="1135" y="1087"/>
                </a:lnTo>
                <a:lnTo>
                  <a:pt x="1110" y="1077"/>
                </a:lnTo>
                <a:lnTo>
                  <a:pt x="1083" y="1066"/>
                </a:lnTo>
                <a:lnTo>
                  <a:pt x="1057" y="1055"/>
                </a:lnTo>
                <a:lnTo>
                  <a:pt x="1032" y="1044"/>
                </a:lnTo>
                <a:lnTo>
                  <a:pt x="1006" y="1031"/>
                </a:lnTo>
                <a:lnTo>
                  <a:pt x="982" y="1018"/>
                </a:lnTo>
                <a:lnTo>
                  <a:pt x="957" y="1004"/>
                </a:lnTo>
                <a:lnTo>
                  <a:pt x="934" y="989"/>
                </a:lnTo>
                <a:lnTo>
                  <a:pt x="910" y="975"/>
                </a:lnTo>
                <a:lnTo>
                  <a:pt x="887" y="959"/>
                </a:lnTo>
                <a:lnTo>
                  <a:pt x="863" y="943"/>
                </a:lnTo>
                <a:lnTo>
                  <a:pt x="841" y="927"/>
                </a:lnTo>
                <a:lnTo>
                  <a:pt x="819" y="910"/>
                </a:lnTo>
                <a:lnTo>
                  <a:pt x="797" y="893"/>
                </a:lnTo>
                <a:lnTo>
                  <a:pt x="776" y="875"/>
                </a:lnTo>
                <a:lnTo>
                  <a:pt x="756" y="857"/>
                </a:lnTo>
                <a:lnTo>
                  <a:pt x="735" y="838"/>
                </a:lnTo>
                <a:lnTo>
                  <a:pt x="715" y="819"/>
                </a:lnTo>
                <a:lnTo>
                  <a:pt x="696" y="798"/>
                </a:lnTo>
                <a:lnTo>
                  <a:pt x="677" y="778"/>
                </a:lnTo>
                <a:lnTo>
                  <a:pt x="659" y="757"/>
                </a:lnTo>
                <a:lnTo>
                  <a:pt x="641" y="737"/>
                </a:lnTo>
                <a:lnTo>
                  <a:pt x="623" y="714"/>
                </a:lnTo>
                <a:lnTo>
                  <a:pt x="606" y="693"/>
                </a:lnTo>
                <a:lnTo>
                  <a:pt x="589" y="669"/>
                </a:lnTo>
                <a:lnTo>
                  <a:pt x="574" y="647"/>
                </a:lnTo>
                <a:lnTo>
                  <a:pt x="558" y="624"/>
                </a:lnTo>
                <a:lnTo>
                  <a:pt x="544" y="600"/>
                </a:lnTo>
                <a:lnTo>
                  <a:pt x="530" y="576"/>
                </a:lnTo>
                <a:lnTo>
                  <a:pt x="516" y="551"/>
                </a:lnTo>
                <a:lnTo>
                  <a:pt x="503" y="527"/>
                </a:lnTo>
                <a:lnTo>
                  <a:pt x="490" y="502"/>
                </a:lnTo>
                <a:lnTo>
                  <a:pt x="479" y="477"/>
                </a:lnTo>
                <a:lnTo>
                  <a:pt x="467" y="451"/>
                </a:lnTo>
                <a:lnTo>
                  <a:pt x="456" y="424"/>
                </a:lnTo>
                <a:lnTo>
                  <a:pt x="447" y="398"/>
                </a:lnTo>
                <a:lnTo>
                  <a:pt x="437" y="371"/>
                </a:lnTo>
                <a:lnTo>
                  <a:pt x="428" y="344"/>
                </a:lnTo>
                <a:lnTo>
                  <a:pt x="420" y="317"/>
                </a:lnTo>
                <a:lnTo>
                  <a:pt x="412" y="289"/>
                </a:lnTo>
                <a:lnTo>
                  <a:pt x="406" y="261"/>
                </a:lnTo>
                <a:lnTo>
                  <a:pt x="400" y="233"/>
                </a:lnTo>
                <a:lnTo>
                  <a:pt x="394" y="205"/>
                </a:lnTo>
                <a:lnTo>
                  <a:pt x="390" y="176"/>
                </a:lnTo>
                <a:lnTo>
                  <a:pt x="386" y="147"/>
                </a:lnTo>
                <a:lnTo>
                  <a:pt x="383" y="118"/>
                </a:lnTo>
                <a:lnTo>
                  <a:pt x="379" y="90"/>
                </a:lnTo>
                <a:lnTo>
                  <a:pt x="378" y="60"/>
                </a:lnTo>
                <a:lnTo>
                  <a:pt x="376" y="30"/>
                </a:lnTo>
                <a:lnTo>
                  <a:pt x="376" y="0"/>
                </a:lnTo>
                <a:lnTo>
                  <a:pt x="0" y="0"/>
                </a:lnTo>
                <a:lnTo>
                  <a:pt x="0" y="0"/>
                </a:lnTo>
                <a:lnTo>
                  <a:pt x="0" y="39"/>
                </a:lnTo>
                <a:lnTo>
                  <a:pt x="1" y="79"/>
                </a:lnTo>
                <a:lnTo>
                  <a:pt x="4" y="118"/>
                </a:lnTo>
                <a:lnTo>
                  <a:pt x="7" y="157"/>
                </a:lnTo>
                <a:lnTo>
                  <a:pt x="12" y="195"/>
                </a:lnTo>
                <a:lnTo>
                  <a:pt x="17" y="233"/>
                </a:lnTo>
                <a:lnTo>
                  <a:pt x="23" y="272"/>
                </a:lnTo>
                <a:lnTo>
                  <a:pt x="31" y="309"/>
                </a:lnTo>
                <a:lnTo>
                  <a:pt x="38" y="346"/>
                </a:lnTo>
                <a:lnTo>
                  <a:pt x="48" y="384"/>
                </a:lnTo>
                <a:lnTo>
                  <a:pt x="57" y="420"/>
                </a:lnTo>
                <a:lnTo>
                  <a:pt x="68" y="456"/>
                </a:lnTo>
                <a:lnTo>
                  <a:pt x="80" y="493"/>
                </a:lnTo>
                <a:lnTo>
                  <a:pt x="93" y="528"/>
                </a:lnTo>
                <a:lnTo>
                  <a:pt x="105" y="563"/>
                </a:lnTo>
                <a:lnTo>
                  <a:pt x="120" y="597"/>
                </a:lnTo>
                <a:lnTo>
                  <a:pt x="135" y="631"/>
                </a:lnTo>
                <a:lnTo>
                  <a:pt x="151" y="665"/>
                </a:lnTo>
                <a:lnTo>
                  <a:pt x="167" y="698"/>
                </a:lnTo>
                <a:lnTo>
                  <a:pt x="184" y="731"/>
                </a:lnTo>
                <a:lnTo>
                  <a:pt x="202" y="763"/>
                </a:lnTo>
                <a:lnTo>
                  <a:pt x="222" y="795"/>
                </a:lnTo>
                <a:lnTo>
                  <a:pt x="241" y="827"/>
                </a:lnTo>
                <a:lnTo>
                  <a:pt x="261" y="858"/>
                </a:lnTo>
                <a:lnTo>
                  <a:pt x="282" y="888"/>
                </a:lnTo>
                <a:lnTo>
                  <a:pt x="305" y="918"/>
                </a:lnTo>
                <a:lnTo>
                  <a:pt x="327" y="947"/>
                </a:lnTo>
                <a:lnTo>
                  <a:pt x="350" y="975"/>
                </a:lnTo>
                <a:lnTo>
                  <a:pt x="374" y="1004"/>
                </a:lnTo>
                <a:lnTo>
                  <a:pt x="397" y="1032"/>
                </a:lnTo>
                <a:lnTo>
                  <a:pt x="423" y="1059"/>
                </a:lnTo>
                <a:lnTo>
                  <a:pt x="449" y="1085"/>
                </a:lnTo>
                <a:lnTo>
                  <a:pt x="475" y="1111"/>
                </a:lnTo>
                <a:lnTo>
                  <a:pt x="502" y="1135"/>
                </a:lnTo>
                <a:lnTo>
                  <a:pt x="530" y="1160"/>
                </a:lnTo>
                <a:lnTo>
                  <a:pt x="557" y="1183"/>
                </a:lnTo>
                <a:lnTo>
                  <a:pt x="586" y="1207"/>
                </a:lnTo>
                <a:lnTo>
                  <a:pt x="616" y="1229"/>
                </a:lnTo>
                <a:lnTo>
                  <a:pt x="646" y="1252"/>
                </a:lnTo>
                <a:lnTo>
                  <a:pt x="676" y="1272"/>
                </a:lnTo>
                <a:lnTo>
                  <a:pt x="707" y="1292"/>
                </a:lnTo>
                <a:lnTo>
                  <a:pt x="738" y="1312"/>
                </a:lnTo>
                <a:lnTo>
                  <a:pt x="770" y="1330"/>
                </a:lnTo>
                <a:lnTo>
                  <a:pt x="803" y="1349"/>
                </a:lnTo>
                <a:lnTo>
                  <a:pt x="836" y="1367"/>
                </a:lnTo>
                <a:lnTo>
                  <a:pt x="869" y="1383"/>
                </a:lnTo>
                <a:lnTo>
                  <a:pt x="902" y="1399"/>
                </a:lnTo>
                <a:lnTo>
                  <a:pt x="937" y="1414"/>
                </a:lnTo>
                <a:lnTo>
                  <a:pt x="971" y="1427"/>
                </a:lnTo>
                <a:lnTo>
                  <a:pt x="1006" y="1441"/>
                </a:lnTo>
                <a:lnTo>
                  <a:pt x="1041" y="1453"/>
                </a:lnTo>
                <a:lnTo>
                  <a:pt x="1078" y="1465"/>
                </a:lnTo>
                <a:lnTo>
                  <a:pt x="1114" y="1475"/>
                </a:lnTo>
                <a:lnTo>
                  <a:pt x="1150" y="1486"/>
                </a:lnTo>
                <a:lnTo>
                  <a:pt x="1187" y="1495"/>
                </a:lnTo>
                <a:lnTo>
                  <a:pt x="1225" y="1503"/>
                </a:lnTo>
                <a:lnTo>
                  <a:pt x="1262" y="1511"/>
                </a:lnTo>
                <a:lnTo>
                  <a:pt x="1300" y="1516"/>
                </a:lnTo>
                <a:lnTo>
                  <a:pt x="1338" y="1522"/>
                </a:lnTo>
                <a:lnTo>
                  <a:pt x="1377" y="1527"/>
                </a:lnTo>
                <a:lnTo>
                  <a:pt x="1416" y="1530"/>
                </a:lnTo>
                <a:lnTo>
                  <a:pt x="1455" y="1532"/>
                </a:lnTo>
                <a:lnTo>
                  <a:pt x="1494" y="1534"/>
                </a:lnTo>
                <a:lnTo>
                  <a:pt x="1534" y="1534"/>
                </a:lnTo>
                <a:lnTo>
                  <a:pt x="1534" y="1534"/>
                </a:lnTo>
                <a:lnTo>
                  <a:pt x="1573" y="1534"/>
                </a:lnTo>
                <a:lnTo>
                  <a:pt x="1613" y="1532"/>
                </a:lnTo>
                <a:lnTo>
                  <a:pt x="1651" y="1530"/>
                </a:lnTo>
                <a:lnTo>
                  <a:pt x="1691" y="1527"/>
                </a:lnTo>
                <a:lnTo>
                  <a:pt x="1729" y="1522"/>
                </a:lnTo>
                <a:lnTo>
                  <a:pt x="1767" y="1516"/>
                </a:lnTo>
                <a:lnTo>
                  <a:pt x="1805" y="1511"/>
                </a:lnTo>
                <a:lnTo>
                  <a:pt x="1843" y="1503"/>
                </a:lnTo>
                <a:lnTo>
                  <a:pt x="1880" y="1495"/>
                </a:lnTo>
                <a:lnTo>
                  <a:pt x="1917" y="1486"/>
                </a:lnTo>
                <a:lnTo>
                  <a:pt x="1954" y="1475"/>
                </a:lnTo>
                <a:lnTo>
                  <a:pt x="1990" y="1465"/>
                </a:lnTo>
                <a:lnTo>
                  <a:pt x="2025" y="1453"/>
                </a:lnTo>
                <a:lnTo>
                  <a:pt x="2062" y="1441"/>
                </a:lnTo>
                <a:lnTo>
                  <a:pt x="2096" y="1427"/>
                </a:lnTo>
                <a:lnTo>
                  <a:pt x="2131" y="1414"/>
                </a:lnTo>
                <a:lnTo>
                  <a:pt x="2165" y="1399"/>
                </a:lnTo>
                <a:lnTo>
                  <a:pt x="2199" y="1383"/>
                </a:lnTo>
                <a:lnTo>
                  <a:pt x="2232" y="1367"/>
                </a:lnTo>
                <a:lnTo>
                  <a:pt x="2265" y="1349"/>
                </a:lnTo>
                <a:lnTo>
                  <a:pt x="2297" y="1330"/>
                </a:lnTo>
                <a:lnTo>
                  <a:pt x="2329" y="1312"/>
                </a:lnTo>
                <a:lnTo>
                  <a:pt x="2360" y="1292"/>
                </a:lnTo>
                <a:lnTo>
                  <a:pt x="2391" y="1272"/>
                </a:lnTo>
                <a:lnTo>
                  <a:pt x="2422" y="1252"/>
                </a:lnTo>
                <a:lnTo>
                  <a:pt x="2452" y="1229"/>
                </a:lnTo>
                <a:lnTo>
                  <a:pt x="2481" y="1207"/>
                </a:lnTo>
                <a:lnTo>
                  <a:pt x="2509" y="1183"/>
                </a:lnTo>
                <a:lnTo>
                  <a:pt x="2537" y="1160"/>
                </a:lnTo>
                <a:lnTo>
                  <a:pt x="2565" y="1135"/>
                </a:lnTo>
                <a:lnTo>
                  <a:pt x="2593" y="1111"/>
                </a:lnTo>
                <a:lnTo>
                  <a:pt x="2618" y="1085"/>
                </a:lnTo>
                <a:lnTo>
                  <a:pt x="2644" y="1059"/>
                </a:lnTo>
                <a:lnTo>
                  <a:pt x="2669" y="1032"/>
                </a:lnTo>
                <a:lnTo>
                  <a:pt x="2694" y="1004"/>
                </a:lnTo>
                <a:lnTo>
                  <a:pt x="2717" y="975"/>
                </a:lnTo>
                <a:lnTo>
                  <a:pt x="2741" y="947"/>
                </a:lnTo>
                <a:lnTo>
                  <a:pt x="2763" y="918"/>
                </a:lnTo>
                <a:lnTo>
                  <a:pt x="2784" y="888"/>
                </a:lnTo>
                <a:lnTo>
                  <a:pt x="2806" y="858"/>
                </a:lnTo>
                <a:lnTo>
                  <a:pt x="2826" y="827"/>
                </a:lnTo>
                <a:lnTo>
                  <a:pt x="2845" y="795"/>
                </a:lnTo>
                <a:lnTo>
                  <a:pt x="2864" y="763"/>
                </a:lnTo>
                <a:lnTo>
                  <a:pt x="2883" y="731"/>
                </a:lnTo>
                <a:lnTo>
                  <a:pt x="2900" y="698"/>
                </a:lnTo>
                <a:lnTo>
                  <a:pt x="2917" y="665"/>
                </a:lnTo>
                <a:lnTo>
                  <a:pt x="2933" y="631"/>
                </a:lnTo>
                <a:lnTo>
                  <a:pt x="2948" y="597"/>
                </a:lnTo>
                <a:lnTo>
                  <a:pt x="2961" y="563"/>
                </a:lnTo>
                <a:lnTo>
                  <a:pt x="2974" y="528"/>
                </a:lnTo>
                <a:lnTo>
                  <a:pt x="2987" y="493"/>
                </a:lnTo>
                <a:lnTo>
                  <a:pt x="2999" y="456"/>
                </a:lnTo>
                <a:lnTo>
                  <a:pt x="3009" y="420"/>
                </a:lnTo>
                <a:lnTo>
                  <a:pt x="3019" y="384"/>
                </a:lnTo>
                <a:lnTo>
                  <a:pt x="3029" y="346"/>
                </a:lnTo>
                <a:lnTo>
                  <a:pt x="3037" y="309"/>
                </a:lnTo>
                <a:lnTo>
                  <a:pt x="3043" y="272"/>
                </a:lnTo>
                <a:lnTo>
                  <a:pt x="3050" y="233"/>
                </a:lnTo>
                <a:lnTo>
                  <a:pt x="3055" y="195"/>
                </a:lnTo>
                <a:lnTo>
                  <a:pt x="3059" y="157"/>
                </a:lnTo>
                <a:lnTo>
                  <a:pt x="3064" y="118"/>
                </a:lnTo>
                <a:lnTo>
                  <a:pt x="3066" y="79"/>
                </a:lnTo>
                <a:lnTo>
                  <a:pt x="3067" y="39"/>
                </a:lnTo>
                <a:lnTo>
                  <a:pt x="3068" y="0"/>
                </a:lnTo>
                <a:lnTo>
                  <a:pt x="2691" y="0"/>
                </a:lnTo>
                <a:lnTo>
                  <a:pt x="2691" y="0"/>
                </a:lnTo>
                <a:lnTo>
                  <a:pt x="2691" y="30"/>
                </a:lnTo>
                <a:lnTo>
                  <a:pt x="2690" y="60"/>
                </a:lnTo>
                <a:lnTo>
                  <a:pt x="2687" y="90"/>
                </a:lnTo>
                <a:lnTo>
                  <a:pt x="2685" y="118"/>
                </a:lnTo>
                <a:lnTo>
                  <a:pt x="2682" y="147"/>
                </a:lnTo>
                <a:lnTo>
                  <a:pt x="2678" y="176"/>
                </a:lnTo>
                <a:lnTo>
                  <a:pt x="2672" y="205"/>
                </a:lnTo>
                <a:lnTo>
                  <a:pt x="2667" y="233"/>
                </a:lnTo>
                <a:lnTo>
                  <a:pt x="2661" y="261"/>
                </a:lnTo>
                <a:lnTo>
                  <a:pt x="2654" y="289"/>
                </a:lnTo>
                <a:lnTo>
                  <a:pt x="2647" y="317"/>
                </a:lnTo>
                <a:lnTo>
                  <a:pt x="2638" y="344"/>
                </a:lnTo>
                <a:lnTo>
                  <a:pt x="2630" y="371"/>
                </a:lnTo>
                <a:lnTo>
                  <a:pt x="2620" y="398"/>
                </a:lnTo>
                <a:lnTo>
                  <a:pt x="2611" y="424"/>
                </a:lnTo>
                <a:lnTo>
                  <a:pt x="2600" y="451"/>
                </a:lnTo>
                <a:lnTo>
                  <a:pt x="2588" y="477"/>
                </a:lnTo>
                <a:lnTo>
                  <a:pt x="2577" y="502"/>
                </a:lnTo>
                <a:lnTo>
                  <a:pt x="2565" y="527"/>
                </a:lnTo>
                <a:lnTo>
                  <a:pt x="2551" y="551"/>
                </a:lnTo>
                <a:lnTo>
                  <a:pt x="2537" y="576"/>
                </a:lnTo>
                <a:lnTo>
                  <a:pt x="2523" y="600"/>
                </a:lnTo>
                <a:lnTo>
                  <a:pt x="2508" y="624"/>
                </a:lnTo>
                <a:lnTo>
                  <a:pt x="2493" y="647"/>
                </a:lnTo>
                <a:lnTo>
                  <a:pt x="2477" y="669"/>
                </a:lnTo>
                <a:lnTo>
                  <a:pt x="2461" y="693"/>
                </a:lnTo>
                <a:lnTo>
                  <a:pt x="2444" y="714"/>
                </a:lnTo>
                <a:lnTo>
                  <a:pt x="2426" y="737"/>
                </a:lnTo>
                <a:lnTo>
                  <a:pt x="2409" y="757"/>
                </a:lnTo>
                <a:lnTo>
                  <a:pt x="2390" y="778"/>
                </a:lnTo>
                <a:lnTo>
                  <a:pt x="2372" y="798"/>
                </a:lnTo>
                <a:lnTo>
                  <a:pt x="2352" y="819"/>
                </a:lnTo>
                <a:lnTo>
                  <a:pt x="2332" y="838"/>
                </a:lnTo>
                <a:lnTo>
                  <a:pt x="2312" y="857"/>
                </a:lnTo>
                <a:lnTo>
                  <a:pt x="2291" y="875"/>
                </a:lnTo>
                <a:lnTo>
                  <a:pt x="2270" y="893"/>
                </a:lnTo>
                <a:lnTo>
                  <a:pt x="2248" y="910"/>
                </a:lnTo>
                <a:lnTo>
                  <a:pt x="2226" y="927"/>
                </a:lnTo>
                <a:lnTo>
                  <a:pt x="2203" y="943"/>
                </a:lnTo>
                <a:lnTo>
                  <a:pt x="2181" y="959"/>
                </a:lnTo>
                <a:lnTo>
                  <a:pt x="2158" y="975"/>
                </a:lnTo>
                <a:lnTo>
                  <a:pt x="2134" y="989"/>
                </a:lnTo>
                <a:lnTo>
                  <a:pt x="2110" y="1004"/>
                </a:lnTo>
                <a:lnTo>
                  <a:pt x="2085" y="1018"/>
                </a:lnTo>
                <a:lnTo>
                  <a:pt x="2061" y="1031"/>
                </a:lnTo>
                <a:lnTo>
                  <a:pt x="2035" y="1044"/>
                </a:lnTo>
                <a:lnTo>
                  <a:pt x="2009" y="1055"/>
                </a:lnTo>
                <a:lnTo>
                  <a:pt x="1984" y="1066"/>
                </a:lnTo>
                <a:lnTo>
                  <a:pt x="1958" y="1077"/>
                </a:lnTo>
                <a:lnTo>
                  <a:pt x="1932" y="1087"/>
                </a:lnTo>
                <a:lnTo>
                  <a:pt x="1905" y="1097"/>
                </a:lnTo>
                <a:lnTo>
                  <a:pt x="1878" y="1105"/>
                </a:lnTo>
                <a:lnTo>
                  <a:pt x="1851" y="1113"/>
                </a:lnTo>
                <a:lnTo>
                  <a:pt x="1823" y="1120"/>
                </a:lnTo>
                <a:lnTo>
                  <a:pt x="1795" y="1128"/>
                </a:lnTo>
                <a:lnTo>
                  <a:pt x="1766" y="1134"/>
                </a:lnTo>
                <a:lnTo>
                  <a:pt x="1739" y="1140"/>
                </a:lnTo>
                <a:lnTo>
                  <a:pt x="1710" y="1144"/>
                </a:lnTo>
                <a:lnTo>
                  <a:pt x="1681" y="1148"/>
                </a:lnTo>
                <a:lnTo>
                  <a:pt x="1652" y="1151"/>
                </a:lnTo>
                <a:lnTo>
                  <a:pt x="1622" y="1153"/>
                </a:lnTo>
                <a:lnTo>
                  <a:pt x="1594" y="1156"/>
                </a:lnTo>
                <a:lnTo>
                  <a:pt x="1564" y="1157"/>
                </a:lnTo>
                <a:lnTo>
                  <a:pt x="1534" y="1158"/>
                </a:lnTo>
                <a:lnTo>
                  <a:pt x="1534" y="1158"/>
                </a:lnTo>
                <a:close/>
              </a:path>
            </a:pathLst>
          </a:custGeom>
          <a:solidFill>
            <a:srgbClr val="FF92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013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Freeform: Shape 30">
            <a:extLst>
              <a:ext uri="{FF2B5EF4-FFF2-40B4-BE49-F238E27FC236}">
                <a16:creationId xmlns:a16="http://schemas.microsoft.com/office/drawing/2014/main" id="{215BF01D-45E6-3241-8BE0-17FB0935486A}"/>
              </a:ext>
            </a:extLst>
          </p:cNvPr>
          <p:cNvSpPr>
            <a:spLocks/>
          </p:cNvSpPr>
          <p:nvPr/>
        </p:nvSpPr>
        <p:spPr bwMode="auto">
          <a:xfrm>
            <a:off x="6771718" y="2684310"/>
            <a:ext cx="365163" cy="376167"/>
          </a:xfrm>
          <a:custGeom>
            <a:avLst/>
            <a:gdLst>
              <a:gd name="T0" fmla="*/ 118 w 236"/>
              <a:gd name="T1" fmla="*/ 0 h 236"/>
              <a:gd name="T2" fmla="*/ 0 w 236"/>
              <a:gd name="T3" fmla="*/ 118 h 236"/>
              <a:gd name="T4" fmla="*/ 118 w 236"/>
              <a:gd name="T5" fmla="*/ 236 h 236"/>
              <a:gd name="T6" fmla="*/ 236 w 236"/>
              <a:gd name="T7" fmla="*/ 118 h 236"/>
              <a:gd name="T8" fmla="*/ 118 w 236"/>
              <a:gd name="T9" fmla="*/ 0 h 236"/>
              <a:gd name="T10" fmla="*/ 124 w 236"/>
              <a:gd name="T11" fmla="*/ 56 h 236"/>
              <a:gd name="T12" fmla="*/ 144 w 236"/>
              <a:gd name="T13" fmla="*/ 46 h 236"/>
              <a:gd name="T14" fmla="*/ 137 w 236"/>
              <a:gd name="T15" fmla="*/ 67 h 236"/>
              <a:gd name="T16" fmla="*/ 117 w 236"/>
              <a:gd name="T17" fmla="*/ 77 h 236"/>
              <a:gd name="T18" fmla="*/ 124 w 236"/>
              <a:gd name="T19" fmla="*/ 56 h 236"/>
              <a:gd name="T20" fmla="*/ 162 w 236"/>
              <a:gd name="T21" fmla="*/ 164 h 236"/>
              <a:gd name="T22" fmla="*/ 142 w 236"/>
              <a:gd name="T23" fmla="*/ 181 h 236"/>
              <a:gd name="T24" fmla="*/ 119 w 236"/>
              <a:gd name="T25" fmla="*/ 175 h 236"/>
              <a:gd name="T26" fmla="*/ 97 w 236"/>
              <a:gd name="T27" fmla="*/ 181 h 236"/>
              <a:gd name="T28" fmla="*/ 76 w 236"/>
              <a:gd name="T29" fmla="*/ 164 h 236"/>
              <a:gd name="T30" fmla="*/ 67 w 236"/>
              <a:gd name="T31" fmla="*/ 96 h 236"/>
              <a:gd name="T32" fmla="*/ 95 w 236"/>
              <a:gd name="T33" fmla="*/ 79 h 236"/>
              <a:gd name="T34" fmla="*/ 118 w 236"/>
              <a:gd name="T35" fmla="*/ 85 h 236"/>
              <a:gd name="T36" fmla="*/ 143 w 236"/>
              <a:gd name="T37" fmla="*/ 79 h 236"/>
              <a:gd name="T38" fmla="*/ 168 w 236"/>
              <a:gd name="T39" fmla="*/ 92 h 236"/>
              <a:gd name="T40" fmla="*/ 154 w 236"/>
              <a:gd name="T41" fmla="*/ 118 h 236"/>
              <a:gd name="T42" fmla="*/ 172 w 236"/>
              <a:gd name="T43" fmla="*/ 145 h 236"/>
              <a:gd name="T44" fmla="*/ 162 w 236"/>
              <a:gd name="T45" fmla="*/ 16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6" h="236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24" y="56"/>
                </a:moveTo>
                <a:cubicBezTo>
                  <a:pt x="129" y="50"/>
                  <a:pt x="137" y="46"/>
                  <a:pt x="144" y="46"/>
                </a:cubicBezTo>
                <a:cubicBezTo>
                  <a:pt x="144" y="54"/>
                  <a:pt x="141" y="62"/>
                  <a:pt x="137" y="67"/>
                </a:cubicBezTo>
                <a:cubicBezTo>
                  <a:pt x="132" y="73"/>
                  <a:pt x="124" y="78"/>
                  <a:pt x="117" y="77"/>
                </a:cubicBezTo>
                <a:cubicBezTo>
                  <a:pt x="115" y="69"/>
                  <a:pt x="119" y="61"/>
                  <a:pt x="124" y="56"/>
                </a:cubicBezTo>
                <a:close/>
                <a:moveTo>
                  <a:pt x="162" y="164"/>
                </a:moveTo>
                <a:cubicBezTo>
                  <a:pt x="157" y="172"/>
                  <a:pt x="151" y="180"/>
                  <a:pt x="142" y="181"/>
                </a:cubicBezTo>
                <a:cubicBezTo>
                  <a:pt x="133" y="181"/>
                  <a:pt x="130" y="175"/>
                  <a:pt x="119" y="175"/>
                </a:cubicBezTo>
                <a:cubicBezTo>
                  <a:pt x="109" y="175"/>
                  <a:pt x="106" y="180"/>
                  <a:pt x="97" y="181"/>
                </a:cubicBezTo>
                <a:cubicBezTo>
                  <a:pt x="88" y="181"/>
                  <a:pt x="82" y="172"/>
                  <a:pt x="76" y="164"/>
                </a:cubicBezTo>
                <a:cubicBezTo>
                  <a:pt x="64" y="147"/>
                  <a:pt x="55" y="116"/>
                  <a:pt x="67" y="96"/>
                </a:cubicBezTo>
                <a:cubicBezTo>
                  <a:pt x="73" y="85"/>
                  <a:pt x="84" y="79"/>
                  <a:pt x="95" y="79"/>
                </a:cubicBezTo>
                <a:cubicBezTo>
                  <a:pt x="104" y="79"/>
                  <a:pt x="112" y="85"/>
                  <a:pt x="118" y="85"/>
                </a:cubicBezTo>
                <a:cubicBezTo>
                  <a:pt x="123" y="85"/>
                  <a:pt x="133" y="77"/>
                  <a:pt x="143" y="79"/>
                </a:cubicBezTo>
                <a:cubicBezTo>
                  <a:pt x="148" y="79"/>
                  <a:pt x="160" y="80"/>
                  <a:pt x="168" y="92"/>
                </a:cubicBezTo>
                <a:cubicBezTo>
                  <a:pt x="167" y="92"/>
                  <a:pt x="153" y="100"/>
                  <a:pt x="154" y="118"/>
                </a:cubicBezTo>
                <a:cubicBezTo>
                  <a:pt x="154" y="138"/>
                  <a:pt x="171" y="145"/>
                  <a:pt x="172" y="145"/>
                </a:cubicBezTo>
                <a:cubicBezTo>
                  <a:pt x="171" y="145"/>
                  <a:pt x="169" y="155"/>
                  <a:pt x="162" y="164"/>
                </a:cubicBezTo>
                <a:close/>
              </a:path>
            </a:pathLst>
          </a:custGeom>
          <a:solidFill>
            <a:srgbClr val="FF9216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Freeform: Shape 31">
            <a:extLst>
              <a:ext uri="{FF2B5EF4-FFF2-40B4-BE49-F238E27FC236}">
                <a16:creationId xmlns:a16="http://schemas.microsoft.com/office/drawing/2014/main" id="{FBFEEF22-B9A1-36A1-5C0D-898D71A3657A}"/>
              </a:ext>
            </a:extLst>
          </p:cNvPr>
          <p:cNvSpPr>
            <a:spLocks/>
          </p:cNvSpPr>
          <p:nvPr/>
        </p:nvSpPr>
        <p:spPr bwMode="auto">
          <a:xfrm>
            <a:off x="5192722" y="2050656"/>
            <a:ext cx="365163" cy="376167"/>
          </a:xfrm>
          <a:custGeom>
            <a:avLst/>
            <a:gdLst>
              <a:gd name="T0" fmla="*/ 118 w 236"/>
              <a:gd name="T1" fmla="*/ 0 h 236"/>
              <a:gd name="T2" fmla="*/ 0 w 236"/>
              <a:gd name="T3" fmla="*/ 118 h 236"/>
              <a:gd name="T4" fmla="*/ 118 w 236"/>
              <a:gd name="T5" fmla="*/ 236 h 236"/>
              <a:gd name="T6" fmla="*/ 236 w 236"/>
              <a:gd name="T7" fmla="*/ 118 h 236"/>
              <a:gd name="T8" fmla="*/ 118 w 236"/>
              <a:gd name="T9" fmla="*/ 0 h 236"/>
              <a:gd name="T10" fmla="*/ 106 w 236"/>
              <a:gd name="T11" fmla="*/ 171 h 236"/>
              <a:gd name="T12" fmla="*/ 54 w 236"/>
              <a:gd name="T13" fmla="*/ 163 h 236"/>
              <a:gd name="T14" fmla="*/ 54 w 236"/>
              <a:gd name="T15" fmla="*/ 121 h 236"/>
              <a:gd name="T16" fmla="*/ 106 w 236"/>
              <a:gd name="T17" fmla="*/ 121 h 236"/>
              <a:gd name="T18" fmla="*/ 106 w 236"/>
              <a:gd name="T19" fmla="*/ 171 h 236"/>
              <a:gd name="T20" fmla="*/ 106 w 236"/>
              <a:gd name="T21" fmla="*/ 114 h 236"/>
              <a:gd name="T22" fmla="*/ 54 w 236"/>
              <a:gd name="T23" fmla="*/ 114 h 236"/>
              <a:gd name="T24" fmla="*/ 54 w 236"/>
              <a:gd name="T25" fmla="*/ 72 h 236"/>
              <a:gd name="T26" fmla="*/ 106 w 236"/>
              <a:gd name="T27" fmla="*/ 64 h 236"/>
              <a:gd name="T28" fmla="*/ 106 w 236"/>
              <a:gd name="T29" fmla="*/ 114 h 236"/>
              <a:gd name="T30" fmla="*/ 182 w 236"/>
              <a:gd name="T31" fmla="*/ 182 h 236"/>
              <a:gd name="T32" fmla="*/ 113 w 236"/>
              <a:gd name="T33" fmla="*/ 172 h 236"/>
              <a:gd name="T34" fmla="*/ 113 w 236"/>
              <a:gd name="T35" fmla="*/ 121 h 236"/>
              <a:gd name="T36" fmla="*/ 182 w 236"/>
              <a:gd name="T37" fmla="*/ 121 h 236"/>
              <a:gd name="T38" fmla="*/ 182 w 236"/>
              <a:gd name="T39" fmla="*/ 182 h 236"/>
              <a:gd name="T40" fmla="*/ 182 w 236"/>
              <a:gd name="T41" fmla="*/ 114 h 236"/>
              <a:gd name="T42" fmla="*/ 113 w 236"/>
              <a:gd name="T43" fmla="*/ 114 h 236"/>
              <a:gd name="T44" fmla="*/ 113 w 236"/>
              <a:gd name="T45" fmla="*/ 63 h 236"/>
              <a:gd name="T46" fmla="*/ 182 w 236"/>
              <a:gd name="T47" fmla="*/ 53 h 236"/>
              <a:gd name="T48" fmla="*/ 182 w 236"/>
              <a:gd name="T49" fmla="*/ 11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6" h="236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06" y="171"/>
                </a:moveTo>
                <a:cubicBezTo>
                  <a:pt x="54" y="163"/>
                  <a:pt x="54" y="163"/>
                  <a:pt x="54" y="163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106" y="121"/>
                  <a:pt x="106" y="121"/>
                  <a:pt x="106" y="121"/>
                </a:cubicBezTo>
                <a:lnTo>
                  <a:pt x="106" y="171"/>
                </a:lnTo>
                <a:close/>
                <a:moveTo>
                  <a:pt x="106" y="114"/>
                </a:moveTo>
                <a:cubicBezTo>
                  <a:pt x="54" y="114"/>
                  <a:pt x="54" y="114"/>
                  <a:pt x="54" y="114"/>
                </a:cubicBezTo>
                <a:cubicBezTo>
                  <a:pt x="54" y="72"/>
                  <a:pt x="54" y="72"/>
                  <a:pt x="54" y="72"/>
                </a:cubicBezTo>
                <a:cubicBezTo>
                  <a:pt x="106" y="64"/>
                  <a:pt x="106" y="64"/>
                  <a:pt x="106" y="64"/>
                </a:cubicBezTo>
                <a:lnTo>
                  <a:pt x="106" y="114"/>
                </a:lnTo>
                <a:close/>
                <a:moveTo>
                  <a:pt x="182" y="182"/>
                </a:moveTo>
                <a:cubicBezTo>
                  <a:pt x="113" y="172"/>
                  <a:pt x="113" y="172"/>
                  <a:pt x="113" y="172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82" y="121"/>
                  <a:pt x="182" y="121"/>
                  <a:pt x="182" y="121"/>
                </a:cubicBezTo>
                <a:lnTo>
                  <a:pt x="182" y="182"/>
                </a:lnTo>
                <a:close/>
                <a:moveTo>
                  <a:pt x="182" y="114"/>
                </a:moveTo>
                <a:cubicBezTo>
                  <a:pt x="113" y="114"/>
                  <a:pt x="113" y="114"/>
                  <a:pt x="113" y="114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82" y="53"/>
                  <a:pt x="182" y="53"/>
                  <a:pt x="182" y="53"/>
                </a:cubicBezTo>
                <a:lnTo>
                  <a:pt x="182" y="114"/>
                </a:lnTo>
                <a:close/>
              </a:path>
            </a:pathLst>
          </a:custGeom>
          <a:solidFill>
            <a:srgbClr val="2F54EB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Freeform: Shape 32">
            <a:extLst>
              <a:ext uri="{FF2B5EF4-FFF2-40B4-BE49-F238E27FC236}">
                <a16:creationId xmlns:a16="http://schemas.microsoft.com/office/drawing/2014/main" id="{5D466162-3BAE-50E1-A36B-700D1EB32AD5}"/>
              </a:ext>
            </a:extLst>
          </p:cNvPr>
          <p:cNvSpPr>
            <a:spLocks/>
          </p:cNvSpPr>
          <p:nvPr/>
        </p:nvSpPr>
        <p:spPr bwMode="auto">
          <a:xfrm>
            <a:off x="2065442" y="2050656"/>
            <a:ext cx="365163" cy="376167"/>
          </a:xfrm>
          <a:custGeom>
            <a:avLst/>
            <a:gdLst>
              <a:gd name="T0" fmla="*/ 223 w 228"/>
              <a:gd name="T1" fmla="*/ 95 h 228"/>
              <a:gd name="T2" fmla="*/ 196 w 228"/>
              <a:gd name="T3" fmla="*/ 90 h 228"/>
              <a:gd name="T4" fmla="*/ 189 w 228"/>
              <a:gd name="T5" fmla="*/ 74 h 228"/>
              <a:gd name="T6" fmla="*/ 205 w 228"/>
              <a:gd name="T7" fmla="*/ 50 h 228"/>
              <a:gd name="T8" fmla="*/ 205 w 228"/>
              <a:gd name="T9" fmla="*/ 43 h 228"/>
              <a:gd name="T10" fmla="*/ 185 w 228"/>
              <a:gd name="T11" fmla="*/ 24 h 228"/>
              <a:gd name="T12" fmla="*/ 178 w 228"/>
              <a:gd name="T13" fmla="*/ 23 h 228"/>
              <a:gd name="T14" fmla="*/ 155 w 228"/>
              <a:gd name="T15" fmla="*/ 39 h 228"/>
              <a:gd name="T16" fmla="*/ 138 w 228"/>
              <a:gd name="T17" fmla="*/ 32 h 228"/>
              <a:gd name="T18" fmla="*/ 133 w 228"/>
              <a:gd name="T19" fmla="*/ 5 h 228"/>
              <a:gd name="T20" fmla="*/ 127 w 228"/>
              <a:gd name="T21" fmla="*/ 0 h 228"/>
              <a:gd name="T22" fmla="*/ 100 w 228"/>
              <a:gd name="T23" fmla="*/ 0 h 228"/>
              <a:gd name="T24" fmla="*/ 94 w 228"/>
              <a:gd name="T25" fmla="*/ 5 h 228"/>
              <a:gd name="T26" fmla="*/ 89 w 228"/>
              <a:gd name="T27" fmla="*/ 32 h 228"/>
              <a:gd name="T28" fmla="*/ 73 w 228"/>
              <a:gd name="T29" fmla="*/ 39 h 228"/>
              <a:gd name="T30" fmla="*/ 50 w 228"/>
              <a:gd name="T31" fmla="*/ 23 h 228"/>
              <a:gd name="T32" fmla="*/ 43 w 228"/>
              <a:gd name="T33" fmla="*/ 24 h 228"/>
              <a:gd name="T34" fmla="*/ 23 w 228"/>
              <a:gd name="T35" fmla="*/ 43 h 228"/>
              <a:gd name="T36" fmla="*/ 23 w 228"/>
              <a:gd name="T37" fmla="*/ 51 h 228"/>
              <a:gd name="T38" fmla="*/ 39 w 228"/>
              <a:gd name="T39" fmla="*/ 74 h 228"/>
              <a:gd name="T40" fmla="*/ 32 w 228"/>
              <a:gd name="T41" fmla="*/ 90 h 228"/>
              <a:gd name="T42" fmla="*/ 5 w 228"/>
              <a:gd name="T43" fmla="*/ 95 h 228"/>
              <a:gd name="T44" fmla="*/ 0 w 228"/>
              <a:gd name="T45" fmla="*/ 100 h 228"/>
              <a:gd name="T46" fmla="*/ 0 w 228"/>
              <a:gd name="T47" fmla="*/ 128 h 228"/>
              <a:gd name="T48" fmla="*/ 5 w 228"/>
              <a:gd name="T49" fmla="*/ 134 h 228"/>
              <a:gd name="T50" fmla="*/ 32 w 228"/>
              <a:gd name="T51" fmla="*/ 139 h 228"/>
              <a:gd name="T52" fmla="*/ 39 w 228"/>
              <a:gd name="T53" fmla="*/ 155 h 228"/>
              <a:gd name="T54" fmla="*/ 23 w 228"/>
              <a:gd name="T55" fmla="*/ 178 h 228"/>
              <a:gd name="T56" fmla="*/ 24 w 228"/>
              <a:gd name="T57" fmla="*/ 185 h 228"/>
              <a:gd name="T58" fmla="*/ 43 w 228"/>
              <a:gd name="T59" fmla="*/ 204 h 228"/>
              <a:gd name="T60" fmla="*/ 51 w 228"/>
              <a:gd name="T61" fmla="*/ 205 h 228"/>
              <a:gd name="T62" fmla="*/ 73 w 228"/>
              <a:gd name="T63" fmla="*/ 189 h 228"/>
              <a:gd name="T64" fmla="*/ 89 w 228"/>
              <a:gd name="T65" fmla="*/ 196 h 228"/>
              <a:gd name="T66" fmla="*/ 94 w 228"/>
              <a:gd name="T67" fmla="*/ 223 h 228"/>
              <a:gd name="T68" fmla="*/ 100 w 228"/>
              <a:gd name="T69" fmla="*/ 228 h 228"/>
              <a:gd name="T70" fmla="*/ 127 w 228"/>
              <a:gd name="T71" fmla="*/ 228 h 228"/>
              <a:gd name="T72" fmla="*/ 133 w 228"/>
              <a:gd name="T73" fmla="*/ 223 h 228"/>
              <a:gd name="T74" fmla="*/ 138 w 228"/>
              <a:gd name="T75" fmla="*/ 196 h 228"/>
              <a:gd name="T76" fmla="*/ 154 w 228"/>
              <a:gd name="T77" fmla="*/ 190 h 228"/>
              <a:gd name="T78" fmla="*/ 177 w 228"/>
              <a:gd name="T79" fmla="*/ 205 h 228"/>
              <a:gd name="T80" fmla="*/ 185 w 228"/>
              <a:gd name="T81" fmla="*/ 205 h 228"/>
              <a:gd name="T82" fmla="*/ 204 w 228"/>
              <a:gd name="T83" fmla="*/ 185 h 228"/>
              <a:gd name="T84" fmla="*/ 205 w 228"/>
              <a:gd name="T85" fmla="*/ 178 h 228"/>
              <a:gd name="T86" fmla="*/ 189 w 228"/>
              <a:gd name="T87" fmla="*/ 155 h 228"/>
              <a:gd name="T88" fmla="*/ 196 w 228"/>
              <a:gd name="T89" fmla="*/ 139 h 228"/>
              <a:gd name="T90" fmla="*/ 223 w 228"/>
              <a:gd name="T91" fmla="*/ 134 h 228"/>
              <a:gd name="T92" fmla="*/ 228 w 228"/>
              <a:gd name="T93" fmla="*/ 128 h 228"/>
              <a:gd name="T94" fmla="*/ 228 w 228"/>
              <a:gd name="T95" fmla="*/ 100 h 228"/>
              <a:gd name="T96" fmla="*/ 223 w 228"/>
              <a:gd name="T97" fmla="*/ 95 h 228"/>
              <a:gd name="T98" fmla="*/ 114 w 228"/>
              <a:gd name="T99" fmla="*/ 149 h 228"/>
              <a:gd name="T100" fmla="*/ 79 w 228"/>
              <a:gd name="T101" fmla="*/ 114 h 228"/>
              <a:gd name="T102" fmla="*/ 114 w 228"/>
              <a:gd name="T103" fmla="*/ 79 h 228"/>
              <a:gd name="T104" fmla="*/ 149 w 228"/>
              <a:gd name="T105" fmla="*/ 114 h 228"/>
              <a:gd name="T106" fmla="*/ 114 w 228"/>
              <a:gd name="T107" fmla="*/ 14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8" h="228">
                <a:moveTo>
                  <a:pt x="223" y="95"/>
                </a:moveTo>
                <a:cubicBezTo>
                  <a:pt x="196" y="90"/>
                  <a:pt x="196" y="90"/>
                  <a:pt x="196" y="90"/>
                </a:cubicBezTo>
                <a:cubicBezTo>
                  <a:pt x="194" y="84"/>
                  <a:pt x="192" y="79"/>
                  <a:pt x="189" y="74"/>
                </a:cubicBezTo>
                <a:cubicBezTo>
                  <a:pt x="205" y="50"/>
                  <a:pt x="205" y="50"/>
                  <a:pt x="205" y="50"/>
                </a:cubicBezTo>
                <a:cubicBezTo>
                  <a:pt x="207" y="48"/>
                  <a:pt x="206" y="45"/>
                  <a:pt x="205" y="43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3" y="22"/>
                  <a:pt x="180" y="21"/>
                  <a:pt x="178" y="23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49" y="36"/>
                  <a:pt x="144" y="34"/>
                  <a:pt x="138" y="32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2"/>
                  <a:pt x="130" y="0"/>
                  <a:pt x="12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7" y="0"/>
                  <a:pt x="95" y="2"/>
                  <a:pt x="94" y="5"/>
                </a:cubicBezTo>
                <a:cubicBezTo>
                  <a:pt x="89" y="32"/>
                  <a:pt x="89" y="32"/>
                  <a:pt x="89" y="32"/>
                </a:cubicBezTo>
                <a:cubicBezTo>
                  <a:pt x="83" y="34"/>
                  <a:pt x="78" y="36"/>
                  <a:pt x="73" y="39"/>
                </a:cubicBezTo>
                <a:cubicBezTo>
                  <a:pt x="50" y="23"/>
                  <a:pt x="50" y="23"/>
                  <a:pt x="50" y="23"/>
                </a:cubicBezTo>
                <a:cubicBezTo>
                  <a:pt x="48" y="22"/>
                  <a:pt x="45" y="22"/>
                  <a:pt x="43" y="24"/>
                </a:cubicBezTo>
                <a:cubicBezTo>
                  <a:pt x="23" y="43"/>
                  <a:pt x="23" y="43"/>
                  <a:pt x="23" y="43"/>
                </a:cubicBezTo>
                <a:cubicBezTo>
                  <a:pt x="22" y="45"/>
                  <a:pt x="21" y="49"/>
                  <a:pt x="23" y="51"/>
                </a:cubicBezTo>
                <a:cubicBezTo>
                  <a:pt x="39" y="74"/>
                  <a:pt x="39" y="74"/>
                  <a:pt x="39" y="74"/>
                </a:cubicBezTo>
                <a:cubicBezTo>
                  <a:pt x="36" y="79"/>
                  <a:pt x="34" y="84"/>
                  <a:pt x="32" y="90"/>
                </a:cubicBezTo>
                <a:cubicBezTo>
                  <a:pt x="5" y="95"/>
                  <a:pt x="5" y="95"/>
                  <a:pt x="5" y="95"/>
                </a:cubicBezTo>
                <a:cubicBezTo>
                  <a:pt x="2" y="95"/>
                  <a:pt x="0" y="98"/>
                  <a:pt x="0" y="10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4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4" y="144"/>
                  <a:pt x="36" y="150"/>
                  <a:pt x="39" y="155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2" y="180"/>
                  <a:pt x="22" y="183"/>
                  <a:pt x="24" y="185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5" y="206"/>
                  <a:pt x="48" y="207"/>
                  <a:pt x="51" y="205"/>
                </a:cubicBezTo>
                <a:cubicBezTo>
                  <a:pt x="73" y="189"/>
                  <a:pt x="73" y="189"/>
                  <a:pt x="73" y="189"/>
                </a:cubicBezTo>
                <a:cubicBezTo>
                  <a:pt x="78" y="192"/>
                  <a:pt x="84" y="194"/>
                  <a:pt x="89" y="196"/>
                </a:cubicBezTo>
                <a:cubicBezTo>
                  <a:pt x="94" y="223"/>
                  <a:pt x="94" y="223"/>
                  <a:pt x="94" y="223"/>
                </a:cubicBezTo>
                <a:cubicBezTo>
                  <a:pt x="95" y="226"/>
                  <a:pt x="97" y="228"/>
                  <a:pt x="100" y="228"/>
                </a:cubicBezTo>
                <a:cubicBezTo>
                  <a:pt x="127" y="228"/>
                  <a:pt x="127" y="228"/>
                  <a:pt x="127" y="228"/>
                </a:cubicBezTo>
                <a:cubicBezTo>
                  <a:pt x="130" y="228"/>
                  <a:pt x="133" y="226"/>
                  <a:pt x="133" y="223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44" y="194"/>
                  <a:pt x="149" y="192"/>
                  <a:pt x="154" y="190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80" y="207"/>
                  <a:pt x="183" y="207"/>
                  <a:pt x="185" y="205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6" y="183"/>
                  <a:pt x="206" y="180"/>
                  <a:pt x="205" y="178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92" y="150"/>
                  <a:pt x="194" y="144"/>
                  <a:pt x="196" y="139"/>
                </a:cubicBezTo>
                <a:cubicBezTo>
                  <a:pt x="223" y="134"/>
                  <a:pt x="223" y="134"/>
                  <a:pt x="223" y="134"/>
                </a:cubicBezTo>
                <a:cubicBezTo>
                  <a:pt x="226" y="133"/>
                  <a:pt x="228" y="131"/>
                  <a:pt x="228" y="128"/>
                </a:cubicBezTo>
                <a:cubicBezTo>
                  <a:pt x="228" y="100"/>
                  <a:pt x="228" y="100"/>
                  <a:pt x="228" y="100"/>
                </a:cubicBezTo>
                <a:cubicBezTo>
                  <a:pt x="228" y="98"/>
                  <a:pt x="226" y="95"/>
                  <a:pt x="223" y="95"/>
                </a:cubicBezTo>
                <a:close/>
                <a:moveTo>
                  <a:pt x="114" y="149"/>
                </a:moveTo>
                <a:cubicBezTo>
                  <a:pt x="95" y="149"/>
                  <a:pt x="79" y="133"/>
                  <a:pt x="79" y="114"/>
                </a:cubicBezTo>
                <a:cubicBezTo>
                  <a:pt x="79" y="95"/>
                  <a:pt x="95" y="79"/>
                  <a:pt x="114" y="79"/>
                </a:cubicBezTo>
                <a:cubicBezTo>
                  <a:pt x="133" y="79"/>
                  <a:pt x="149" y="95"/>
                  <a:pt x="149" y="114"/>
                </a:cubicBezTo>
                <a:cubicBezTo>
                  <a:pt x="149" y="133"/>
                  <a:pt x="133" y="149"/>
                  <a:pt x="114" y="149"/>
                </a:cubicBezTo>
                <a:close/>
              </a:path>
            </a:pathLst>
          </a:custGeom>
          <a:solidFill>
            <a:srgbClr val="2F54EB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Freeform: Shape 33">
            <a:extLst>
              <a:ext uri="{FF2B5EF4-FFF2-40B4-BE49-F238E27FC236}">
                <a16:creationId xmlns:a16="http://schemas.microsoft.com/office/drawing/2014/main" id="{A8BC1064-E178-381E-7C0A-8FF961624485}"/>
              </a:ext>
            </a:extLst>
          </p:cNvPr>
          <p:cNvSpPr>
            <a:spLocks/>
          </p:cNvSpPr>
          <p:nvPr/>
        </p:nvSpPr>
        <p:spPr bwMode="auto">
          <a:xfrm>
            <a:off x="3622015" y="2681740"/>
            <a:ext cx="365163" cy="376167"/>
          </a:xfrm>
          <a:custGeom>
            <a:avLst/>
            <a:gdLst>
              <a:gd name="T0" fmla="*/ 130 w 236"/>
              <a:gd name="T1" fmla="*/ 1 h 236"/>
              <a:gd name="T2" fmla="*/ 118 w 236"/>
              <a:gd name="T3" fmla="*/ 0 h 236"/>
              <a:gd name="T4" fmla="*/ 30 w 236"/>
              <a:gd name="T5" fmla="*/ 40 h 236"/>
              <a:gd name="T6" fmla="*/ 68 w 236"/>
              <a:gd name="T7" fmla="*/ 105 h 236"/>
              <a:gd name="T8" fmla="*/ 130 w 236"/>
              <a:gd name="T9" fmla="*/ 1 h 236"/>
              <a:gd name="T10" fmla="*/ 20 w 236"/>
              <a:gd name="T11" fmla="*/ 52 h 236"/>
              <a:gd name="T12" fmla="*/ 0 w 236"/>
              <a:gd name="T13" fmla="*/ 118 h 236"/>
              <a:gd name="T14" fmla="*/ 5 w 236"/>
              <a:gd name="T15" fmla="*/ 153 h 236"/>
              <a:gd name="T16" fmla="*/ 81 w 236"/>
              <a:gd name="T17" fmla="*/ 153 h 236"/>
              <a:gd name="T18" fmla="*/ 20 w 236"/>
              <a:gd name="T19" fmla="*/ 52 h 236"/>
              <a:gd name="T20" fmla="*/ 225 w 236"/>
              <a:gd name="T21" fmla="*/ 68 h 236"/>
              <a:gd name="T22" fmla="*/ 145 w 236"/>
              <a:gd name="T23" fmla="*/ 3 h 236"/>
              <a:gd name="T24" fmla="*/ 106 w 236"/>
              <a:gd name="T25" fmla="*/ 68 h 236"/>
              <a:gd name="T26" fmla="*/ 225 w 236"/>
              <a:gd name="T27" fmla="*/ 68 h 236"/>
              <a:gd name="T28" fmla="*/ 130 w 236"/>
              <a:gd name="T29" fmla="*/ 167 h 236"/>
              <a:gd name="T30" fmla="*/ 11 w 236"/>
              <a:gd name="T31" fmla="*/ 167 h 236"/>
              <a:gd name="T32" fmla="*/ 96 w 236"/>
              <a:gd name="T33" fmla="*/ 234 h 236"/>
              <a:gd name="T34" fmla="*/ 93 w 236"/>
              <a:gd name="T35" fmla="*/ 232 h 236"/>
              <a:gd name="T36" fmla="*/ 130 w 236"/>
              <a:gd name="T37" fmla="*/ 167 h 236"/>
              <a:gd name="T38" fmla="*/ 230 w 236"/>
              <a:gd name="T39" fmla="*/ 82 h 236"/>
              <a:gd name="T40" fmla="*/ 155 w 236"/>
              <a:gd name="T41" fmla="*/ 82 h 236"/>
              <a:gd name="T42" fmla="*/ 215 w 236"/>
              <a:gd name="T43" fmla="*/ 186 h 236"/>
              <a:gd name="T44" fmla="*/ 236 w 236"/>
              <a:gd name="T45" fmla="*/ 118 h 236"/>
              <a:gd name="T46" fmla="*/ 230 w 236"/>
              <a:gd name="T47" fmla="*/ 82 h 236"/>
              <a:gd name="T48" fmla="*/ 108 w 236"/>
              <a:gd name="T49" fmla="*/ 236 h 236"/>
              <a:gd name="T50" fmla="*/ 118 w 236"/>
              <a:gd name="T51" fmla="*/ 236 h 236"/>
              <a:gd name="T52" fmla="*/ 205 w 236"/>
              <a:gd name="T53" fmla="*/ 198 h 236"/>
              <a:gd name="T54" fmla="*/ 167 w 236"/>
              <a:gd name="T55" fmla="*/ 132 h 236"/>
              <a:gd name="T56" fmla="*/ 108 w 236"/>
              <a:gd name="T5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6" h="236">
                <a:moveTo>
                  <a:pt x="130" y="1"/>
                </a:moveTo>
                <a:cubicBezTo>
                  <a:pt x="126" y="0"/>
                  <a:pt x="122" y="0"/>
                  <a:pt x="118" y="0"/>
                </a:cubicBezTo>
                <a:cubicBezTo>
                  <a:pt x="83" y="0"/>
                  <a:pt x="51" y="16"/>
                  <a:pt x="30" y="40"/>
                </a:cubicBezTo>
                <a:cubicBezTo>
                  <a:pt x="68" y="105"/>
                  <a:pt x="68" y="105"/>
                  <a:pt x="68" y="105"/>
                </a:cubicBezTo>
                <a:lnTo>
                  <a:pt x="130" y="1"/>
                </a:lnTo>
                <a:close/>
                <a:moveTo>
                  <a:pt x="20" y="52"/>
                </a:moveTo>
                <a:cubicBezTo>
                  <a:pt x="7" y="71"/>
                  <a:pt x="0" y="94"/>
                  <a:pt x="0" y="118"/>
                </a:cubicBezTo>
                <a:cubicBezTo>
                  <a:pt x="0" y="130"/>
                  <a:pt x="2" y="142"/>
                  <a:pt x="5" y="153"/>
                </a:cubicBezTo>
                <a:cubicBezTo>
                  <a:pt x="81" y="153"/>
                  <a:pt x="81" y="153"/>
                  <a:pt x="81" y="153"/>
                </a:cubicBezTo>
                <a:lnTo>
                  <a:pt x="20" y="52"/>
                </a:lnTo>
                <a:close/>
                <a:moveTo>
                  <a:pt x="225" y="68"/>
                </a:moveTo>
                <a:cubicBezTo>
                  <a:pt x="210" y="36"/>
                  <a:pt x="180" y="11"/>
                  <a:pt x="145" y="3"/>
                </a:cubicBezTo>
                <a:cubicBezTo>
                  <a:pt x="106" y="68"/>
                  <a:pt x="106" y="68"/>
                  <a:pt x="106" y="68"/>
                </a:cubicBezTo>
                <a:lnTo>
                  <a:pt x="225" y="68"/>
                </a:lnTo>
                <a:close/>
                <a:moveTo>
                  <a:pt x="130" y="167"/>
                </a:moveTo>
                <a:cubicBezTo>
                  <a:pt x="11" y="167"/>
                  <a:pt x="11" y="167"/>
                  <a:pt x="11" y="167"/>
                </a:cubicBezTo>
                <a:cubicBezTo>
                  <a:pt x="26" y="201"/>
                  <a:pt x="58" y="227"/>
                  <a:pt x="96" y="234"/>
                </a:cubicBezTo>
                <a:cubicBezTo>
                  <a:pt x="93" y="232"/>
                  <a:pt x="93" y="232"/>
                  <a:pt x="93" y="232"/>
                </a:cubicBezTo>
                <a:lnTo>
                  <a:pt x="130" y="167"/>
                </a:lnTo>
                <a:close/>
                <a:moveTo>
                  <a:pt x="230" y="82"/>
                </a:moveTo>
                <a:cubicBezTo>
                  <a:pt x="155" y="82"/>
                  <a:pt x="155" y="82"/>
                  <a:pt x="155" y="82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28" y="167"/>
                  <a:pt x="236" y="143"/>
                  <a:pt x="236" y="118"/>
                </a:cubicBezTo>
                <a:cubicBezTo>
                  <a:pt x="236" y="106"/>
                  <a:pt x="234" y="94"/>
                  <a:pt x="230" y="82"/>
                </a:cubicBezTo>
                <a:close/>
                <a:moveTo>
                  <a:pt x="108" y="236"/>
                </a:moveTo>
                <a:cubicBezTo>
                  <a:pt x="111" y="236"/>
                  <a:pt x="115" y="236"/>
                  <a:pt x="118" y="236"/>
                </a:cubicBezTo>
                <a:cubicBezTo>
                  <a:pt x="152" y="236"/>
                  <a:pt x="183" y="221"/>
                  <a:pt x="205" y="198"/>
                </a:cubicBezTo>
                <a:cubicBezTo>
                  <a:pt x="167" y="132"/>
                  <a:pt x="167" y="132"/>
                  <a:pt x="167" y="132"/>
                </a:cubicBezTo>
                <a:lnTo>
                  <a:pt x="108" y="236"/>
                </a:lnTo>
                <a:close/>
              </a:path>
            </a:pathLst>
          </a:custGeom>
          <a:solidFill>
            <a:srgbClr val="FF9216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TextBox 25">
            <a:extLst>
              <a:ext uri="{FF2B5EF4-FFF2-40B4-BE49-F238E27FC236}">
                <a16:creationId xmlns:a16="http://schemas.microsoft.com/office/drawing/2014/main" id="{25CEFB21-263C-0C3B-A26E-7E46B7C1FDF6}"/>
              </a:ext>
            </a:extLst>
          </p:cNvPr>
          <p:cNvSpPr txBox="1">
            <a:spLocks/>
          </p:cNvSpPr>
          <p:nvPr/>
        </p:nvSpPr>
        <p:spPr bwMode="auto">
          <a:xfrm>
            <a:off x="6048060" y="748049"/>
            <a:ext cx="1794731" cy="18229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txBody>
          <a:bodyPr wrap="square" lIns="360000" tIns="0" rIns="360000" bIns="540000" anchor="b" anchorCtr="1">
            <a:norm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120000"/>
              </a:lnSpc>
              <a:defRPr/>
            </a:pPr>
            <a:endParaRPr lang="zh-CN" altLang="en-US" sz="10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C433D737-545B-566A-6599-A40A7757B3EA}"/>
              </a:ext>
            </a:extLst>
          </p:cNvPr>
          <p:cNvGrpSpPr/>
          <p:nvPr/>
        </p:nvGrpSpPr>
        <p:grpSpPr>
          <a:xfrm>
            <a:off x="1734978" y="2663224"/>
            <a:ext cx="1030540" cy="1260557"/>
            <a:chOff x="6068496" y="1372005"/>
            <a:chExt cx="1030540" cy="1260557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5546FD6-9EE2-42AC-AE14-FE5C6FF2F9FB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B6532ABF-DE64-E959-1DBF-5D6C5BAF5C5C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F1C1D06-2118-45B8-F7E3-CA24DA58F279}"/>
              </a:ext>
            </a:extLst>
          </p:cNvPr>
          <p:cNvGrpSpPr/>
          <p:nvPr/>
        </p:nvGrpSpPr>
        <p:grpSpPr>
          <a:xfrm>
            <a:off x="4860033" y="2663224"/>
            <a:ext cx="1030540" cy="1260557"/>
            <a:chOff x="6068496" y="1372005"/>
            <a:chExt cx="1030540" cy="1260557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06230843-A068-622A-340A-35844B19518E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5B5262DD-CF48-14D6-5356-2856FC63328F}"/>
                </a:ext>
              </a:extLst>
            </p:cNvPr>
            <p:cNvSpPr txBox="1"/>
            <p:nvPr/>
          </p:nvSpPr>
          <p:spPr>
            <a:xfrm>
              <a:off x="6129420" y="1372005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965B452-CB07-052B-E4A4-3467FF7DF5C7}"/>
              </a:ext>
            </a:extLst>
          </p:cNvPr>
          <p:cNvGrpSpPr/>
          <p:nvPr/>
        </p:nvGrpSpPr>
        <p:grpSpPr>
          <a:xfrm>
            <a:off x="3269136" y="1287645"/>
            <a:ext cx="1030540" cy="1270871"/>
            <a:chOff x="6068496" y="1633186"/>
            <a:chExt cx="1030540" cy="1270871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FA4B6162-133F-FF2C-AD14-F48842599359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840061D-AFE9-EA5A-31C3-8C2429170E8E}"/>
                </a:ext>
              </a:extLst>
            </p:cNvPr>
            <p:cNvSpPr txBox="1"/>
            <p:nvPr/>
          </p:nvSpPr>
          <p:spPr>
            <a:xfrm>
              <a:off x="6129420" y="2596280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71FFE3B1-5764-BE44-1A65-EF21A48DF34C}"/>
              </a:ext>
            </a:extLst>
          </p:cNvPr>
          <p:cNvGrpSpPr/>
          <p:nvPr/>
        </p:nvGrpSpPr>
        <p:grpSpPr>
          <a:xfrm>
            <a:off x="6439029" y="1287645"/>
            <a:ext cx="1030540" cy="1270871"/>
            <a:chOff x="6068496" y="1633186"/>
            <a:chExt cx="1030540" cy="1270871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5F9D0B0C-8768-8C43-1994-BDC49DAD88A0}"/>
                </a:ext>
              </a:extLst>
            </p:cNvPr>
            <p:cNvSpPr txBox="1"/>
            <p:nvPr/>
          </p:nvSpPr>
          <p:spPr>
            <a:xfrm>
              <a:off x="6068496" y="1633186"/>
              <a:ext cx="1030540" cy="99937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bg1">
                      <a:lumMod val="65000"/>
                    </a:schemeClr>
                  </a:solidFill>
                  <a:latin typeface="+mn-ea"/>
                  <a:ea typeface="+mn-ea"/>
                </a:rPr>
                <a:t>... ...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503459E3-D12A-7E9E-8D80-68EDCB8C057E}"/>
                </a:ext>
              </a:extLst>
            </p:cNvPr>
            <p:cNvSpPr txBox="1"/>
            <p:nvPr/>
          </p:nvSpPr>
          <p:spPr>
            <a:xfrm>
              <a:off x="6129420" y="2596280"/>
              <a:ext cx="91126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ea typeface="+mn-ea"/>
                  <a:sym typeface="+mn-lt"/>
                </a:rPr>
                <a:t>添加标题</a:t>
              </a:r>
              <a:endPara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4082041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90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04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C45178AC-79D9-7FDF-55F9-DD06D8FD7B2E}"/>
              </a:ext>
            </a:extLst>
          </p:cNvPr>
          <p:cNvSpPr/>
          <p:nvPr/>
        </p:nvSpPr>
        <p:spPr>
          <a:xfrm>
            <a:off x="755650" y="1122085"/>
            <a:ext cx="3817144" cy="1750131"/>
          </a:xfrm>
          <a:prstGeom prst="rect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C6C8A71B-890A-5649-2329-764311FA0113}"/>
              </a:ext>
            </a:extLst>
          </p:cNvPr>
          <p:cNvSpPr/>
          <p:nvPr/>
        </p:nvSpPr>
        <p:spPr>
          <a:xfrm>
            <a:off x="4572000" y="1122085"/>
            <a:ext cx="3817144" cy="1750131"/>
          </a:xfrm>
          <a:prstGeom prst="rect">
            <a:avLst/>
          </a:prstGeom>
          <a:solidFill>
            <a:srgbClr val="2F54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013" dirty="0">
              <a:solidFill>
                <a:schemeClr val="accent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6E0D1853-DBCE-1855-A002-671CA250C5FF}"/>
              </a:ext>
            </a:extLst>
          </p:cNvPr>
          <p:cNvSpPr txBox="1"/>
          <p:nvPr/>
        </p:nvSpPr>
        <p:spPr>
          <a:xfrm>
            <a:off x="4932834" y="1753605"/>
            <a:ext cx="3168352" cy="6300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800" dirty="0">
                <a:solidFill>
                  <a:schemeClr val="bg1"/>
                </a:solidFill>
                <a:latin typeface="+mn-ea"/>
                <a:ea typeface="+mn-ea"/>
              </a:rPr>
              <a:t>200</a:t>
            </a:r>
            <a:r>
              <a:rPr lang="zh-CN" altLang="en-US" sz="800" dirty="0">
                <a:solidFill>
                  <a:schemeClr val="bg1"/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800" dirty="0">
                <a:solidFill>
                  <a:schemeClr val="bg1"/>
                </a:solidFill>
                <a:latin typeface="+mn-ea"/>
                <a:ea typeface="+mn-ea"/>
              </a:rPr>
              <a:t>5</a:t>
            </a:r>
            <a:r>
              <a:rPr lang="zh-CN" altLang="en-US" sz="800" dirty="0">
                <a:solidFill>
                  <a:schemeClr val="bg1"/>
                </a:solidFill>
                <a:latin typeface="+mn-ea"/>
                <a:ea typeface="+mn-ea"/>
              </a:rPr>
              <a:t>分钟之内</a:t>
            </a:r>
            <a:r>
              <a:rPr lang="en-US" altLang="zh-CN" sz="800" dirty="0">
                <a:solidFill>
                  <a:schemeClr val="bg1"/>
                </a:solidFill>
                <a:latin typeface="+mn-ea"/>
                <a:ea typeface="+mn-ea"/>
              </a:rPr>
              <a:t>.</a:t>
            </a:r>
            <a:endParaRPr lang="zh-CN" altLang="en-US" sz="80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6147F2D-DE56-D0C2-0C3C-875101DEA6AD}"/>
              </a:ext>
            </a:extLst>
          </p:cNvPr>
          <p:cNvSpPr txBox="1"/>
          <p:nvPr/>
        </p:nvSpPr>
        <p:spPr>
          <a:xfrm>
            <a:off x="4932834" y="1492424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34" name="文本框 8">
            <a:extLst>
              <a:ext uri="{FF2B5EF4-FFF2-40B4-BE49-F238E27FC236}">
                <a16:creationId xmlns:a16="http://schemas.microsoft.com/office/drawing/2014/main" id="{22596AA2-473D-F94C-B8C2-AAD60343D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248" y="3208027"/>
            <a:ext cx="7679690" cy="705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467" tIns="34232" rIns="68467" bIns="34232"/>
          <a:lstStyle>
            <a:lvl1pPr>
              <a:defRPr sz="32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>
              <a:defRPr sz="28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>
              <a:defRPr sz="24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defTabSz="684530"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分钟之内。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模板网，幻灯片演示模板及材免费下载！</a:t>
            </a:r>
          </a:p>
          <a:p>
            <a:pPr defTabSz="684530">
              <a:lnSpc>
                <a:spcPct val="130000"/>
              </a:lnSpc>
            </a:pP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模板网 唯一访问网址：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www.51p ptmoban.com</a:t>
            </a:r>
            <a:endParaRPr lang="zh-CN" altLang="en-US" sz="105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ea typeface="+mn-ea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11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737825" y="787964"/>
            <a:ext cx="7183377" cy="10154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799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1799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1799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1799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1799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1799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仅供学习参考之用！禁止</a:t>
            </a:r>
            <a:r>
              <a:rPr lang="en-US" altLang="zh-CN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平台盗用贩卖！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737824" y="3674328"/>
            <a:ext cx="7461484" cy="955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799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097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1799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1799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5A2C1B6E-CDE4-B0CF-1187-E88F98414F72}"/>
              </a:ext>
            </a:extLst>
          </p:cNvPr>
          <p:cNvSpPr/>
          <p:nvPr/>
        </p:nvSpPr>
        <p:spPr>
          <a:xfrm>
            <a:off x="4429856" y="-326803"/>
            <a:ext cx="5734418" cy="4783818"/>
          </a:xfrm>
          <a:custGeom>
            <a:avLst/>
            <a:gdLst>
              <a:gd name="connsiteX0" fmla="*/ 396155 w 5106716"/>
              <a:gd name="connsiteY0" fmla="*/ 0 h 4260169"/>
              <a:gd name="connsiteX1" fmla="*/ 5106716 w 5106716"/>
              <a:gd name="connsiteY1" fmla="*/ 0 h 4260169"/>
              <a:gd name="connsiteX2" fmla="*/ 5106716 w 5106716"/>
              <a:gd name="connsiteY2" fmla="*/ 3092465 h 4260169"/>
              <a:gd name="connsiteX3" fmla="*/ 5001798 w 5106716"/>
              <a:gd name="connsiteY3" fmla="*/ 3232770 h 4260169"/>
              <a:gd name="connsiteX4" fmla="*/ 2823245 w 5106716"/>
              <a:gd name="connsiteY4" fmla="*/ 4260169 h 4260169"/>
              <a:gd name="connsiteX5" fmla="*/ 0 w 5106716"/>
              <a:gd name="connsiteY5" fmla="*/ 1436924 h 4260169"/>
              <a:gd name="connsiteX6" fmla="*/ 340751 w 5106716"/>
              <a:gd name="connsiteY6" fmla="*/ 91198 h 426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06716" h="4260169">
                <a:moveTo>
                  <a:pt x="396155" y="0"/>
                </a:moveTo>
                <a:lnTo>
                  <a:pt x="5106716" y="0"/>
                </a:lnTo>
                <a:lnTo>
                  <a:pt x="5106716" y="3092465"/>
                </a:lnTo>
                <a:lnTo>
                  <a:pt x="5001798" y="3232770"/>
                </a:lnTo>
                <a:cubicBezTo>
                  <a:pt x="4483973" y="3860228"/>
                  <a:pt x="3700315" y="4260169"/>
                  <a:pt x="2823245" y="4260169"/>
                </a:cubicBezTo>
                <a:cubicBezTo>
                  <a:pt x="1264010" y="4260169"/>
                  <a:pt x="0" y="2996159"/>
                  <a:pt x="0" y="1436924"/>
                </a:cubicBezTo>
                <a:cubicBezTo>
                  <a:pt x="0" y="949663"/>
                  <a:pt x="123439" y="491233"/>
                  <a:pt x="340751" y="91198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9A1C79A2-A681-8AA1-7070-8247A60CE8C8}"/>
              </a:ext>
            </a:extLst>
          </p:cNvPr>
          <p:cNvSpPr/>
          <p:nvPr/>
        </p:nvSpPr>
        <p:spPr>
          <a:xfrm>
            <a:off x="4038872" y="1"/>
            <a:ext cx="5106716" cy="4260169"/>
          </a:xfrm>
          <a:custGeom>
            <a:avLst/>
            <a:gdLst>
              <a:gd name="connsiteX0" fmla="*/ 396155 w 5106716"/>
              <a:gd name="connsiteY0" fmla="*/ 0 h 4260169"/>
              <a:gd name="connsiteX1" fmla="*/ 5106716 w 5106716"/>
              <a:gd name="connsiteY1" fmla="*/ 0 h 4260169"/>
              <a:gd name="connsiteX2" fmla="*/ 5106716 w 5106716"/>
              <a:gd name="connsiteY2" fmla="*/ 3092465 h 4260169"/>
              <a:gd name="connsiteX3" fmla="*/ 5001798 w 5106716"/>
              <a:gd name="connsiteY3" fmla="*/ 3232770 h 4260169"/>
              <a:gd name="connsiteX4" fmla="*/ 2823245 w 5106716"/>
              <a:gd name="connsiteY4" fmla="*/ 4260169 h 4260169"/>
              <a:gd name="connsiteX5" fmla="*/ 0 w 5106716"/>
              <a:gd name="connsiteY5" fmla="*/ 1436924 h 4260169"/>
              <a:gd name="connsiteX6" fmla="*/ 340751 w 5106716"/>
              <a:gd name="connsiteY6" fmla="*/ 91198 h 426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06716" h="4260169">
                <a:moveTo>
                  <a:pt x="396155" y="0"/>
                </a:moveTo>
                <a:lnTo>
                  <a:pt x="5106716" y="0"/>
                </a:lnTo>
                <a:lnTo>
                  <a:pt x="5106716" y="3092465"/>
                </a:lnTo>
                <a:lnTo>
                  <a:pt x="5001798" y="3232770"/>
                </a:lnTo>
                <a:cubicBezTo>
                  <a:pt x="4483973" y="3860228"/>
                  <a:pt x="3700315" y="4260169"/>
                  <a:pt x="2823245" y="4260169"/>
                </a:cubicBezTo>
                <a:cubicBezTo>
                  <a:pt x="1264010" y="4260169"/>
                  <a:pt x="0" y="2996159"/>
                  <a:pt x="0" y="1436924"/>
                </a:cubicBezTo>
                <a:cubicBezTo>
                  <a:pt x="0" y="949663"/>
                  <a:pt x="123439" y="491233"/>
                  <a:pt x="340751" y="91198"/>
                </a:cubicBezTo>
                <a:close/>
              </a:path>
            </a:pathLst>
          </a:cu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126" name="组合 125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4716810" y="916360"/>
            <a:ext cx="4170270" cy="2172503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7" name="文本框 126">
            <a:extLst>
              <a:ext uri="{FF2B5EF4-FFF2-40B4-BE49-F238E27FC236}">
                <a16:creationId xmlns:a16="http://schemas.microsoft.com/office/drawing/2014/main" id="{564A8985-1355-83AF-4A11-54699583FFE1}"/>
              </a:ext>
            </a:extLst>
          </p:cNvPr>
          <p:cNvSpPr txBox="1"/>
          <p:nvPr/>
        </p:nvSpPr>
        <p:spPr>
          <a:xfrm>
            <a:off x="603544" y="1164848"/>
            <a:ext cx="3262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latin typeface="Aa厚底黑" panose="00020600040101010101" pitchFamily="18" charset="-122"/>
                <a:ea typeface="Aa厚底黑" panose="00020600040101010101" pitchFamily="18" charset="-122"/>
              </a:rPr>
              <a:t>谢谢观看</a:t>
            </a:r>
          </a:p>
        </p:txBody>
      </p: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7804127" y="3132972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EDB02AE4-63BD-EB33-65A8-5CA6263BED21}"/>
              </a:ext>
            </a:extLst>
          </p:cNvPr>
          <p:cNvGrpSpPr/>
          <p:nvPr/>
        </p:nvGrpSpPr>
        <p:grpSpPr>
          <a:xfrm>
            <a:off x="1849046" y="2742358"/>
            <a:ext cx="1876670" cy="292015"/>
            <a:chOff x="6600062" y="4580714"/>
            <a:chExt cx="1876670" cy="292015"/>
          </a:xfrm>
        </p:grpSpPr>
        <p:grpSp>
          <p:nvGrpSpPr>
            <p:cNvPr id="150" name="组合 149">
              <a:extLst>
                <a:ext uri="{FF2B5EF4-FFF2-40B4-BE49-F238E27FC236}">
                  <a16:creationId xmlns:a16="http://schemas.microsoft.com/office/drawing/2014/main" id="{C6CC1E44-A179-AB66-45D9-466A43F6B57F}"/>
                </a:ext>
              </a:extLst>
            </p:cNvPr>
            <p:cNvGrpSpPr/>
            <p:nvPr/>
          </p:nvGrpSpPr>
          <p:grpSpPr>
            <a:xfrm>
              <a:off x="6600062" y="4580714"/>
              <a:ext cx="1876670" cy="292015"/>
              <a:chOff x="6628276" y="4583512"/>
              <a:chExt cx="1876670" cy="292015"/>
            </a:xfrm>
          </p:grpSpPr>
          <p:sp>
            <p:nvSpPr>
              <p:cNvPr id="129" name="平行四边形 128">
                <a:extLst>
                  <a:ext uri="{FF2B5EF4-FFF2-40B4-BE49-F238E27FC236}">
                    <a16:creationId xmlns:a16="http://schemas.microsoft.com/office/drawing/2014/main" id="{CD40D933-E7F6-39D9-71E5-A99DC3DCA103}"/>
                  </a:ext>
                </a:extLst>
              </p:cNvPr>
              <p:cNvSpPr/>
              <p:nvPr/>
            </p:nvSpPr>
            <p:spPr>
              <a:xfrm>
                <a:off x="6628276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0" name="平行四边形 129">
                <a:extLst>
                  <a:ext uri="{FF2B5EF4-FFF2-40B4-BE49-F238E27FC236}">
                    <a16:creationId xmlns:a16="http://schemas.microsoft.com/office/drawing/2014/main" id="{D10F3CE1-1272-9A86-03B0-C95D7B1A6A80}"/>
                  </a:ext>
                </a:extLst>
              </p:cNvPr>
              <p:cNvSpPr/>
              <p:nvPr/>
            </p:nvSpPr>
            <p:spPr>
              <a:xfrm>
                <a:off x="6699815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1" name="平行四边形 130">
                <a:extLst>
                  <a:ext uri="{FF2B5EF4-FFF2-40B4-BE49-F238E27FC236}">
                    <a16:creationId xmlns:a16="http://schemas.microsoft.com/office/drawing/2014/main" id="{032CAC81-91D2-036F-FF61-EF1A7CD60F1B}"/>
                  </a:ext>
                </a:extLst>
              </p:cNvPr>
              <p:cNvSpPr/>
              <p:nvPr/>
            </p:nvSpPr>
            <p:spPr>
              <a:xfrm>
                <a:off x="6771354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2" name="平行四边形 131">
                <a:extLst>
                  <a:ext uri="{FF2B5EF4-FFF2-40B4-BE49-F238E27FC236}">
                    <a16:creationId xmlns:a16="http://schemas.microsoft.com/office/drawing/2014/main" id="{87E8F4A8-BAC4-25C8-AC31-67ACE796B858}"/>
                  </a:ext>
                </a:extLst>
              </p:cNvPr>
              <p:cNvSpPr/>
              <p:nvPr/>
            </p:nvSpPr>
            <p:spPr>
              <a:xfrm>
                <a:off x="6842893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3" name="平行四边形 132">
                <a:extLst>
                  <a:ext uri="{FF2B5EF4-FFF2-40B4-BE49-F238E27FC236}">
                    <a16:creationId xmlns:a16="http://schemas.microsoft.com/office/drawing/2014/main" id="{3D83FFD8-7831-39D6-C2E3-579C76755CE9}"/>
                  </a:ext>
                </a:extLst>
              </p:cNvPr>
              <p:cNvSpPr/>
              <p:nvPr/>
            </p:nvSpPr>
            <p:spPr>
              <a:xfrm>
                <a:off x="6914432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7" name="平行四边形 136">
                <a:extLst>
                  <a:ext uri="{FF2B5EF4-FFF2-40B4-BE49-F238E27FC236}">
                    <a16:creationId xmlns:a16="http://schemas.microsoft.com/office/drawing/2014/main" id="{DB045D34-2169-6000-743D-549D890031DB}"/>
                  </a:ext>
                </a:extLst>
              </p:cNvPr>
              <p:cNvSpPr/>
              <p:nvPr/>
            </p:nvSpPr>
            <p:spPr>
              <a:xfrm>
                <a:off x="6985971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8" name="平行四边形 137">
                <a:extLst>
                  <a:ext uri="{FF2B5EF4-FFF2-40B4-BE49-F238E27FC236}">
                    <a16:creationId xmlns:a16="http://schemas.microsoft.com/office/drawing/2014/main" id="{D0323E68-BEA5-5FE0-C8AE-31EFF8E1A0CB}"/>
                  </a:ext>
                </a:extLst>
              </p:cNvPr>
              <p:cNvSpPr/>
              <p:nvPr/>
            </p:nvSpPr>
            <p:spPr>
              <a:xfrm>
                <a:off x="7057510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9" name="平行四边形 138">
                <a:extLst>
                  <a:ext uri="{FF2B5EF4-FFF2-40B4-BE49-F238E27FC236}">
                    <a16:creationId xmlns:a16="http://schemas.microsoft.com/office/drawing/2014/main" id="{704AAEC2-5BF9-B1C8-AB96-BE0B57CE04D0}"/>
                  </a:ext>
                </a:extLst>
              </p:cNvPr>
              <p:cNvSpPr/>
              <p:nvPr/>
            </p:nvSpPr>
            <p:spPr>
              <a:xfrm>
                <a:off x="7129049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0" name="平行四边形 139">
                <a:extLst>
                  <a:ext uri="{FF2B5EF4-FFF2-40B4-BE49-F238E27FC236}">
                    <a16:creationId xmlns:a16="http://schemas.microsoft.com/office/drawing/2014/main" id="{7E9A81A6-3CB6-522F-B14B-4B626C0554D8}"/>
                  </a:ext>
                </a:extLst>
              </p:cNvPr>
              <p:cNvSpPr/>
              <p:nvPr/>
            </p:nvSpPr>
            <p:spPr>
              <a:xfrm>
                <a:off x="7200588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1" name="平行四边形 140">
                <a:extLst>
                  <a:ext uri="{FF2B5EF4-FFF2-40B4-BE49-F238E27FC236}">
                    <a16:creationId xmlns:a16="http://schemas.microsoft.com/office/drawing/2014/main" id="{2602708A-478C-4736-8BF2-CADB9ECBAE7B}"/>
                  </a:ext>
                </a:extLst>
              </p:cNvPr>
              <p:cNvSpPr/>
              <p:nvPr/>
            </p:nvSpPr>
            <p:spPr>
              <a:xfrm>
                <a:off x="7272127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2" name="平行四边形 141">
                <a:extLst>
                  <a:ext uri="{FF2B5EF4-FFF2-40B4-BE49-F238E27FC236}">
                    <a16:creationId xmlns:a16="http://schemas.microsoft.com/office/drawing/2014/main" id="{71E81CFC-6CC1-BED7-8B2A-163243E8DB20}"/>
                  </a:ext>
                </a:extLst>
              </p:cNvPr>
              <p:cNvSpPr/>
              <p:nvPr/>
            </p:nvSpPr>
            <p:spPr>
              <a:xfrm>
                <a:off x="7343666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3" name="平行四边形 142">
                <a:extLst>
                  <a:ext uri="{FF2B5EF4-FFF2-40B4-BE49-F238E27FC236}">
                    <a16:creationId xmlns:a16="http://schemas.microsoft.com/office/drawing/2014/main" id="{BE01474C-341C-0AB4-94DD-FACF5106EB3F}"/>
                  </a:ext>
                </a:extLst>
              </p:cNvPr>
              <p:cNvSpPr/>
              <p:nvPr/>
            </p:nvSpPr>
            <p:spPr>
              <a:xfrm>
                <a:off x="7415205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4" name="平行四边形 143">
                <a:extLst>
                  <a:ext uri="{FF2B5EF4-FFF2-40B4-BE49-F238E27FC236}">
                    <a16:creationId xmlns:a16="http://schemas.microsoft.com/office/drawing/2014/main" id="{710DD7EC-17D7-4372-8FD7-3D15FBF7B0F0}"/>
                  </a:ext>
                </a:extLst>
              </p:cNvPr>
              <p:cNvSpPr/>
              <p:nvPr/>
            </p:nvSpPr>
            <p:spPr>
              <a:xfrm>
                <a:off x="7486744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5" name="平行四边形 144">
                <a:extLst>
                  <a:ext uri="{FF2B5EF4-FFF2-40B4-BE49-F238E27FC236}">
                    <a16:creationId xmlns:a16="http://schemas.microsoft.com/office/drawing/2014/main" id="{D9827C28-0CC4-6F17-6BA4-B78936CCEFA2}"/>
                  </a:ext>
                </a:extLst>
              </p:cNvPr>
              <p:cNvSpPr/>
              <p:nvPr/>
            </p:nvSpPr>
            <p:spPr>
              <a:xfrm>
                <a:off x="7558283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6" name="平行四边形 145">
                <a:extLst>
                  <a:ext uri="{FF2B5EF4-FFF2-40B4-BE49-F238E27FC236}">
                    <a16:creationId xmlns:a16="http://schemas.microsoft.com/office/drawing/2014/main" id="{4F92DD0C-F371-D7D2-9A0C-C0BA52CDCCAA}"/>
                  </a:ext>
                </a:extLst>
              </p:cNvPr>
              <p:cNvSpPr/>
              <p:nvPr/>
            </p:nvSpPr>
            <p:spPr>
              <a:xfrm>
                <a:off x="7629822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7" name="平行四边形 146">
                <a:extLst>
                  <a:ext uri="{FF2B5EF4-FFF2-40B4-BE49-F238E27FC236}">
                    <a16:creationId xmlns:a16="http://schemas.microsoft.com/office/drawing/2014/main" id="{6A8A7DD7-EB32-11B6-AE5E-274028C724DD}"/>
                  </a:ext>
                </a:extLst>
              </p:cNvPr>
              <p:cNvSpPr/>
              <p:nvPr/>
            </p:nvSpPr>
            <p:spPr>
              <a:xfrm>
                <a:off x="7701361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46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8" name="平行四边形 147">
                <a:extLst>
                  <a:ext uri="{FF2B5EF4-FFF2-40B4-BE49-F238E27FC236}">
                    <a16:creationId xmlns:a16="http://schemas.microsoft.com/office/drawing/2014/main" id="{0A364CB1-D28D-2A2A-6E93-22F4F72D6620}"/>
                  </a:ext>
                </a:extLst>
              </p:cNvPr>
              <p:cNvSpPr/>
              <p:nvPr/>
            </p:nvSpPr>
            <p:spPr>
              <a:xfrm>
                <a:off x="7772900" y="4583512"/>
                <a:ext cx="141757" cy="292015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6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9" name="平行四边形 148">
                <a:extLst>
                  <a:ext uri="{FF2B5EF4-FFF2-40B4-BE49-F238E27FC236}">
                    <a16:creationId xmlns:a16="http://schemas.microsoft.com/office/drawing/2014/main" id="{8A6E48E7-258B-381E-CD8D-D020A93D6BCE}"/>
                  </a:ext>
                </a:extLst>
              </p:cNvPr>
              <p:cNvSpPr/>
              <p:nvPr/>
            </p:nvSpPr>
            <p:spPr>
              <a:xfrm>
                <a:off x="7844439" y="4583512"/>
                <a:ext cx="660507" cy="292015"/>
              </a:xfrm>
              <a:prstGeom prst="parallelogram">
                <a:avLst>
                  <a:gd name="adj" fmla="val 40700"/>
                </a:avLst>
              </a:prstGeom>
              <a:solidFill>
                <a:srgbClr val="2F54EB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156" name="文本框 155">
              <a:extLst>
                <a:ext uri="{FF2B5EF4-FFF2-40B4-BE49-F238E27FC236}">
                  <a16:creationId xmlns:a16="http://schemas.microsoft.com/office/drawing/2014/main" id="{3C1D1F7D-876E-8A64-7695-2519D38F06C9}"/>
                </a:ext>
              </a:extLst>
            </p:cNvPr>
            <p:cNvSpPr txBox="1"/>
            <p:nvPr/>
          </p:nvSpPr>
          <p:spPr>
            <a:xfrm>
              <a:off x="7966291" y="4592866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solidFill>
                    <a:schemeClr val="bg1"/>
                  </a:solidFill>
                  <a:latin typeface="+mn-lt"/>
                </a:rPr>
                <a:t>GO</a:t>
              </a:r>
              <a:endParaRPr lang="zh-CN" altLang="en-US" sz="1200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313851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565703" y="4160372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617232" y="515846"/>
            <a:ext cx="46923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pattFill prst="narHorz">
                  <a:fgClr>
                    <a:schemeClr val="bg1"/>
                  </a:fgClr>
                  <a:bgClr>
                    <a:srgbClr val="2F54EB"/>
                  </a:bgClr>
                </a:pattFill>
                <a:latin typeface="Aa厚底黑" panose="00020600040101010101" pitchFamily="18" charset="-122"/>
                <a:ea typeface="Aa厚底黑" panose="00020600040101010101" pitchFamily="18" charset="-122"/>
              </a:rPr>
              <a:t>CURRICULUM VITAE</a:t>
            </a:r>
            <a:endParaRPr lang="zh-CN" altLang="en-US" sz="3600" i="1" dirty="0">
              <a:pattFill prst="narHorz">
                <a:fgClr>
                  <a:schemeClr val="bg1"/>
                </a:fgClr>
                <a:bgClr>
                  <a:srgbClr val="2F54EB"/>
                </a:bgClr>
              </a:patt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234545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0" name="组合 169">
            <a:extLst>
              <a:ext uri="{FF2B5EF4-FFF2-40B4-BE49-F238E27FC236}">
                <a16:creationId xmlns:a16="http://schemas.microsoft.com/office/drawing/2014/main" id="{04ED31B7-F907-C590-CC75-A76019E6A47A}"/>
              </a:ext>
            </a:extLst>
          </p:cNvPr>
          <p:cNvGrpSpPr/>
          <p:nvPr/>
        </p:nvGrpSpPr>
        <p:grpSpPr>
          <a:xfrm>
            <a:off x="775874" y="3334914"/>
            <a:ext cx="3333734" cy="261084"/>
            <a:chOff x="683158" y="2962006"/>
            <a:chExt cx="3333734" cy="261084"/>
          </a:xfrm>
        </p:grpSpPr>
        <p:sp>
          <p:nvSpPr>
            <p:cNvPr id="166" name="TextBox 6">
              <a:extLst>
                <a:ext uri="{FF2B5EF4-FFF2-40B4-BE49-F238E27FC236}">
                  <a16:creationId xmlns:a16="http://schemas.microsoft.com/office/drawing/2014/main" id="{6C584CBE-A79F-C048-E9B6-E98FBF79A4C2}"/>
                </a:ext>
              </a:extLst>
            </p:cNvPr>
            <p:cNvSpPr txBox="1"/>
            <p:nvPr/>
          </p:nvSpPr>
          <p:spPr>
            <a:xfrm>
              <a:off x="919618" y="2972836"/>
              <a:ext cx="1626775" cy="250254"/>
            </a:xfrm>
            <a:prstGeom prst="rect">
              <a:avLst/>
            </a:prstGeom>
            <a:noFill/>
          </p:spPr>
          <p:txBody>
            <a:bodyPr wrap="none" lIns="64952" tIns="32477" rIns="64952" bIns="32477" rtlCol="0">
              <a:spAutoFit/>
            </a:bodyPr>
            <a:lstStyle/>
            <a:p>
              <a:pPr defTabSz="64960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应聘人：</a:t>
              </a:r>
              <a:r>
                <a:rPr lang="en-US" altLang="zh-CN" sz="1200" dirty="0">
                  <a:solidFill>
                    <a:srgbClr val="393939"/>
                  </a:solidFill>
                  <a:latin typeface="+mn-ea"/>
                  <a:ea typeface="+mn-ea"/>
                </a:rPr>
                <a:t>51PPT</a:t>
              </a: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模板网</a:t>
              </a:r>
            </a:p>
          </p:txBody>
        </p:sp>
        <p:sp>
          <p:nvSpPr>
            <p:cNvPr id="167" name="TextBox 7">
              <a:extLst>
                <a:ext uri="{FF2B5EF4-FFF2-40B4-BE49-F238E27FC236}">
                  <a16:creationId xmlns:a16="http://schemas.microsoft.com/office/drawing/2014/main" id="{0BF9BB24-6D58-7DCA-3856-16B2696A2738}"/>
                </a:ext>
              </a:extLst>
            </p:cNvPr>
            <p:cNvSpPr txBox="1"/>
            <p:nvPr/>
          </p:nvSpPr>
          <p:spPr>
            <a:xfrm>
              <a:off x="2858194" y="2972836"/>
              <a:ext cx="1158698" cy="250254"/>
            </a:xfrm>
            <a:prstGeom prst="rect">
              <a:avLst/>
            </a:prstGeom>
            <a:noFill/>
          </p:spPr>
          <p:txBody>
            <a:bodyPr wrap="none" lIns="64952" tIns="32477" rIns="64952" bIns="32477" rtlCol="0">
              <a:spAutoFit/>
            </a:bodyPr>
            <a:lstStyle/>
            <a:p>
              <a:pPr defTabSz="649605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>
                  <a:solidFill>
                    <a:srgbClr val="393939"/>
                  </a:solidFill>
                  <a:latin typeface="+mn-ea"/>
                  <a:ea typeface="+mn-ea"/>
                </a:rPr>
                <a:t>时间：</a:t>
              </a:r>
              <a:r>
                <a:rPr lang="en-US" altLang="zh-CN" sz="1200" dirty="0">
                  <a:solidFill>
                    <a:srgbClr val="393939"/>
                  </a:solidFill>
                  <a:latin typeface="+mn-ea"/>
                  <a:ea typeface="+mn-ea"/>
                </a:rPr>
                <a:t>2023.05</a:t>
              </a:r>
              <a:endParaRPr lang="zh-CN" altLang="en-US" sz="1200" dirty="0">
                <a:solidFill>
                  <a:srgbClr val="393939"/>
                </a:solidFill>
                <a:latin typeface="+mn-ea"/>
                <a:ea typeface="+mn-ea"/>
              </a:endParaRPr>
            </a:p>
          </p:txBody>
        </p:sp>
        <p:sp>
          <p:nvSpPr>
            <p:cNvPr id="168" name="iconfont-10019-4889788">
              <a:extLst>
                <a:ext uri="{FF2B5EF4-FFF2-40B4-BE49-F238E27FC236}">
                  <a16:creationId xmlns:a16="http://schemas.microsoft.com/office/drawing/2014/main" id="{7E2D22C8-C474-3F71-5F1E-50155318B65D}"/>
                </a:ext>
              </a:extLst>
            </p:cNvPr>
            <p:cNvSpPr/>
            <p:nvPr/>
          </p:nvSpPr>
          <p:spPr>
            <a:xfrm>
              <a:off x="683158" y="2964578"/>
              <a:ext cx="236460" cy="236460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9" name="iconfont-11899-5651509">
              <a:extLst>
                <a:ext uri="{FF2B5EF4-FFF2-40B4-BE49-F238E27FC236}">
                  <a16:creationId xmlns:a16="http://schemas.microsoft.com/office/drawing/2014/main" id="{201A0666-B365-76C8-DBCD-3BD1321BD3D5}"/>
                </a:ext>
              </a:extLst>
            </p:cNvPr>
            <p:cNvSpPr/>
            <p:nvPr/>
          </p:nvSpPr>
          <p:spPr>
            <a:xfrm>
              <a:off x="2609153" y="2962006"/>
              <a:ext cx="236508" cy="236461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B303629B-3552-6889-334A-6131B76C291C}"/>
              </a:ext>
            </a:extLst>
          </p:cNvPr>
          <p:cNvSpPr txBox="1"/>
          <p:nvPr/>
        </p:nvSpPr>
        <p:spPr>
          <a:xfrm>
            <a:off x="674622" y="2113908"/>
            <a:ext cx="3299630" cy="4863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447519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454673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461827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468981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476135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483289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490443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497597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504751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511904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519058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526212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533366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540520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547674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554828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561982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5" name="任意多边形: 形状 194">
            <a:extLst>
              <a:ext uri="{FF2B5EF4-FFF2-40B4-BE49-F238E27FC236}">
                <a16:creationId xmlns:a16="http://schemas.microsoft.com/office/drawing/2014/main" id="{750576F1-78CA-BC8A-E831-7CBCAAAD1EA1}"/>
              </a:ext>
            </a:extLst>
          </p:cNvPr>
          <p:cNvSpPr/>
          <p:nvPr/>
        </p:nvSpPr>
        <p:spPr>
          <a:xfrm>
            <a:off x="5701270" y="4877419"/>
            <a:ext cx="3444318" cy="267669"/>
          </a:xfrm>
          <a:custGeom>
            <a:avLst/>
            <a:gdLst>
              <a:gd name="connsiteX0" fmla="*/ 108941 w 3444318"/>
              <a:gd name="connsiteY0" fmla="*/ 0 h 267669"/>
              <a:gd name="connsiteX1" fmla="*/ 3444318 w 3444318"/>
              <a:gd name="connsiteY1" fmla="*/ 0 h 267669"/>
              <a:gd name="connsiteX2" fmla="*/ 3444318 w 3444318"/>
              <a:gd name="connsiteY2" fmla="*/ 267669 h 267669"/>
              <a:gd name="connsiteX3" fmla="*/ 0 w 3444318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4318" h="267669">
                <a:moveTo>
                  <a:pt x="108941" y="0"/>
                </a:moveTo>
                <a:lnTo>
                  <a:pt x="3444318" y="0"/>
                </a:lnTo>
                <a:lnTo>
                  <a:pt x="3444318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05645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030C56EA-953A-9133-C467-99CDAEF022F8}"/>
              </a:ext>
            </a:extLst>
          </p:cNvPr>
          <p:cNvGrpSpPr/>
          <p:nvPr/>
        </p:nvGrpSpPr>
        <p:grpSpPr>
          <a:xfrm>
            <a:off x="5761578" y="-828634"/>
            <a:ext cx="4402695" cy="3438418"/>
            <a:chOff x="4038872" y="-326803"/>
            <a:chExt cx="6125402" cy="4783818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A2C1B6E-CDE4-B0CF-1187-E88F98414F72}"/>
                </a:ext>
              </a:extLst>
            </p:cNvPr>
            <p:cNvSpPr/>
            <p:nvPr/>
          </p:nvSpPr>
          <p:spPr>
            <a:xfrm>
              <a:off x="4429856" y="-326803"/>
              <a:ext cx="5734418" cy="4783818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9A1C79A2-A681-8AA1-7070-8247A60CE8C8}"/>
                </a:ext>
              </a:extLst>
            </p:cNvPr>
            <p:cNvSpPr/>
            <p:nvPr/>
          </p:nvSpPr>
          <p:spPr>
            <a:xfrm>
              <a:off x="4038872" y="1"/>
              <a:ext cx="5106716" cy="4260169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6399042" y="412304"/>
            <a:ext cx="2488038" cy="1296144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8432713" y="1846985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-700552" y="-298278"/>
            <a:ext cx="3384260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i="1" dirty="0">
                <a:solidFill>
                  <a:srgbClr val="2F54EB">
                    <a:alpha val="11000"/>
                  </a:srgbClr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01</a:t>
            </a:r>
            <a:endParaRPr lang="zh-CN" altLang="en-US" sz="23900" i="1" dirty="0">
              <a:solidFill>
                <a:srgbClr val="2F54EB">
                  <a:alpha val="11000"/>
                </a:srgbClr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595699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602853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610007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617160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624314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631468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638622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645776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652930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660084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667238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674392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681546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688699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695853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703007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710161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245" name="任意多边形: 形状 244">
            <a:extLst>
              <a:ext uri="{FF2B5EF4-FFF2-40B4-BE49-F238E27FC236}">
                <a16:creationId xmlns:a16="http://schemas.microsoft.com/office/drawing/2014/main" id="{78446314-8D15-2F69-71DB-0F7F0A8362DA}"/>
              </a:ext>
            </a:extLst>
          </p:cNvPr>
          <p:cNvSpPr/>
          <p:nvPr/>
        </p:nvSpPr>
        <p:spPr>
          <a:xfrm>
            <a:off x="7183064" y="4877419"/>
            <a:ext cx="1962524" cy="267669"/>
          </a:xfrm>
          <a:custGeom>
            <a:avLst/>
            <a:gdLst>
              <a:gd name="connsiteX0" fmla="*/ 108941 w 1962524"/>
              <a:gd name="connsiteY0" fmla="*/ 0 h 267669"/>
              <a:gd name="connsiteX1" fmla="*/ 1962524 w 1962524"/>
              <a:gd name="connsiteY1" fmla="*/ 0 h 267669"/>
              <a:gd name="connsiteX2" fmla="*/ 1962524 w 1962524"/>
              <a:gd name="connsiteY2" fmla="*/ 267669 h 267669"/>
              <a:gd name="connsiteX3" fmla="*/ 0 w 1962524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2524" h="267669">
                <a:moveTo>
                  <a:pt x="108941" y="0"/>
                </a:moveTo>
                <a:lnTo>
                  <a:pt x="1962524" y="0"/>
                </a:lnTo>
                <a:lnTo>
                  <a:pt x="1962524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AAA096-079F-C4EB-809E-AB6BF5113A6A}"/>
              </a:ext>
            </a:extLst>
          </p:cNvPr>
          <p:cNvGrpSpPr/>
          <p:nvPr/>
        </p:nvGrpSpPr>
        <p:grpSpPr>
          <a:xfrm>
            <a:off x="3187571" y="2085667"/>
            <a:ext cx="2920970" cy="486877"/>
            <a:chOff x="759121" y="1529056"/>
            <a:chExt cx="2920970" cy="486877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83A9E5C-518C-64D5-8CD8-4BA27AB0023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7" name="平行四边形 6">
                <a:extLst>
                  <a:ext uri="{FF2B5EF4-FFF2-40B4-BE49-F238E27FC236}">
                    <a16:creationId xmlns:a16="http://schemas.microsoft.com/office/drawing/2014/main" id="{B979907B-3004-0EF5-560F-F3AA5BCCB3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8" name="平行四边形 7">
                <a:extLst>
                  <a:ext uri="{FF2B5EF4-FFF2-40B4-BE49-F238E27FC236}">
                    <a16:creationId xmlns:a16="http://schemas.microsoft.com/office/drawing/2014/main" id="{FEEFB70D-4121-1343-BD9B-A92C0E38E7F0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9" name="平行四边形 8">
                <a:extLst>
                  <a:ext uri="{FF2B5EF4-FFF2-40B4-BE49-F238E27FC236}">
                    <a16:creationId xmlns:a16="http://schemas.microsoft.com/office/drawing/2014/main" id="{C1E407FC-3300-FCEB-6486-3BB7C5FD05AA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B91CD73F-8AF3-5E2E-EF16-57F426FC3299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E38952DD-E238-2F31-3AD1-E7D60AA0355F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2" name="平行四边形 11">
                <a:extLst>
                  <a:ext uri="{FF2B5EF4-FFF2-40B4-BE49-F238E27FC236}">
                    <a16:creationId xmlns:a16="http://schemas.microsoft.com/office/drawing/2014/main" id="{FA053B09-9628-9CDF-76CC-FF445DCE8F98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" name="平行四边形 12">
                <a:extLst>
                  <a:ext uri="{FF2B5EF4-FFF2-40B4-BE49-F238E27FC236}">
                    <a16:creationId xmlns:a16="http://schemas.microsoft.com/office/drawing/2014/main" id="{3455FB05-E98B-212A-CEBE-93D0FD443A00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442C5483-2DB3-02F5-B2C1-1275C4FA95EA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" name="平行四边形 14">
                <a:extLst>
                  <a:ext uri="{FF2B5EF4-FFF2-40B4-BE49-F238E27FC236}">
                    <a16:creationId xmlns:a16="http://schemas.microsoft.com/office/drawing/2014/main" id="{D4E6D1F1-D6B4-12E3-51A5-748FB8200428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" name="平行四边形 15">
                <a:extLst>
                  <a:ext uri="{FF2B5EF4-FFF2-40B4-BE49-F238E27FC236}">
                    <a16:creationId xmlns:a16="http://schemas.microsoft.com/office/drawing/2014/main" id="{8BFE5338-A11E-D092-56E9-6A525DC0140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B6B14941-B2EA-A883-9575-81EB6B8B8BA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11114FCD-FD0A-3D2F-E059-EB18DF1CE9C2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DC597FD6-A898-87FC-78A5-DD4237AAD43B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75F3C99F-9938-D3FA-72C2-028BCBAD05D4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74229F60-67EC-3A8E-67D2-A4C14EC3B097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2491D81F-4B41-DDFC-809A-34DEFBD00D43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0159B40A-B8F9-F2CD-80AB-81F2FC8E3FBF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BAB76D5F-1999-AAFA-82FD-680BEEB663B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2E5B7E7-3D64-E691-5C35-C934B66D14E2}"/>
                </a:ext>
              </a:extLst>
            </p:cNvPr>
            <p:cNvSpPr txBox="1"/>
            <p:nvPr/>
          </p:nvSpPr>
          <p:spPr>
            <a:xfrm>
              <a:off x="2971474" y="1541662"/>
              <a:ext cx="524502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01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58649D9-7FA0-ADFC-6CB0-4DD467AF2792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9EB391FC-535C-DEA6-701B-C80BF046947B}"/>
              </a:ext>
            </a:extLst>
          </p:cNvPr>
          <p:cNvSpPr txBox="1"/>
          <p:nvPr/>
        </p:nvSpPr>
        <p:spPr>
          <a:xfrm>
            <a:off x="2001088" y="2643930"/>
            <a:ext cx="4038441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altLang="zh-CN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模板网，幻灯片演示模板及 素材免费下载！</a:t>
            </a:r>
          </a:p>
          <a:p>
            <a:pPr algn="r">
              <a:lnSpc>
                <a:spcPct val="150000"/>
              </a:lnSpc>
            </a:pPr>
            <a:r>
              <a:rPr lang="en-US" altLang="zh-CN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 唯一访问网址：</a:t>
            </a:r>
            <a:r>
              <a:rPr lang="en-US" altLang="zh-CN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www.51pptmoba n.com</a:t>
            </a:r>
            <a:endParaRPr lang="zh-CN" altLang="en-US" sz="9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35729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>
            <a:extLst>
              <a:ext uri="{FF2B5EF4-FFF2-40B4-BE49-F238E27FC236}">
                <a16:creationId xmlns:a16="http://schemas.microsoft.com/office/drawing/2014/main" id="{D7FA1F90-A831-A006-72C3-01852A3539AC}"/>
              </a:ext>
            </a:extLst>
          </p:cNvPr>
          <p:cNvSpPr/>
          <p:nvPr/>
        </p:nvSpPr>
        <p:spPr>
          <a:xfrm>
            <a:off x="1053424" y="1162344"/>
            <a:ext cx="2583389" cy="2583389"/>
          </a:xfrm>
          <a:prstGeom prst="ellipse">
            <a:avLst/>
          </a:prstGeom>
          <a:noFill/>
          <a:ln w="9525" cap="flat">
            <a:solidFill>
              <a:srgbClr val="2F54EB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24502" cy="461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AFD377DB-2D8F-6894-3E3F-840068225F89}"/>
              </a:ext>
            </a:extLst>
          </p:cNvPr>
          <p:cNvSpPr/>
          <p:nvPr/>
        </p:nvSpPr>
        <p:spPr>
          <a:xfrm>
            <a:off x="912314" y="1098979"/>
            <a:ext cx="2583389" cy="2583389"/>
          </a:xfrm>
          <a:prstGeom prst="ellipse">
            <a:avLst/>
          </a:prstGeom>
          <a:blipFill dpi="0" rotWithShape="0">
            <a:blip r:embed="rId4"/>
            <a:srcRect/>
            <a:tile tx="-736600" ty="0" sx="100000" sy="100000" flip="none" algn="tl"/>
          </a:blip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19495B20-D293-0AC5-FF37-4B576B25083A}"/>
              </a:ext>
            </a:extLst>
          </p:cNvPr>
          <p:cNvCxnSpPr/>
          <p:nvPr/>
        </p:nvCxnSpPr>
        <p:spPr>
          <a:xfrm>
            <a:off x="4087950" y="1796767"/>
            <a:ext cx="345440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B36575B2-C97B-F423-6B84-473E122DE2E8}"/>
              </a:ext>
            </a:extLst>
          </p:cNvPr>
          <p:cNvCxnSpPr/>
          <p:nvPr/>
        </p:nvCxnSpPr>
        <p:spPr>
          <a:xfrm>
            <a:off x="4087950" y="1303281"/>
            <a:ext cx="345440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D3355A54-66A2-640F-9C9F-324F846F2E1C}"/>
              </a:ext>
            </a:extLst>
          </p:cNvPr>
          <p:cNvCxnSpPr/>
          <p:nvPr/>
        </p:nvCxnSpPr>
        <p:spPr>
          <a:xfrm>
            <a:off x="4087950" y="2290253"/>
            <a:ext cx="345440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C83FBF65-6396-48A2-5559-3411759F5B86}"/>
              </a:ext>
            </a:extLst>
          </p:cNvPr>
          <p:cNvCxnSpPr/>
          <p:nvPr/>
        </p:nvCxnSpPr>
        <p:spPr>
          <a:xfrm>
            <a:off x="4087950" y="2783739"/>
            <a:ext cx="345440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B19FDF1A-1208-5D66-80E3-02287593E691}"/>
              </a:ext>
            </a:extLst>
          </p:cNvPr>
          <p:cNvCxnSpPr/>
          <p:nvPr/>
        </p:nvCxnSpPr>
        <p:spPr>
          <a:xfrm>
            <a:off x="4087950" y="3313685"/>
            <a:ext cx="345440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F751765D-D3F7-7948-9A1E-E3D894EC4ADB}"/>
              </a:ext>
            </a:extLst>
          </p:cNvPr>
          <p:cNvCxnSpPr/>
          <p:nvPr/>
        </p:nvCxnSpPr>
        <p:spPr>
          <a:xfrm>
            <a:off x="4537890" y="904138"/>
            <a:ext cx="0" cy="2772228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4">
            <a:extLst>
              <a:ext uri="{FF2B5EF4-FFF2-40B4-BE49-F238E27FC236}">
                <a16:creationId xmlns:a16="http://schemas.microsoft.com/office/drawing/2014/main" id="{399A300F-1D33-F53B-1AF1-1CB4975DB6AD}"/>
              </a:ext>
            </a:extLst>
          </p:cNvPr>
          <p:cNvSpPr txBox="1"/>
          <p:nvPr/>
        </p:nvSpPr>
        <p:spPr>
          <a:xfrm>
            <a:off x="4598486" y="955991"/>
            <a:ext cx="2430270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学      历：</a:t>
            </a:r>
            <a:r>
              <a: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  <a:ea typeface="+mn-ea"/>
              </a:rPr>
              <a:t>大学本科</a:t>
            </a:r>
            <a:endParaRPr lang="en-US" altLang="zh-CN" sz="12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  <a:ea typeface="+mn-ea"/>
            </a:endParaRPr>
          </a:p>
        </p:txBody>
      </p:sp>
      <p:sp>
        <p:nvSpPr>
          <p:cNvPr id="32" name="TextBox 15">
            <a:extLst>
              <a:ext uri="{FF2B5EF4-FFF2-40B4-BE49-F238E27FC236}">
                <a16:creationId xmlns:a16="http://schemas.microsoft.com/office/drawing/2014/main" id="{E4F01DFC-3E29-AB42-D8C4-14DA19D4EF3C}"/>
              </a:ext>
            </a:extLst>
          </p:cNvPr>
          <p:cNvSpPr txBox="1"/>
          <p:nvPr/>
        </p:nvSpPr>
        <p:spPr>
          <a:xfrm>
            <a:off x="4598486" y="1917038"/>
            <a:ext cx="3132348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专      业：</a:t>
            </a:r>
            <a:r>
              <a: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  <a:ea typeface="+mn-ea"/>
              </a:rPr>
              <a:t>某某学院某某专业</a:t>
            </a:r>
            <a:endParaRPr lang="en-US" altLang="zh-CN" sz="12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  <a:ea typeface="+mn-ea"/>
            </a:endParaRPr>
          </a:p>
        </p:txBody>
      </p:sp>
      <p:sp>
        <p:nvSpPr>
          <p:cNvPr id="33" name="TextBox 17">
            <a:extLst>
              <a:ext uri="{FF2B5EF4-FFF2-40B4-BE49-F238E27FC236}">
                <a16:creationId xmlns:a16="http://schemas.microsoft.com/office/drawing/2014/main" id="{DD60EEB4-018A-3F24-D0B1-92D342A3CC4F}"/>
              </a:ext>
            </a:extLst>
          </p:cNvPr>
          <p:cNvSpPr txBox="1"/>
          <p:nvPr/>
        </p:nvSpPr>
        <p:spPr>
          <a:xfrm>
            <a:off x="4598486" y="1436514"/>
            <a:ext cx="2430270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毕业院校：</a:t>
            </a:r>
            <a:r>
              <a: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  <a:ea typeface="+mn-ea"/>
              </a:rPr>
              <a:t>陕西师范大学</a:t>
            </a:r>
            <a:endParaRPr lang="en-US" altLang="zh-CN" sz="12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  <a:ea typeface="+mn-ea"/>
            </a:endParaRPr>
          </a:p>
        </p:txBody>
      </p:sp>
      <p:sp>
        <p:nvSpPr>
          <p:cNvPr id="35" name="TextBox 18">
            <a:extLst>
              <a:ext uri="{FF2B5EF4-FFF2-40B4-BE49-F238E27FC236}">
                <a16:creationId xmlns:a16="http://schemas.microsoft.com/office/drawing/2014/main" id="{E9F09BB6-71F4-A9FF-0F52-52D17F5892C3}"/>
              </a:ext>
            </a:extLst>
          </p:cNvPr>
          <p:cNvSpPr txBox="1"/>
          <p:nvPr/>
        </p:nvSpPr>
        <p:spPr>
          <a:xfrm>
            <a:off x="4598492" y="2397560"/>
            <a:ext cx="3498308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通讯地址：</a:t>
            </a:r>
            <a:r>
              <a: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  <a:ea typeface="+mn-ea"/>
              </a:rPr>
              <a:t>陕西省长安南路陕西师范大学</a:t>
            </a:r>
            <a:endParaRPr lang="en-US" altLang="zh-CN" sz="12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  <a:ea typeface="+mn-ea"/>
            </a:endParaRPr>
          </a:p>
        </p:txBody>
      </p:sp>
      <p:sp>
        <p:nvSpPr>
          <p:cNvPr id="36" name="TextBox 19">
            <a:extLst>
              <a:ext uri="{FF2B5EF4-FFF2-40B4-BE49-F238E27FC236}">
                <a16:creationId xmlns:a16="http://schemas.microsoft.com/office/drawing/2014/main" id="{7E983CDE-4CD8-64CE-49EC-121C22CD5062}"/>
              </a:ext>
            </a:extLst>
          </p:cNvPr>
          <p:cNvSpPr txBox="1"/>
          <p:nvPr/>
        </p:nvSpPr>
        <p:spPr>
          <a:xfrm>
            <a:off x="4598486" y="2878084"/>
            <a:ext cx="2883264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电      话：</a:t>
            </a:r>
            <a:r>
              <a:rPr lang="en-US" altLang="zh-CN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  <a:ea typeface="+mn-ea"/>
              </a:rPr>
              <a:t>13800138000</a:t>
            </a:r>
          </a:p>
        </p:txBody>
      </p:sp>
      <p:sp>
        <p:nvSpPr>
          <p:cNvPr id="37" name="TextBox 21">
            <a:extLst>
              <a:ext uri="{FF2B5EF4-FFF2-40B4-BE49-F238E27FC236}">
                <a16:creationId xmlns:a16="http://schemas.microsoft.com/office/drawing/2014/main" id="{3CC67AF9-7AE9-44D3-BB94-10C171C951B7}"/>
              </a:ext>
            </a:extLst>
          </p:cNvPr>
          <p:cNvSpPr txBox="1"/>
          <p:nvPr/>
        </p:nvSpPr>
        <p:spPr>
          <a:xfrm>
            <a:off x="4598486" y="3385693"/>
            <a:ext cx="1224000" cy="306313"/>
          </a:xfrm>
          <a:prstGeom prst="rect">
            <a:avLst/>
          </a:prstGeom>
        </p:spPr>
        <p:txBody>
          <a:bodyPr wrap="square" lIns="68467" tIns="34232" rIns="68467" bIns="34232" rtlCol="0">
            <a:spAutoFit/>
          </a:bodyPr>
          <a:lstStyle/>
          <a:p>
            <a:pPr defTabSz="684530">
              <a:lnSpc>
                <a:spcPts val="2020"/>
              </a:lnSpc>
            </a:pPr>
            <a:r>
              <a:rPr lang="zh-CN" altLang="en-US" sz="1200" b="1" dirty="0">
                <a:solidFill>
                  <a:srgbClr val="2F54EB"/>
                </a:solidFill>
                <a:latin typeface="+mn-ea"/>
                <a:ea typeface="+mn-ea"/>
              </a:rPr>
              <a:t>自我评价：</a:t>
            </a:r>
            <a:endParaRPr lang="en-US" altLang="zh-CN" sz="1200" b="1" dirty="0">
              <a:solidFill>
                <a:srgbClr val="2F54EB"/>
              </a:solidFill>
              <a:latin typeface="+mn-ea"/>
              <a:ea typeface="+mn-ea"/>
            </a:endParaRPr>
          </a:p>
        </p:txBody>
      </p:sp>
      <p:sp>
        <p:nvSpPr>
          <p:cNvPr id="38" name="文本框 8">
            <a:extLst>
              <a:ext uri="{FF2B5EF4-FFF2-40B4-BE49-F238E27FC236}">
                <a16:creationId xmlns:a16="http://schemas.microsoft.com/office/drawing/2014/main" id="{A7FCD372-491F-5A21-9436-1DBD95B23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492" y="3745733"/>
            <a:ext cx="3841208" cy="705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467" tIns="34232" rIns="68467" bIns="34232"/>
          <a:lstStyle>
            <a:lvl1pPr>
              <a:defRPr sz="32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>
              <a:defRPr sz="28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>
              <a:defRPr sz="24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eaLnBrk="0" fontAlgn="base" hangingPunct="0"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defTabSz="684530">
              <a:lnSpc>
                <a:spcPct val="130000"/>
              </a:lnSpc>
            </a:pP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</a:rPr>
              <a:t>分钟之内。</a:t>
            </a: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B83758E-F9EF-F753-C894-811A40A400F1}"/>
              </a:ext>
            </a:extLst>
          </p:cNvPr>
          <p:cNvGrpSpPr/>
          <p:nvPr/>
        </p:nvGrpSpPr>
        <p:grpSpPr>
          <a:xfrm>
            <a:off x="771204" y="1561666"/>
            <a:ext cx="1637698" cy="287426"/>
            <a:chOff x="-466606" y="1529056"/>
            <a:chExt cx="2774129" cy="486877"/>
          </a:xfrm>
        </p:grpSpPr>
        <p:sp>
          <p:nvSpPr>
            <p:cNvPr id="42" name="平行四边形 41">
              <a:extLst>
                <a:ext uri="{FF2B5EF4-FFF2-40B4-BE49-F238E27FC236}">
                  <a16:creationId xmlns:a16="http://schemas.microsoft.com/office/drawing/2014/main" id="{356A53C7-8F7E-31BD-E852-D8FE8B9FB387}"/>
                </a:ext>
              </a:extLst>
            </p:cNvPr>
            <p:cNvSpPr/>
            <p:nvPr/>
          </p:nvSpPr>
          <p:spPr>
            <a:xfrm>
              <a:off x="-466606" y="1529056"/>
              <a:ext cx="1700634" cy="486877"/>
            </a:xfrm>
            <a:prstGeom prst="parallelogram">
              <a:avLst>
                <a:gd name="adj" fmla="val 4005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3" name="平行四边形 42">
              <a:extLst>
                <a:ext uri="{FF2B5EF4-FFF2-40B4-BE49-F238E27FC236}">
                  <a16:creationId xmlns:a16="http://schemas.microsoft.com/office/drawing/2014/main" id="{48E01350-601B-2BFC-8EB8-7F8BA958E735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4" name="平行四边形 43">
              <a:extLst>
                <a:ext uri="{FF2B5EF4-FFF2-40B4-BE49-F238E27FC236}">
                  <a16:creationId xmlns:a16="http://schemas.microsoft.com/office/drawing/2014/main" id="{950F0D48-B613-A7D4-D950-5ABBF5C8BEC0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5" name="平行四边形 44">
              <a:extLst>
                <a:ext uri="{FF2B5EF4-FFF2-40B4-BE49-F238E27FC236}">
                  <a16:creationId xmlns:a16="http://schemas.microsoft.com/office/drawing/2014/main" id="{4B19CB3D-80EC-5CAC-93B5-7767920168CF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6" name="平行四边形 45">
              <a:extLst>
                <a:ext uri="{FF2B5EF4-FFF2-40B4-BE49-F238E27FC236}">
                  <a16:creationId xmlns:a16="http://schemas.microsoft.com/office/drawing/2014/main" id="{BD0D783F-832D-5C9D-42EA-3A6FBFF7417F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7" name="平行四边形 46">
              <a:extLst>
                <a:ext uri="{FF2B5EF4-FFF2-40B4-BE49-F238E27FC236}">
                  <a16:creationId xmlns:a16="http://schemas.microsoft.com/office/drawing/2014/main" id="{20C84DA2-FCB1-0EAD-8821-F85967A4C680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8" name="平行四边形 47">
              <a:extLst>
                <a:ext uri="{FF2B5EF4-FFF2-40B4-BE49-F238E27FC236}">
                  <a16:creationId xmlns:a16="http://schemas.microsoft.com/office/drawing/2014/main" id="{FDDB0CBD-0F7C-DCDE-9CE5-3A1DC41F9AA2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49" name="平行四边形 48">
              <a:extLst>
                <a:ext uri="{FF2B5EF4-FFF2-40B4-BE49-F238E27FC236}">
                  <a16:creationId xmlns:a16="http://schemas.microsoft.com/office/drawing/2014/main" id="{4529A4AB-A3BF-1661-D6A6-64C03AAAC0C5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0" name="平行四边形 49">
              <a:extLst>
                <a:ext uri="{FF2B5EF4-FFF2-40B4-BE49-F238E27FC236}">
                  <a16:creationId xmlns:a16="http://schemas.microsoft.com/office/drawing/2014/main" id="{F983CC00-BDEB-E4B6-F873-E098595BC84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51" name="平行四边形 50">
              <a:extLst>
                <a:ext uri="{FF2B5EF4-FFF2-40B4-BE49-F238E27FC236}">
                  <a16:creationId xmlns:a16="http://schemas.microsoft.com/office/drawing/2014/main" id="{FEC1D5CB-235A-139D-2AB2-C96787D4DC81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C1886933-214A-1F97-FCE3-0355415BF17B}"/>
              </a:ext>
            </a:extLst>
          </p:cNvPr>
          <p:cNvSpPr txBox="1"/>
          <p:nvPr/>
        </p:nvSpPr>
        <p:spPr>
          <a:xfrm>
            <a:off x="991226" y="1527990"/>
            <a:ext cx="636713" cy="306313"/>
          </a:xfrm>
          <a:prstGeom prst="rect">
            <a:avLst/>
          </a:prstGeom>
          <a:noFill/>
        </p:spPr>
        <p:txBody>
          <a:bodyPr wrap="square" lIns="68467" tIns="34232" rIns="68467" bIns="34232" rtlCol="0">
            <a:spAutoFit/>
          </a:bodyPr>
          <a:lstStyle>
            <a:defPPr>
              <a:defRPr lang="zh-CN"/>
            </a:defPPr>
            <a:lvl1pPr defTabSz="684530">
              <a:lnSpc>
                <a:spcPts val="2020"/>
              </a:lnSpc>
              <a:defRPr sz="1200" b="1">
                <a:solidFill>
                  <a:srgbClr val="4996B8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</a:rPr>
              <a:t>张晓敏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414039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24502" cy="461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A1E79899-513D-FA75-BBFF-B4ACF7CA30E3}"/>
              </a:ext>
            </a:extLst>
          </p:cNvPr>
          <p:cNvSpPr/>
          <p:nvPr/>
        </p:nvSpPr>
        <p:spPr>
          <a:xfrm rot="1738458">
            <a:off x="1631276" y="1001977"/>
            <a:ext cx="630675" cy="63067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54" name="TextBox 11">
            <a:extLst>
              <a:ext uri="{FF2B5EF4-FFF2-40B4-BE49-F238E27FC236}">
                <a16:creationId xmlns:a16="http://schemas.microsoft.com/office/drawing/2014/main" id="{B294FAA0-F8A4-AD6E-EF25-F8AE6901A65E}"/>
              </a:ext>
            </a:extLst>
          </p:cNvPr>
          <p:cNvSpPr txBox="1"/>
          <p:nvPr/>
        </p:nvSpPr>
        <p:spPr>
          <a:xfrm>
            <a:off x="1155730" y="1849798"/>
            <a:ext cx="1581773" cy="346384"/>
          </a:xfrm>
          <a:prstGeom prst="rect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</a:lstStyle>
          <a:p>
            <a:pPr algn="ctr"/>
            <a:r>
              <a:rPr lang="zh-CN" altLang="en-US" sz="1200" b="1" dirty="0">
                <a:solidFill>
                  <a:schemeClr val="bg1"/>
                </a:solidFill>
                <a:latin typeface="+mn-ea"/>
                <a:ea typeface="+mn-ea"/>
                <a:sym typeface="+mn-lt"/>
              </a:rPr>
              <a:t>添加标题</a:t>
            </a:r>
            <a:endParaRPr lang="en-US" altLang="zh-CN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55" name="TextBox 13">
            <a:extLst>
              <a:ext uri="{FF2B5EF4-FFF2-40B4-BE49-F238E27FC236}">
                <a16:creationId xmlns:a16="http://schemas.microsoft.com/office/drawing/2014/main" id="{188691D7-8910-C9BC-E73F-0ED8604B4937}"/>
              </a:ext>
            </a:extLst>
          </p:cNvPr>
          <p:cNvSpPr txBox="1"/>
          <p:nvPr/>
        </p:nvSpPr>
        <p:spPr>
          <a:xfrm>
            <a:off x="2907891" y="1849798"/>
            <a:ext cx="1581773" cy="346384"/>
          </a:xfrm>
          <a:prstGeom prst="rect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 sz="1400">
                <a:solidFill>
                  <a:schemeClr val="bg1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sz="1200" b="1" dirty="0">
                <a:sym typeface="+mn-lt"/>
              </a:rPr>
              <a:t>添加标题</a:t>
            </a:r>
            <a:endParaRPr lang="en-US" altLang="zh-CN" sz="1200" b="1" dirty="0">
              <a:sym typeface="+mn-lt"/>
            </a:endParaRPr>
          </a:p>
        </p:txBody>
      </p:sp>
      <p:sp>
        <p:nvSpPr>
          <p:cNvPr id="56" name="TextBox 14">
            <a:extLst>
              <a:ext uri="{FF2B5EF4-FFF2-40B4-BE49-F238E27FC236}">
                <a16:creationId xmlns:a16="http://schemas.microsoft.com/office/drawing/2014/main" id="{B9314ECB-856B-EB97-4305-B0954780D594}"/>
              </a:ext>
            </a:extLst>
          </p:cNvPr>
          <p:cNvSpPr txBox="1"/>
          <p:nvPr/>
        </p:nvSpPr>
        <p:spPr>
          <a:xfrm>
            <a:off x="4660054" y="1849797"/>
            <a:ext cx="1581773" cy="346386"/>
          </a:xfrm>
          <a:prstGeom prst="rect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 sz="1400">
                <a:solidFill>
                  <a:schemeClr val="bg1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sz="1200" b="1" dirty="0">
                <a:sym typeface="+mn-lt"/>
              </a:rPr>
              <a:t>添加标题</a:t>
            </a:r>
            <a:endParaRPr lang="en-US" altLang="zh-CN" sz="1200" b="1" dirty="0">
              <a:sym typeface="+mn-lt"/>
            </a:endParaRPr>
          </a:p>
        </p:txBody>
      </p:sp>
      <p:sp>
        <p:nvSpPr>
          <p:cNvPr id="57" name="TextBox 14">
            <a:extLst>
              <a:ext uri="{FF2B5EF4-FFF2-40B4-BE49-F238E27FC236}">
                <a16:creationId xmlns:a16="http://schemas.microsoft.com/office/drawing/2014/main" id="{EF81BAF2-82A7-646E-0F3B-B965BCA2C8DC}"/>
              </a:ext>
            </a:extLst>
          </p:cNvPr>
          <p:cNvSpPr txBox="1"/>
          <p:nvPr/>
        </p:nvSpPr>
        <p:spPr>
          <a:xfrm>
            <a:off x="6403871" y="1849797"/>
            <a:ext cx="1581773" cy="346386"/>
          </a:xfrm>
          <a:prstGeom prst="rect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 sz="1400">
                <a:solidFill>
                  <a:schemeClr val="bg1"/>
                </a:solidFill>
                <a:latin typeface="+mn-ea"/>
                <a:ea typeface="+mn-ea"/>
              </a:defRPr>
            </a:lvl1pPr>
          </a:lstStyle>
          <a:p>
            <a:r>
              <a:rPr lang="zh-CN" altLang="en-US" sz="1200" b="1" dirty="0">
                <a:sym typeface="+mn-lt"/>
              </a:rPr>
              <a:t>添加标题</a:t>
            </a:r>
            <a:endParaRPr lang="en-US" altLang="zh-CN" sz="1200" b="1" dirty="0">
              <a:sym typeface="+mn-lt"/>
            </a:endParaRPr>
          </a:p>
        </p:txBody>
      </p:sp>
      <p:sp>
        <p:nvSpPr>
          <p:cNvPr id="58" name="TextBox 7">
            <a:extLst>
              <a:ext uri="{FF2B5EF4-FFF2-40B4-BE49-F238E27FC236}">
                <a16:creationId xmlns:a16="http://schemas.microsoft.com/office/drawing/2014/main" id="{1B514773-6B40-748D-3A8E-BC6006163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036" y="3539338"/>
            <a:ext cx="6893608" cy="6038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  <a:r>
              <a:rPr lang="en-US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51PPT</a:t>
            </a: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模板网，幻灯片演示模板及素材免费下载！</a:t>
            </a:r>
            <a:r>
              <a:rPr lang="en-US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51PPT</a:t>
            </a: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模板网 唯一 访问网址：</a:t>
            </a:r>
            <a:r>
              <a:rPr lang="en-US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www.51pptmoban. com</a:t>
            </a:r>
            <a:endParaRPr lang="zh-CN" altLang="en-US" sz="9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ECC286BB-9FDF-E9EC-7056-A1324CC3C9B1}"/>
              </a:ext>
            </a:extLst>
          </p:cNvPr>
          <p:cNvGrpSpPr/>
          <p:nvPr/>
        </p:nvGrpSpPr>
        <p:grpSpPr>
          <a:xfrm>
            <a:off x="1758494" y="1119402"/>
            <a:ext cx="376237" cy="376237"/>
            <a:chOff x="1746800" y="1421948"/>
            <a:chExt cx="376237" cy="376237"/>
          </a:xfrm>
          <a:solidFill>
            <a:schemeClr val="bg1"/>
          </a:solidFill>
        </p:grpSpPr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45E0EB71-C55B-8450-EC0F-0F42C989B2EB}"/>
                </a:ext>
              </a:extLst>
            </p:cNvPr>
            <p:cNvSpPr/>
            <p:nvPr/>
          </p:nvSpPr>
          <p:spPr>
            <a:xfrm>
              <a:off x="1879674" y="1421948"/>
              <a:ext cx="243363" cy="242887"/>
            </a:xfrm>
            <a:custGeom>
              <a:avLst/>
              <a:gdLst>
                <a:gd name="connsiteX0" fmla="*/ 200501 w 243363"/>
                <a:gd name="connsiteY0" fmla="*/ 42863 h 242887"/>
                <a:gd name="connsiteX1" fmla="*/ 195739 w 243363"/>
                <a:gd name="connsiteY1" fmla="*/ 0 h 242887"/>
                <a:gd name="connsiteX2" fmla="*/ 143351 w 243363"/>
                <a:gd name="connsiteY2" fmla="*/ 52388 h 242887"/>
                <a:gd name="connsiteX3" fmla="*/ 146209 w 243363"/>
                <a:gd name="connsiteY3" fmla="*/ 77153 h 242887"/>
                <a:gd name="connsiteX4" fmla="*/ 70009 w 243363"/>
                <a:gd name="connsiteY4" fmla="*/ 153353 h 242887"/>
                <a:gd name="connsiteX5" fmla="*/ 47625 w 243363"/>
                <a:gd name="connsiteY5" fmla="*/ 147638 h 242887"/>
                <a:gd name="connsiteX6" fmla="*/ 0 w 243363"/>
                <a:gd name="connsiteY6" fmla="*/ 195263 h 242887"/>
                <a:gd name="connsiteX7" fmla="*/ 47625 w 243363"/>
                <a:gd name="connsiteY7" fmla="*/ 242888 h 242887"/>
                <a:gd name="connsiteX8" fmla="*/ 95250 w 243363"/>
                <a:gd name="connsiteY8" fmla="*/ 195263 h 242887"/>
                <a:gd name="connsiteX9" fmla="*/ 90011 w 243363"/>
                <a:gd name="connsiteY9" fmla="*/ 173355 h 242887"/>
                <a:gd name="connsiteX10" fmla="*/ 166211 w 243363"/>
                <a:gd name="connsiteY10" fmla="*/ 97155 h 242887"/>
                <a:gd name="connsiteX11" fmla="*/ 190976 w 243363"/>
                <a:gd name="connsiteY11" fmla="*/ 100013 h 242887"/>
                <a:gd name="connsiteX12" fmla="*/ 243364 w 243363"/>
                <a:gd name="connsiteY12" fmla="*/ 47625 h 242887"/>
                <a:gd name="connsiteX13" fmla="*/ 200501 w 243363"/>
                <a:gd name="connsiteY13" fmla="*/ 42863 h 24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363" h="242887">
                  <a:moveTo>
                    <a:pt x="200501" y="42863"/>
                  </a:moveTo>
                  <a:lnTo>
                    <a:pt x="195739" y="0"/>
                  </a:lnTo>
                  <a:lnTo>
                    <a:pt x="143351" y="52388"/>
                  </a:lnTo>
                  <a:lnTo>
                    <a:pt x="146209" y="77153"/>
                  </a:lnTo>
                  <a:lnTo>
                    <a:pt x="70009" y="153353"/>
                  </a:lnTo>
                  <a:cubicBezTo>
                    <a:pt x="63341" y="150019"/>
                    <a:pt x="55721" y="147638"/>
                    <a:pt x="47625" y="147638"/>
                  </a:cubicBezTo>
                  <a:cubicBezTo>
                    <a:pt x="21431" y="147638"/>
                    <a:pt x="0" y="169069"/>
                    <a:pt x="0" y="195263"/>
                  </a:cubicBezTo>
                  <a:cubicBezTo>
                    <a:pt x="0" y="221456"/>
                    <a:pt x="21431" y="242888"/>
                    <a:pt x="47625" y="242888"/>
                  </a:cubicBezTo>
                  <a:cubicBezTo>
                    <a:pt x="73819" y="242888"/>
                    <a:pt x="95250" y="221456"/>
                    <a:pt x="95250" y="195263"/>
                  </a:cubicBezTo>
                  <a:cubicBezTo>
                    <a:pt x="95250" y="187166"/>
                    <a:pt x="93345" y="180023"/>
                    <a:pt x="90011" y="173355"/>
                  </a:cubicBezTo>
                  <a:lnTo>
                    <a:pt x="166211" y="97155"/>
                  </a:lnTo>
                  <a:lnTo>
                    <a:pt x="190976" y="100013"/>
                  </a:lnTo>
                  <a:lnTo>
                    <a:pt x="243364" y="47625"/>
                  </a:lnTo>
                  <a:lnTo>
                    <a:pt x="200501" y="42863"/>
                  </a:lnTo>
                  <a:close/>
                </a:path>
              </a:pathLst>
            </a:custGeom>
            <a:grpFill/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532B798E-DA1D-1620-CB75-30C9EEDCB7EC}"/>
                </a:ext>
              </a:extLst>
            </p:cNvPr>
            <p:cNvSpPr/>
            <p:nvPr/>
          </p:nvSpPr>
          <p:spPr>
            <a:xfrm>
              <a:off x="1746800" y="1436235"/>
              <a:ext cx="361950" cy="361950"/>
            </a:xfrm>
            <a:custGeom>
              <a:avLst/>
              <a:gdLst>
                <a:gd name="connsiteX0" fmla="*/ 337185 w 361950"/>
                <a:gd name="connsiteY0" fmla="*/ 99060 h 361950"/>
                <a:gd name="connsiteX1" fmla="*/ 330994 w 361950"/>
                <a:gd name="connsiteY1" fmla="*/ 105728 h 361950"/>
                <a:gd name="connsiteX2" fmla="*/ 321945 w 361950"/>
                <a:gd name="connsiteY2" fmla="*/ 104775 h 361950"/>
                <a:gd name="connsiteX3" fmla="*/ 311944 w 361950"/>
                <a:gd name="connsiteY3" fmla="*/ 103346 h 361950"/>
                <a:gd name="connsiteX4" fmla="*/ 333375 w 361950"/>
                <a:gd name="connsiteY4" fmla="*/ 180975 h 361950"/>
                <a:gd name="connsiteX5" fmla="*/ 180975 w 361950"/>
                <a:gd name="connsiteY5" fmla="*/ 333375 h 361950"/>
                <a:gd name="connsiteX6" fmla="*/ 28575 w 361950"/>
                <a:gd name="connsiteY6" fmla="*/ 180975 h 361950"/>
                <a:gd name="connsiteX7" fmla="*/ 180975 w 361950"/>
                <a:gd name="connsiteY7" fmla="*/ 28575 h 361950"/>
                <a:gd name="connsiteX8" fmla="*/ 258604 w 361950"/>
                <a:gd name="connsiteY8" fmla="*/ 50006 h 361950"/>
                <a:gd name="connsiteX9" fmla="*/ 257651 w 361950"/>
                <a:gd name="connsiteY9" fmla="*/ 40481 h 361950"/>
                <a:gd name="connsiteX10" fmla="*/ 256223 w 361950"/>
                <a:gd name="connsiteY10" fmla="*/ 30956 h 361950"/>
                <a:gd name="connsiteX11" fmla="*/ 262890 w 361950"/>
                <a:gd name="connsiteY11" fmla="*/ 24289 h 361950"/>
                <a:gd name="connsiteX12" fmla="*/ 266224 w 361950"/>
                <a:gd name="connsiteY12" fmla="*/ 20955 h 361950"/>
                <a:gd name="connsiteX13" fmla="*/ 180975 w 361950"/>
                <a:gd name="connsiteY13" fmla="*/ 0 h 361950"/>
                <a:gd name="connsiteX14" fmla="*/ 0 w 361950"/>
                <a:gd name="connsiteY14" fmla="*/ 180975 h 361950"/>
                <a:gd name="connsiteX15" fmla="*/ 180975 w 361950"/>
                <a:gd name="connsiteY15" fmla="*/ 361950 h 361950"/>
                <a:gd name="connsiteX16" fmla="*/ 361950 w 361950"/>
                <a:gd name="connsiteY16" fmla="*/ 180975 h 361950"/>
                <a:gd name="connsiteX17" fmla="*/ 340519 w 361950"/>
                <a:gd name="connsiteY17" fmla="*/ 96203 h 361950"/>
                <a:gd name="connsiteX18" fmla="*/ 337185 w 361950"/>
                <a:gd name="connsiteY18" fmla="*/ 9906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1950" h="361950">
                  <a:moveTo>
                    <a:pt x="337185" y="99060"/>
                  </a:moveTo>
                  <a:lnTo>
                    <a:pt x="330994" y="105728"/>
                  </a:lnTo>
                  <a:lnTo>
                    <a:pt x="321945" y="104775"/>
                  </a:lnTo>
                  <a:lnTo>
                    <a:pt x="311944" y="103346"/>
                  </a:lnTo>
                  <a:cubicBezTo>
                    <a:pt x="325279" y="126206"/>
                    <a:pt x="333375" y="152400"/>
                    <a:pt x="333375" y="180975"/>
                  </a:cubicBezTo>
                  <a:cubicBezTo>
                    <a:pt x="333375" y="264795"/>
                    <a:pt x="264795" y="333375"/>
                    <a:pt x="180975" y="333375"/>
                  </a:cubicBezTo>
                  <a:cubicBezTo>
                    <a:pt x="97155" y="333375"/>
                    <a:pt x="28575" y="264795"/>
                    <a:pt x="28575" y="180975"/>
                  </a:cubicBezTo>
                  <a:cubicBezTo>
                    <a:pt x="28575" y="97155"/>
                    <a:pt x="97155" y="28575"/>
                    <a:pt x="180975" y="28575"/>
                  </a:cubicBezTo>
                  <a:cubicBezTo>
                    <a:pt x="209074" y="28575"/>
                    <a:pt x="235744" y="36195"/>
                    <a:pt x="258604" y="50006"/>
                  </a:cubicBezTo>
                  <a:lnTo>
                    <a:pt x="257651" y="40481"/>
                  </a:lnTo>
                  <a:lnTo>
                    <a:pt x="256223" y="30956"/>
                  </a:lnTo>
                  <a:lnTo>
                    <a:pt x="262890" y="24289"/>
                  </a:lnTo>
                  <a:lnTo>
                    <a:pt x="266224" y="20955"/>
                  </a:lnTo>
                  <a:cubicBezTo>
                    <a:pt x="240506" y="7620"/>
                    <a:pt x="211931" y="0"/>
                    <a:pt x="180975" y="0"/>
                  </a:cubicBezTo>
                  <a:cubicBezTo>
                    <a:pt x="80963" y="0"/>
                    <a:pt x="0" y="80963"/>
                    <a:pt x="0" y="180975"/>
                  </a:cubicBezTo>
                  <a:cubicBezTo>
                    <a:pt x="0" y="280988"/>
                    <a:pt x="80963" y="361950"/>
                    <a:pt x="180975" y="361950"/>
                  </a:cubicBezTo>
                  <a:cubicBezTo>
                    <a:pt x="280988" y="361950"/>
                    <a:pt x="361950" y="280988"/>
                    <a:pt x="361950" y="180975"/>
                  </a:cubicBezTo>
                  <a:cubicBezTo>
                    <a:pt x="361950" y="150019"/>
                    <a:pt x="354330" y="121444"/>
                    <a:pt x="340519" y="96203"/>
                  </a:cubicBezTo>
                  <a:lnTo>
                    <a:pt x="337185" y="99060"/>
                  </a:lnTo>
                  <a:close/>
                </a:path>
              </a:pathLst>
            </a:custGeom>
            <a:grpFill/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AFD58B98-C27A-D7B9-60F7-3343AD94FFBB}"/>
                </a:ext>
              </a:extLst>
            </p:cNvPr>
            <p:cNvSpPr/>
            <p:nvPr/>
          </p:nvSpPr>
          <p:spPr>
            <a:xfrm>
              <a:off x="1813475" y="1502910"/>
              <a:ext cx="228600" cy="228600"/>
            </a:xfrm>
            <a:custGeom>
              <a:avLst/>
              <a:gdLst>
                <a:gd name="connsiteX0" fmla="*/ 193834 w 228600"/>
                <a:gd name="connsiteY0" fmla="*/ 81915 h 228600"/>
                <a:gd name="connsiteX1" fmla="*/ 200025 w 228600"/>
                <a:gd name="connsiteY1" fmla="*/ 114300 h 228600"/>
                <a:gd name="connsiteX2" fmla="*/ 114300 w 228600"/>
                <a:gd name="connsiteY2" fmla="*/ 200025 h 228600"/>
                <a:gd name="connsiteX3" fmla="*/ 28575 w 228600"/>
                <a:gd name="connsiteY3" fmla="*/ 114300 h 228600"/>
                <a:gd name="connsiteX4" fmla="*/ 114300 w 228600"/>
                <a:gd name="connsiteY4" fmla="*/ 28575 h 228600"/>
                <a:gd name="connsiteX5" fmla="*/ 146685 w 228600"/>
                <a:gd name="connsiteY5" fmla="*/ 34766 h 228600"/>
                <a:gd name="connsiteX6" fmla="*/ 168116 w 228600"/>
                <a:gd name="connsiteY6" fmla="*/ 13335 h 228600"/>
                <a:gd name="connsiteX7" fmla="*/ 114300 w 228600"/>
                <a:gd name="connsiteY7" fmla="*/ 0 h 228600"/>
                <a:gd name="connsiteX8" fmla="*/ 0 w 228600"/>
                <a:gd name="connsiteY8" fmla="*/ 114300 h 228600"/>
                <a:gd name="connsiteX9" fmla="*/ 114300 w 228600"/>
                <a:gd name="connsiteY9" fmla="*/ 228600 h 228600"/>
                <a:gd name="connsiteX10" fmla="*/ 228600 w 228600"/>
                <a:gd name="connsiteY10" fmla="*/ 114300 h 228600"/>
                <a:gd name="connsiteX11" fmla="*/ 215265 w 228600"/>
                <a:gd name="connsiteY11" fmla="*/ 60484 h 228600"/>
                <a:gd name="connsiteX12" fmla="*/ 193834 w 228600"/>
                <a:gd name="connsiteY12" fmla="*/ 8191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600" h="228600">
                  <a:moveTo>
                    <a:pt x="193834" y="81915"/>
                  </a:moveTo>
                  <a:cubicBezTo>
                    <a:pt x="198120" y="91916"/>
                    <a:pt x="200025" y="102870"/>
                    <a:pt x="200025" y="114300"/>
                  </a:cubicBezTo>
                  <a:cubicBezTo>
                    <a:pt x="200025" y="161449"/>
                    <a:pt x="161449" y="200025"/>
                    <a:pt x="114300" y="200025"/>
                  </a:cubicBezTo>
                  <a:cubicBezTo>
                    <a:pt x="67151" y="200025"/>
                    <a:pt x="28575" y="161449"/>
                    <a:pt x="28575" y="114300"/>
                  </a:cubicBezTo>
                  <a:cubicBezTo>
                    <a:pt x="28575" y="67151"/>
                    <a:pt x="67151" y="28575"/>
                    <a:pt x="114300" y="28575"/>
                  </a:cubicBezTo>
                  <a:cubicBezTo>
                    <a:pt x="125730" y="28575"/>
                    <a:pt x="136684" y="30956"/>
                    <a:pt x="146685" y="34766"/>
                  </a:cubicBezTo>
                  <a:lnTo>
                    <a:pt x="168116" y="13335"/>
                  </a:lnTo>
                  <a:cubicBezTo>
                    <a:pt x="151924" y="4763"/>
                    <a:pt x="133826" y="0"/>
                    <a:pt x="114300" y="0"/>
                  </a:cubicBezTo>
                  <a:cubicBezTo>
                    <a:pt x="51435" y="0"/>
                    <a:pt x="0" y="51435"/>
                    <a:pt x="0" y="114300"/>
                  </a:cubicBezTo>
                  <a:cubicBezTo>
                    <a:pt x="0" y="177165"/>
                    <a:pt x="51435" y="228600"/>
                    <a:pt x="114300" y="228600"/>
                  </a:cubicBezTo>
                  <a:cubicBezTo>
                    <a:pt x="177165" y="228600"/>
                    <a:pt x="228600" y="177165"/>
                    <a:pt x="228600" y="114300"/>
                  </a:cubicBezTo>
                  <a:cubicBezTo>
                    <a:pt x="228600" y="94774"/>
                    <a:pt x="223838" y="76676"/>
                    <a:pt x="215265" y="60484"/>
                  </a:cubicBezTo>
                  <a:lnTo>
                    <a:pt x="193834" y="81915"/>
                  </a:lnTo>
                  <a:close/>
                </a:path>
              </a:pathLst>
            </a:custGeom>
            <a:grpFill/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1" name="椭圆 140">
            <a:extLst>
              <a:ext uri="{FF2B5EF4-FFF2-40B4-BE49-F238E27FC236}">
                <a16:creationId xmlns:a16="http://schemas.microsoft.com/office/drawing/2014/main" id="{33490419-8B90-A231-9F8D-314130C538CB}"/>
              </a:ext>
            </a:extLst>
          </p:cNvPr>
          <p:cNvSpPr/>
          <p:nvPr/>
        </p:nvSpPr>
        <p:spPr>
          <a:xfrm rot="1738458">
            <a:off x="3383438" y="1001978"/>
            <a:ext cx="630675" cy="63067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42" name="椭圆 141">
            <a:extLst>
              <a:ext uri="{FF2B5EF4-FFF2-40B4-BE49-F238E27FC236}">
                <a16:creationId xmlns:a16="http://schemas.microsoft.com/office/drawing/2014/main" id="{F2B7F2E4-7149-2739-3319-2D5CF1C35D5D}"/>
              </a:ext>
            </a:extLst>
          </p:cNvPr>
          <p:cNvSpPr/>
          <p:nvPr/>
        </p:nvSpPr>
        <p:spPr>
          <a:xfrm rot="1738458">
            <a:off x="5135600" y="1001979"/>
            <a:ext cx="630675" cy="63067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43" name="椭圆 142">
            <a:extLst>
              <a:ext uri="{FF2B5EF4-FFF2-40B4-BE49-F238E27FC236}">
                <a16:creationId xmlns:a16="http://schemas.microsoft.com/office/drawing/2014/main" id="{230C9973-B93F-A24E-4005-383FFD3B685A}"/>
              </a:ext>
            </a:extLst>
          </p:cNvPr>
          <p:cNvSpPr/>
          <p:nvPr/>
        </p:nvSpPr>
        <p:spPr>
          <a:xfrm rot="1738458">
            <a:off x="6887762" y="1001980"/>
            <a:ext cx="630675" cy="63067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grpSp>
        <p:nvGrpSpPr>
          <p:cNvPr id="166" name="组合 165">
            <a:extLst>
              <a:ext uri="{FF2B5EF4-FFF2-40B4-BE49-F238E27FC236}">
                <a16:creationId xmlns:a16="http://schemas.microsoft.com/office/drawing/2014/main" id="{751A4EB4-DF80-4E9D-05E1-46891A58AB9F}"/>
              </a:ext>
            </a:extLst>
          </p:cNvPr>
          <p:cNvGrpSpPr/>
          <p:nvPr/>
        </p:nvGrpSpPr>
        <p:grpSpPr>
          <a:xfrm>
            <a:off x="3548429" y="1168275"/>
            <a:ext cx="316516" cy="274973"/>
            <a:chOff x="3536735" y="1470821"/>
            <a:chExt cx="316516" cy="274973"/>
          </a:xfrm>
          <a:solidFill>
            <a:schemeClr val="bg1"/>
          </a:solidFill>
        </p:grpSpPr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6A19731-0547-BC58-B1A8-39BD1271839C}"/>
                </a:ext>
              </a:extLst>
            </p:cNvPr>
            <p:cNvSpPr/>
            <p:nvPr/>
          </p:nvSpPr>
          <p:spPr>
            <a:xfrm>
              <a:off x="3536735" y="1619188"/>
              <a:ext cx="316516" cy="126606"/>
            </a:xfrm>
            <a:custGeom>
              <a:avLst/>
              <a:gdLst>
                <a:gd name="connsiteX0" fmla="*/ 181997 w 316516"/>
                <a:gd name="connsiteY0" fmla="*/ 7913 h 126606"/>
                <a:gd name="connsiteX1" fmla="*/ 166171 w 316516"/>
                <a:gd name="connsiteY1" fmla="*/ 23739 h 126606"/>
                <a:gd name="connsiteX2" fmla="*/ 150345 w 316516"/>
                <a:gd name="connsiteY2" fmla="*/ 23739 h 126606"/>
                <a:gd name="connsiteX3" fmla="*/ 134520 w 316516"/>
                <a:gd name="connsiteY3" fmla="*/ 7913 h 126606"/>
                <a:gd name="connsiteX4" fmla="*/ 134520 w 316516"/>
                <a:gd name="connsiteY4" fmla="*/ 0 h 126606"/>
                <a:gd name="connsiteX5" fmla="*/ 0 w 316516"/>
                <a:gd name="connsiteY5" fmla="*/ 0 h 126606"/>
                <a:gd name="connsiteX6" fmla="*/ 0 w 316516"/>
                <a:gd name="connsiteY6" fmla="*/ 110781 h 126606"/>
                <a:gd name="connsiteX7" fmla="*/ 15826 w 316516"/>
                <a:gd name="connsiteY7" fmla="*/ 126607 h 126606"/>
                <a:gd name="connsiteX8" fmla="*/ 300691 w 316516"/>
                <a:gd name="connsiteY8" fmla="*/ 126607 h 126606"/>
                <a:gd name="connsiteX9" fmla="*/ 316517 w 316516"/>
                <a:gd name="connsiteY9" fmla="*/ 110781 h 126606"/>
                <a:gd name="connsiteX10" fmla="*/ 316517 w 316516"/>
                <a:gd name="connsiteY10" fmla="*/ 0 h 126606"/>
                <a:gd name="connsiteX11" fmla="*/ 181997 w 316516"/>
                <a:gd name="connsiteY11" fmla="*/ 0 h 126606"/>
                <a:gd name="connsiteX12" fmla="*/ 181997 w 316516"/>
                <a:gd name="connsiteY12" fmla="*/ 7913 h 126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16" h="126606">
                  <a:moveTo>
                    <a:pt x="181997" y="7913"/>
                  </a:moveTo>
                  <a:cubicBezTo>
                    <a:pt x="181997" y="16617"/>
                    <a:pt x="174875" y="23739"/>
                    <a:pt x="166171" y="23739"/>
                  </a:cubicBezTo>
                  <a:lnTo>
                    <a:pt x="150345" y="23739"/>
                  </a:lnTo>
                  <a:cubicBezTo>
                    <a:pt x="141641" y="23739"/>
                    <a:pt x="134520" y="16617"/>
                    <a:pt x="134520" y="7913"/>
                  </a:cubicBezTo>
                  <a:lnTo>
                    <a:pt x="134520" y="0"/>
                  </a:lnTo>
                  <a:lnTo>
                    <a:pt x="0" y="0"/>
                  </a:lnTo>
                  <a:lnTo>
                    <a:pt x="0" y="110781"/>
                  </a:lnTo>
                  <a:cubicBezTo>
                    <a:pt x="0" y="119485"/>
                    <a:pt x="7122" y="126607"/>
                    <a:pt x="15826" y="126607"/>
                  </a:cubicBezTo>
                  <a:lnTo>
                    <a:pt x="300691" y="126607"/>
                  </a:lnTo>
                  <a:cubicBezTo>
                    <a:pt x="309395" y="126607"/>
                    <a:pt x="316517" y="119485"/>
                    <a:pt x="316517" y="110781"/>
                  </a:cubicBezTo>
                  <a:lnTo>
                    <a:pt x="316517" y="0"/>
                  </a:lnTo>
                  <a:lnTo>
                    <a:pt x="181997" y="0"/>
                  </a:lnTo>
                  <a:lnTo>
                    <a:pt x="181997" y="7913"/>
                  </a:lnTo>
                  <a:close/>
                </a:path>
              </a:pathLst>
            </a:custGeom>
            <a:grpFill/>
            <a:ln w="38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B8FC39B8-2D2D-5CA1-C95C-9ACF4461A9B4}"/>
                </a:ext>
              </a:extLst>
            </p:cNvPr>
            <p:cNvSpPr/>
            <p:nvPr/>
          </p:nvSpPr>
          <p:spPr>
            <a:xfrm>
              <a:off x="3536735" y="1470821"/>
              <a:ext cx="316516" cy="132541"/>
            </a:xfrm>
            <a:custGeom>
              <a:avLst/>
              <a:gdLst>
                <a:gd name="connsiteX0" fmla="*/ 300691 w 316516"/>
                <a:gd name="connsiteY0" fmla="*/ 53412 h 132541"/>
                <a:gd name="connsiteX1" fmla="*/ 221562 w 316516"/>
                <a:gd name="connsiteY1" fmla="*/ 53412 h 132541"/>
                <a:gd name="connsiteX2" fmla="*/ 221562 w 316516"/>
                <a:gd name="connsiteY2" fmla="*/ 27695 h 132541"/>
                <a:gd name="connsiteX3" fmla="*/ 193866 w 316516"/>
                <a:gd name="connsiteY3" fmla="*/ 0 h 132541"/>
                <a:gd name="connsiteX4" fmla="*/ 122650 w 316516"/>
                <a:gd name="connsiteY4" fmla="*/ 0 h 132541"/>
                <a:gd name="connsiteX5" fmla="*/ 94955 w 316516"/>
                <a:gd name="connsiteY5" fmla="*/ 27695 h 132541"/>
                <a:gd name="connsiteX6" fmla="*/ 94955 w 316516"/>
                <a:gd name="connsiteY6" fmla="*/ 53412 h 132541"/>
                <a:gd name="connsiteX7" fmla="*/ 15826 w 316516"/>
                <a:gd name="connsiteY7" fmla="*/ 53412 h 132541"/>
                <a:gd name="connsiteX8" fmla="*/ 0 w 316516"/>
                <a:gd name="connsiteY8" fmla="*/ 69238 h 132541"/>
                <a:gd name="connsiteX9" fmla="*/ 0 w 316516"/>
                <a:gd name="connsiteY9" fmla="*/ 132541 h 132541"/>
                <a:gd name="connsiteX10" fmla="*/ 134520 w 316516"/>
                <a:gd name="connsiteY10" fmla="*/ 132541 h 132541"/>
                <a:gd name="connsiteX11" fmla="*/ 134520 w 316516"/>
                <a:gd name="connsiteY11" fmla="*/ 124628 h 132541"/>
                <a:gd name="connsiteX12" fmla="*/ 181997 w 316516"/>
                <a:gd name="connsiteY12" fmla="*/ 124628 h 132541"/>
                <a:gd name="connsiteX13" fmla="*/ 181997 w 316516"/>
                <a:gd name="connsiteY13" fmla="*/ 132541 h 132541"/>
                <a:gd name="connsiteX14" fmla="*/ 316517 w 316516"/>
                <a:gd name="connsiteY14" fmla="*/ 132541 h 132541"/>
                <a:gd name="connsiteX15" fmla="*/ 316517 w 316516"/>
                <a:gd name="connsiteY15" fmla="*/ 69238 h 132541"/>
                <a:gd name="connsiteX16" fmla="*/ 300691 w 316516"/>
                <a:gd name="connsiteY16" fmla="*/ 53412 h 132541"/>
                <a:gd name="connsiteX17" fmla="*/ 118694 w 316516"/>
                <a:gd name="connsiteY17" fmla="*/ 53412 h 132541"/>
                <a:gd name="connsiteX18" fmla="*/ 118694 w 316516"/>
                <a:gd name="connsiteY18" fmla="*/ 27695 h 132541"/>
                <a:gd name="connsiteX19" fmla="*/ 122650 w 316516"/>
                <a:gd name="connsiteY19" fmla="*/ 23739 h 132541"/>
                <a:gd name="connsiteX20" fmla="*/ 193866 w 316516"/>
                <a:gd name="connsiteY20" fmla="*/ 23739 h 132541"/>
                <a:gd name="connsiteX21" fmla="*/ 197823 w 316516"/>
                <a:gd name="connsiteY21" fmla="*/ 27695 h 132541"/>
                <a:gd name="connsiteX22" fmla="*/ 197823 w 316516"/>
                <a:gd name="connsiteY22" fmla="*/ 53412 h 132541"/>
                <a:gd name="connsiteX23" fmla="*/ 118694 w 316516"/>
                <a:gd name="connsiteY23" fmla="*/ 53412 h 13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6516" h="132541">
                  <a:moveTo>
                    <a:pt x="300691" y="53412"/>
                  </a:moveTo>
                  <a:lnTo>
                    <a:pt x="221562" y="53412"/>
                  </a:lnTo>
                  <a:lnTo>
                    <a:pt x="221562" y="27695"/>
                  </a:lnTo>
                  <a:cubicBezTo>
                    <a:pt x="221562" y="12265"/>
                    <a:pt x="209297" y="0"/>
                    <a:pt x="193866" y="0"/>
                  </a:cubicBezTo>
                  <a:lnTo>
                    <a:pt x="122650" y="0"/>
                  </a:lnTo>
                  <a:cubicBezTo>
                    <a:pt x="107220" y="0"/>
                    <a:pt x="94955" y="12265"/>
                    <a:pt x="94955" y="27695"/>
                  </a:cubicBezTo>
                  <a:lnTo>
                    <a:pt x="94955" y="53412"/>
                  </a:lnTo>
                  <a:lnTo>
                    <a:pt x="15826" y="53412"/>
                  </a:lnTo>
                  <a:cubicBezTo>
                    <a:pt x="7122" y="53412"/>
                    <a:pt x="0" y="60534"/>
                    <a:pt x="0" y="69238"/>
                  </a:cubicBezTo>
                  <a:lnTo>
                    <a:pt x="0" y="132541"/>
                  </a:lnTo>
                  <a:lnTo>
                    <a:pt x="134520" y="132541"/>
                  </a:lnTo>
                  <a:lnTo>
                    <a:pt x="134520" y="124628"/>
                  </a:lnTo>
                  <a:lnTo>
                    <a:pt x="181997" y="124628"/>
                  </a:lnTo>
                  <a:lnTo>
                    <a:pt x="181997" y="132541"/>
                  </a:lnTo>
                  <a:lnTo>
                    <a:pt x="316517" y="132541"/>
                  </a:lnTo>
                  <a:lnTo>
                    <a:pt x="316517" y="69238"/>
                  </a:lnTo>
                  <a:cubicBezTo>
                    <a:pt x="316517" y="60534"/>
                    <a:pt x="309395" y="53412"/>
                    <a:pt x="300691" y="53412"/>
                  </a:cubicBezTo>
                  <a:moveTo>
                    <a:pt x="118694" y="53412"/>
                  </a:moveTo>
                  <a:lnTo>
                    <a:pt x="118694" y="27695"/>
                  </a:lnTo>
                  <a:cubicBezTo>
                    <a:pt x="118694" y="25321"/>
                    <a:pt x="120276" y="23739"/>
                    <a:pt x="122650" y="23739"/>
                  </a:cubicBezTo>
                  <a:lnTo>
                    <a:pt x="193866" y="23739"/>
                  </a:lnTo>
                  <a:cubicBezTo>
                    <a:pt x="196240" y="23739"/>
                    <a:pt x="197823" y="25321"/>
                    <a:pt x="197823" y="27695"/>
                  </a:cubicBezTo>
                  <a:lnTo>
                    <a:pt x="197823" y="53412"/>
                  </a:lnTo>
                  <a:lnTo>
                    <a:pt x="118694" y="53412"/>
                  </a:lnTo>
                  <a:close/>
                </a:path>
              </a:pathLst>
            </a:custGeom>
            <a:grpFill/>
            <a:ln w="38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3FD2D4A-A30C-D4E9-4879-433B4E82906B}"/>
              </a:ext>
            </a:extLst>
          </p:cNvPr>
          <p:cNvGrpSpPr/>
          <p:nvPr/>
        </p:nvGrpSpPr>
        <p:grpSpPr>
          <a:xfrm>
            <a:off x="5328581" y="1170319"/>
            <a:ext cx="247314" cy="247313"/>
            <a:chOff x="5316887" y="1472865"/>
            <a:chExt cx="247314" cy="247313"/>
          </a:xfrm>
          <a:solidFill>
            <a:schemeClr val="bg1"/>
          </a:solidFill>
        </p:grpSpPr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B7CEB18A-2D57-326E-FC75-648747AC33A7}"/>
                </a:ext>
              </a:extLst>
            </p:cNvPr>
            <p:cNvSpPr/>
            <p:nvPr/>
          </p:nvSpPr>
          <p:spPr>
            <a:xfrm>
              <a:off x="5316887" y="1698357"/>
              <a:ext cx="247313" cy="21821"/>
            </a:xfrm>
            <a:custGeom>
              <a:avLst/>
              <a:gdLst>
                <a:gd name="connsiteX0" fmla="*/ 0 w 247313"/>
                <a:gd name="connsiteY0" fmla="*/ 0 h 21821"/>
                <a:gd name="connsiteX1" fmla="*/ 247314 w 247313"/>
                <a:gd name="connsiteY1" fmla="*/ 0 h 21821"/>
                <a:gd name="connsiteX2" fmla="*/ 247314 w 247313"/>
                <a:gd name="connsiteY2" fmla="*/ 21822 h 21821"/>
                <a:gd name="connsiteX3" fmla="*/ 0 w 247313"/>
                <a:gd name="connsiteY3" fmla="*/ 21822 h 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313" h="21821">
                  <a:moveTo>
                    <a:pt x="0" y="0"/>
                  </a:moveTo>
                  <a:lnTo>
                    <a:pt x="247314" y="0"/>
                  </a:lnTo>
                  <a:lnTo>
                    <a:pt x="247314" y="21822"/>
                  </a:lnTo>
                  <a:lnTo>
                    <a:pt x="0" y="21822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CFD534FD-F4FB-CD4C-961B-1B8F8ADD52A3}"/>
                </a:ext>
              </a:extLst>
            </p:cNvPr>
            <p:cNvSpPr/>
            <p:nvPr/>
          </p:nvSpPr>
          <p:spPr>
            <a:xfrm>
              <a:off x="5316887" y="1472865"/>
              <a:ext cx="29095" cy="210944"/>
            </a:xfrm>
            <a:custGeom>
              <a:avLst/>
              <a:gdLst>
                <a:gd name="connsiteX0" fmla="*/ 0 w 29095"/>
                <a:gd name="connsiteY0" fmla="*/ 0 h 210944"/>
                <a:gd name="connsiteX1" fmla="*/ 29096 w 29095"/>
                <a:gd name="connsiteY1" fmla="*/ 0 h 210944"/>
                <a:gd name="connsiteX2" fmla="*/ 29096 w 29095"/>
                <a:gd name="connsiteY2" fmla="*/ 210944 h 210944"/>
                <a:gd name="connsiteX3" fmla="*/ 0 w 29095"/>
                <a:gd name="connsiteY3" fmla="*/ 210944 h 2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95" h="210944">
                  <a:moveTo>
                    <a:pt x="0" y="0"/>
                  </a:moveTo>
                  <a:lnTo>
                    <a:pt x="29096" y="0"/>
                  </a:lnTo>
                  <a:lnTo>
                    <a:pt x="29096" y="210944"/>
                  </a:lnTo>
                  <a:lnTo>
                    <a:pt x="0" y="210944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16F5E24-2D99-FAC2-E16B-A9B5B420186C}"/>
                </a:ext>
              </a:extLst>
            </p:cNvPr>
            <p:cNvSpPr/>
            <p:nvPr/>
          </p:nvSpPr>
          <p:spPr>
            <a:xfrm>
              <a:off x="5498736" y="1654714"/>
              <a:ext cx="65465" cy="29095"/>
            </a:xfrm>
            <a:custGeom>
              <a:avLst/>
              <a:gdLst>
                <a:gd name="connsiteX0" fmla="*/ 0 w 65465"/>
                <a:gd name="connsiteY0" fmla="*/ 0 h 29095"/>
                <a:gd name="connsiteX1" fmla="*/ 65465 w 65465"/>
                <a:gd name="connsiteY1" fmla="*/ 0 h 29095"/>
                <a:gd name="connsiteX2" fmla="*/ 65465 w 65465"/>
                <a:gd name="connsiteY2" fmla="*/ 29096 h 29095"/>
                <a:gd name="connsiteX3" fmla="*/ 0 w 65465"/>
                <a:gd name="connsiteY3" fmla="*/ 29096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65" h="29095">
                  <a:moveTo>
                    <a:pt x="0" y="0"/>
                  </a:moveTo>
                  <a:lnTo>
                    <a:pt x="65465" y="0"/>
                  </a:lnTo>
                  <a:lnTo>
                    <a:pt x="65465" y="29096"/>
                  </a:lnTo>
                  <a:lnTo>
                    <a:pt x="0" y="2909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0D7E2349-3692-9BCA-2A24-F253F7B5BCE9}"/>
                </a:ext>
              </a:extLst>
            </p:cNvPr>
            <p:cNvSpPr/>
            <p:nvPr/>
          </p:nvSpPr>
          <p:spPr>
            <a:xfrm>
              <a:off x="5498736" y="1531057"/>
              <a:ext cx="65465" cy="109109"/>
            </a:xfrm>
            <a:custGeom>
              <a:avLst/>
              <a:gdLst>
                <a:gd name="connsiteX0" fmla="*/ 0 w 65465"/>
                <a:gd name="connsiteY0" fmla="*/ 0 h 109109"/>
                <a:gd name="connsiteX1" fmla="*/ 65465 w 65465"/>
                <a:gd name="connsiteY1" fmla="*/ 0 h 109109"/>
                <a:gd name="connsiteX2" fmla="*/ 65465 w 65465"/>
                <a:gd name="connsiteY2" fmla="*/ 109109 h 109109"/>
                <a:gd name="connsiteX3" fmla="*/ 0 w 65465"/>
                <a:gd name="connsiteY3" fmla="*/ 109109 h 10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65" h="109109">
                  <a:moveTo>
                    <a:pt x="0" y="0"/>
                  </a:moveTo>
                  <a:lnTo>
                    <a:pt x="65465" y="0"/>
                  </a:lnTo>
                  <a:lnTo>
                    <a:pt x="65465" y="109109"/>
                  </a:lnTo>
                  <a:lnTo>
                    <a:pt x="0" y="109109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B46E91B2-2478-1163-4E47-7D719190FC7F}"/>
                </a:ext>
              </a:extLst>
            </p:cNvPr>
            <p:cNvSpPr/>
            <p:nvPr/>
          </p:nvSpPr>
          <p:spPr>
            <a:xfrm>
              <a:off x="5498736" y="1487413"/>
              <a:ext cx="65465" cy="29095"/>
            </a:xfrm>
            <a:custGeom>
              <a:avLst/>
              <a:gdLst>
                <a:gd name="connsiteX0" fmla="*/ 0 w 65465"/>
                <a:gd name="connsiteY0" fmla="*/ 0 h 29095"/>
                <a:gd name="connsiteX1" fmla="*/ 65465 w 65465"/>
                <a:gd name="connsiteY1" fmla="*/ 0 h 29095"/>
                <a:gd name="connsiteX2" fmla="*/ 65465 w 65465"/>
                <a:gd name="connsiteY2" fmla="*/ 29096 h 29095"/>
                <a:gd name="connsiteX3" fmla="*/ 0 w 65465"/>
                <a:gd name="connsiteY3" fmla="*/ 29096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65" h="29095">
                  <a:moveTo>
                    <a:pt x="0" y="0"/>
                  </a:moveTo>
                  <a:lnTo>
                    <a:pt x="65465" y="0"/>
                  </a:lnTo>
                  <a:lnTo>
                    <a:pt x="65465" y="29096"/>
                  </a:lnTo>
                  <a:lnTo>
                    <a:pt x="0" y="29096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7A758262-EA10-D04F-A209-E896BCA76522}"/>
                </a:ext>
              </a:extLst>
            </p:cNvPr>
            <p:cNvSpPr/>
            <p:nvPr/>
          </p:nvSpPr>
          <p:spPr>
            <a:xfrm>
              <a:off x="5425996" y="1523783"/>
              <a:ext cx="58191" cy="160026"/>
            </a:xfrm>
            <a:custGeom>
              <a:avLst/>
              <a:gdLst>
                <a:gd name="connsiteX0" fmla="*/ 29096 w 58191"/>
                <a:gd name="connsiteY0" fmla="*/ 29096 h 160026"/>
                <a:gd name="connsiteX1" fmla="*/ 21822 w 58191"/>
                <a:gd name="connsiteY1" fmla="*/ 21822 h 160026"/>
                <a:gd name="connsiteX2" fmla="*/ 29096 w 58191"/>
                <a:gd name="connsiteY2" fmla="*/ 14548 h 160026"/>
                <a:gd name="connsiteX3" fmla="*/ 36370 w 58191"/>
                <a:gd name="connsiteY3" fmla="*/ 21822 h 160026"/>
                <a:gd name="connsiteX4" fmla="*/ 29096 w 58191"/>
                <a:gd name="connsiteY4" fmla="*/ 29096 h 160026"/>
                <a:gd name="connsiteX5" fmla="*/ 29096 w 58191"/>
                <a:gd name="connsiteY5" fmla="*/ 145479 h 160026"/>
                <a:gd name="connsiteX6" fmla="*/ 21822 w 58191"/>
                <a:gd name="connsiteY6" fmla="*/ 138205 h 160026"/>
                <a:gd name="connsiteX7" fmla="*/ 29096 w 58191"/>
                <a:gd name="connsiteY7" fmla="*/ 130931 h 160026"/>
                <a:gd name="connsiteX8" fmla="*/ 36370 w 58191"/>
                <a:gd name="connsiteY8" fmla="*/ 138205 h 160026"/>
                <a:gd name="connsiteX9" fmla="*/ 29096 w 58191"/>
                <a:gd name="connsiteY9" fmla="*/ 145479 h 160026"/>
                <a:gd name="connsiteX10" fmla="*/ 58192 w 58191"/>
                <a:gd name="connsiteY10" fmla="*/ 0 h 160026"/>
                <a:gd name="connsiteX11" fmla="*/ 0 w 58191"/>
                <a:gd name="connsiteY11" fmla="*/ 0 h 160026"/>
                <a:gd name="connsiteX12" fmla="*/ 0 w 58191"/>
                <a:gd name="connsiteY12" fmla="*/ 160027 h 160026"/>
                <a:gd name="connsiteX13" fmla="*/ 58192 w 58191"/>
                <a:gd name="connsiteY13" fmla="*/ 160027 h 160026"/>
                <a:gd name="connsiteX14" fmla="*/ 58192 w 58191"/>
                <a:gd name="connsiteY14" fmla="*/ 0 h 1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191" h="160026">
                  <a:moveTo>
                    <a:pt x="29096" y="29096"/>
                  </a:moveTo>
                  <a:cubicBezTo>
                    <a:pt x="25095" y="29096"/>
                    <a:pt x="21822" y="25822"/>
                    <a:pt x="21822" y="21822"/>
                  </a:cubicBezTo>
                  <a:cubicBezTo>
                    <a:pt x="21822" y="17821"/>
                    <a:pt x="25095" y="14548"/>
                    <a:pt x="29096" y="14548"/>
                  </a:cubicBezTo>
                  <a:cubicBezTo>
                    <a:pt x="33096" y="14548"/>
                    <a:pt x="36370" y="17821"/>
                    <a:pt x="36370" y="21822"/>
                  </a:cubicBezTo>
                  <a:cubicBezTo>
                    <a:pt x="36370" y="25822"/>
                    <a:pt x="33096" y="29096"/>
                    <a:pt x="29096" y="29096"/>
                  </a:cubicBezTo>
                  <a:close/>
                  <a:moveTo>
                    <a:pt x="29096" y="145479"/>
                  </a:moveTo>
                  <a:cubicBezTo>
                    <a:pt x="25095" y="145479"/>
                    <a:pt x="21822" y="142205"/>
                    <a:pt x="21822" y="138205"/>
                  </a:cubicBezTo>
                  <a:cubicBezTo>
                    <a:pt x="21822" y="134204"/>
                    <a:pt x="25095" y="130931"/>
                    <a:pt x="29096" y="130931"/>
                  </a:cubicBezTo>
                  <a:cubicBezTo>
                    <a:pt x="33096" y="130931"/>
                    <a:pt x="36370" y="134204"/>
                    <a:pt x="36370" y="138205"/>
                  </a:cubicBezTo>
                  <a:cubicBezTo>
                    <a:pt x="36370" y="142205"/>
                    <a:pt x="33096" y="145479"/>
                    <a:pt x="29096" y="145479"/>
                  </a:cubicBezTo>
                  <a:close/>
                  <a:moveTo>
                    <a:pt x="58192" y="0"/>
                  </a:moveTo>
                  <a:lnTo>
                    <a:pt x="0" y="0"/>
                  </a:lnTo>
                  <a:lnTo>
                    <a:pt x="0" y="160027"/>
                  </a:lnTo>
                  <a:lnTo>
                    <a:pt x="58192" y="160027"/>
                  </a:lnTo>
                  <a:lnTo>
                    <a:pt x="58192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21BC7752-3830-683C-ED06-090C865CF381}"/>
                </a:ext>
              </a:extLst>
            </p:cNvPr>
            <p:cNvSpPr/>
            <p:nvPr/>
          </p:nvSpPr>
          <p:spPr>
            <a:xfrm>
              <a:off x="5360531" y="1494687"/>
              <a:ext cx="50917" cy="189122"/>
            </a:xfrm>
            <a:custGeom>
              <a:avLst/>
              <a:gdLst>
                <a:gd name="connsiteX0" fmla="*/ 36370 w 50917"/>
                <a:gd name="connsiteY0" fmla="*/ 36370 h 189122"/>
                <a:gd name="connsiteX1" fmla="*/ 14548 w 50917"/>
                <a:gd name="connsiteY1" fmla="*/ 36370 h 189122"/>
                <a:gd name="connsiteX2" fmla="*/ 14548 w 50917"/>
                <a:gd name="connsiteY2" fmla="*/ 14548 h 189122"/>
                <a:gd name="connsiteX3" fmla="*/ 36370 w 50917"/>
                <a:gd name="connsiteY3" fmla="*/ 14548 h 189122"/>
                <a:gd name="connsiteX4" fmla="*/ 36370 w 50917"/>
                <a:gd name="connsiteY4" fmla="*/ 36370 h 189122"/>
                <a:gd name="connsiteX5" fmla="*/ 50918 w 50917"/>
                <a:gd name="connsiteY5" fmla="*/ 0 h 189122"/>
                <a:gd name="connsiteX6" fmla="*/ 0 w 50917"/>
                <a:gd name="connsiteY6" fmla="*/ 0 h 189122"/>
                <a:gd name="connsiteX7" fmla="*/ 0 w 50917"/>
                <a:gd name="connsiteY7" fmla="*/ 189122 h 189122"/>
                <a:gd name="connsiteX8" fmla="*/ 50918 w 50917"/>
                <a:gd name="connsiteY8" fmla="*/ 189122 h 189122"/>
                <a:gd name="connsiteX9" fmla="*/ 50918 w 50917"/>
                <a:gd name="connsiteY9" fmla="*/ 0 h 18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17" h="189122">
                  <a:moveTo>
                    <a:pt x="36370" y="36370"/>
                  </a:moveTo>
                  <a:lnTo>
                    <a:pt x="14548" y="36370"/>
                  </a:lnTo>
                  <a:lnTo>
                    <a:pt x="14548" y="14548"/>
                  </a:lnTo>
                  <a:lnTo>
                    <a:pt x="36370" y="14548"/>
                  </a:lnTo>
                  <a:lnTo>
                    <a:pt x="36370" y="36370"/>
                  </a:lnTo>
                  <a:close/>
                  <a:moveTo>
                    <a:pt x="50918" y="0"/>
                  </a:moveTo>
                  <a:lnTo>
                    <a:pt x="0" y="0"/>
                  </a:lnTo>
                  <a:lnTo>
                    <a:pt x="0" y="189122"/>
                  </a:lnTo>
                  <a:lnTo>
                    <a:pt x="50918" y="189122"/>
                  </a:lnTo>
                  <a:lnTo>
                    <a:pt x="50918" y="0"/>
                  </a:lnTo>
                  <a:close/>
                </a:path>
              </a:pathLst>
            </a:custGeom>
            <a:grpFill/>
            <a:ln w="3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7" name="图形 145" descr="书籍 纯色填充">
            <a:extLst>
              <a:ext uri="{FF2B5EF4-FFF2-40B4-BE49-F238E27FC236}">
                <a16:creationId xmlns:a16="http://schemas.microsoft.com/office/drawing/2014/main" id="{48F6F237-3614-66AB-F80F-8F57F7C1DA3C}"/>
              </a:ext>
            </a:extLst>
          </p:cNvPr>
          <p:cNvSpPr/>
          <p:nvPr/>
        </p:nvSpPr>
        <p:spPr>
          <a:xfrm>
            <a:off x="7033722" y="1174779"/>
            <a:ext cx="322069" cy="300522"/>
          </a:xfrm>
          <a:custGeom>
            <a:avLst/>
            <a:gdLst>
              <a:gd name="connsiteX0" fmla="*/ 322069 w 322069"/>
              <a:gd name="connsiteY0" fmla="*/ 105844 h 300522"/>
              <a:gd name="connsiteX1" fmla="*/ 302413 w 322069"/>
              <a:gd name="connsiteY1" fmla="*/ 98662 h 300522"/>
              <a:gd name="connsiteX2" fmla="*/ 302413 w 322069"/>
              <a:gd name="connsiteY2" fmla="*/ 57458 h 300522"/>
              <a:gd name="connsiteX3" fmla="*/ 322069 w 322069"/>
              <a:gd name="connsiteY3" fmla="*/ 49142 h 300522"/>
              <a:gd name="connsiteX4" fmla="*/ 189008 w 322069"/>
              <a:gd name="connsiteY4" fmla="*/ 0 h 300522"/>
              <a:gd name="connsiteX5" fmla="*/ 27217 w 322069"/>
              <a:gd name="connsiteY5" fmla="*/ 56702 h 300522"/>
              <a:gd name="connsiteX6" fmla="*/ 11340 w 322069"/>
              <a:gd name="connsiteY6" fmla="*/ 102064 h 300522"/>
              <a:gd name="connsiteX7" fmla="*/ 13231 w 322069"/>
              <a:gd name="connsiteY7" fmla="*/ 118697 h 300522"/>
              <a:gd name="connsiteX8" fmla="*/ 0 w 322069"/>
              <a:gd name="connsiteY8" fmla="*/ 162547 h 300522"/>
              <a:gd name="connsiteX9" fmla="*/ 11340 w 322069"/>
              <a:gd name="connsiteY9" fmla="*/ 195434 h 300522"/>
              <a:gd name="connsiteX10" fmla="*/ 10584 w 322069"/>
              <a:gd name="connsiteY10" fmla="*/ 219249 h 300522"/>
              <a:gd name="connsiteX11" fmla="*/ 30241 w 322069"/>
              <a:gd name="connsiteY11" fmla="*/ 257051 h 300522"/>
              <a:gd name="connsiteX12" fmla="*/ 135330 w 322069"/>
              <a:gd name="connsiteY12" fmla="*/ 300522 h 300522"/>
              <a:gd name="connsiteX13" fmla="*/ 321313 w 322069"/>
              <a:gd name="connsiteY13" fmla="*/ 223407 h 300522"/>
              <a:gd name="connsiteX14" fmla="*/ 301656 w 322069"/>
              <a:gd name="connsiteY14" fmla="*/ 216225 h 300522"/>
              <a:gd name="connsiteX15" fmla="*/ 301656 w 322069"/>
              <a:gd name="connsiteY15" fmla="*/ 174643 h 300522"/>
              <a:gd name="connsiteX16" fmla="*/ 321313 w 322069"/>
              <a:gd name="connsiteY16" fmla="*/ 166327 h 300522"/>
              <a:gd name="connsiteX17" fmla="*/ 291072 w 322069"/>
              <a:gd name="connsiteY17" fmla="*/ 154986 h 300522"/>
              <a:gd name="connsiteX18" fmla="*/ 291072 w 322069"/>
              <a:gd name="connsiteY18" fmla="*/ 118697 h 300522"/>
              <a:gd name="connsiteX19" fmla="*/ 322069 w 322069"/>
              <a:gd name="connsiteY19" fmla="*/ 105844 h 300522"/>
              <a:gd name="connsiteX20" fmla="*/ 31753 w 322069"/>
              <a:gd name="connsiteY20" fmla="*/ 83163 h 300522"/>
              <a:gd name="connsiteX21" fmla="*/ 136842 w 322069"/>
              <a:gd name="connsiteY21" fmla="*/ 124367 h 300522"/>
              <a:gd name="connsiteX22" fmla="*/ 287670 w 322069"/>
              <a:gd name="connsiteY22" fmla="*/ 63507 h 300522"/>
              <a:gd name="connsiteX23" fmla="*/ 287670 w 322069"/>
              <a:gd name="connsiteY23" fmla="*/ 96016 h 300522"/>
              <a:gd name="connsiteX24" fmla="*/ 136842 w 322069"/>
              <a:gd name="connsiteY24" fmla="*/ 158767 h 300522"/>
              <a:gd name="connsiteX25" fmla="*/ 31753 w 322069"/>
              <a:gd name="connsiteY25" fmla="*/ 117185 h 300522"/>
              <a:gd name="connsiteX26" fmla="*/ 31753 w 322069"/>
              <a:gd name="connsiteY26" fmla="*/ 83163 h 300522"/>
              <a:gd name="connsiteX27" fmla="*/ 286914 w 322069"/>
              <a:gd name="connsiteY27" fmla="*/ 213579 h 300522"/>
              <a:gd name="connsiteX28" fmla="*/ 136086 w 322069"/>
              <a:gd name="connsiteY28" fmla="*/ 275951 h 300522"/>
              <a:gd name="connsiteX29" fmla="*/ 30619 w 322069"/>
              <a:gd name="connsiteY29" fmla="*/ 234370 h 300522"/>
              <a:gd name="connsiteX30" fmla="*/ 30619 w 322069"/>
              <a:gd name="connsiteY30" fmla="*/ 204884 h 300522"/>
              <a:gd name="connsiteX31" fmla="*/ 124745 w 322069"/>
              <a:gd name="connsiteY31" fmla="*/ 243442 h 300522"/>
              <a:gd name="connsiteX32" fmla="*/ 287292 w 322069"/>
              <a:gd name="connsiteY32" fmla="*/ 179179 h 300522"/>
              <a:gd name="connsiteX33" fmla="*/ 286914 w 322069"/>
              <a:gd name="connsiteY33" fmla="*/ 213579 h 300522"/>
              <a:gd name="connsiteX34" fmla="*/ 276329 w 322069"/>
              <a:gd name="connsiteY34" fmla="*/ 156876 h 300522"/>
              <a:gd name="connsiteX35" fmla="*/ 125501 w 322069"/>
              <a:gd name="connsiteY35" fmla="*/ 219249 h 300522"/>
              <a:gd name="connsiteX36" fmla="*/ 20413 w 322069"/>
              <a:gd name="connsiteY36" fmla="*/ 177667 h 300522"/>
              <a:gd name="connsiteX37" fmla="*/ 20413 w 322069"/>
              <a:gd name="connsiteY37" fmla="*/ 143646 h 300522"/>
              <a:gd name="connsiteX38" fmla="*/ 128525 w 322069"/>
              <a:gd name="connsiteY38" fmla="*/ 186740 h 300522"/>
              <a:gd name="connsiteX39" fmla="*/ 276707 w 322069"/>
              <a:gd name="connsiteY39" fmla="*/ 124745 h 300522"/>
              <a:gd name="connsiteX40" fmla="*/ 276707 w 322069"/>
              <a:gd name="connsiteY40" fmla="*/ 156876 h 300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2069" h="300522">
                <a:moveTo>
                  <a:pt x="322069" y="105844"/>
                </a:moveTo>
                <a:lnTo>
                  <a:pt x="302413" y="98662"/>
                </a:lnTo>
                <a:lnTo>
                  <a:pt x="302413" y="57458"/>
                </a:lnTo>
                <a:lnTo>
                  <a:pt x="322069" y="49142"/>
                </a:lnTo>
                <a:lnTo>
                  <a:pt x="189008" y="0"/>
                </a:lnTo>
                <a:lnTo>
                  <a:pt x="27217" y="56702"/>
                </a:lnTo>
                <a:cubicBezTo>
                  <a:pt x="11718" y="64263"/>
                  <a:pt x="11340" y="85054"/>
                  <a:pt x="11340" y="102064"/>
                </a:cubicBezTo>
                <a:cubicBezTo>
                  <a:pt x="11340" y="107734"/>
                  <a:pt x="12097" y="113405"/>
                  <a:pt x="13231" y="118697"/>
                </a:cubicBezTo>
                <a:cubicBezTo>
                  <a:pt x="378" y="127013"/>
                  <a:pt x="0" y="146292"/>
                  <a:pt x="0" y="162547"/>
                </a:cubicBezTo>
                <a:cubicBezTo>
                  <a:pt x="0" y="175777"/>
                  <a:pt x="3024" y="187874"/>
                  <a:pt x="11340" y="195434"/>
                </a:cubicBezTo>
                <a:cubicBezTo>
                  <a:pt x="9450" y="201860"/>
                  <a:pt x="10584" y="209799"/>
                  <a:pt x="10584" y="219249"/>
                </a:cubicBezTo>
                <a:cubicBezTo>
                  <a:pt x="10584" y="236260"/>
                  <a:pt x="15121" y="251758"/>
                  <a:pt x="30241" y="257051"/>
                </a:cubicBezTo>
                <a:lnTo>
                  <a:pt x="135330" y="300522"/>
                </a:lnTo>
                <a:lnTo>
                  <a:pt x="321313" y="223407"/>
                </a:lnTo>
                <a:lnTo>
                  <a:pt x="301656" y="216225"/>
                </a:lnTo>
                <a:lnTo>
                  <a:pt x="301656" y="174643"/>
                </a:lnTo>
                <a:lnTo>
                  <a:pt x="321313" y="166327"/>
                </a:lnTo>
                <a:lnTo>
                  <a:pt x="291072" y="154986"/>
                </a:lnTo>
                <a:lnTo>
                  <a:pt x="291072" y="118697"/>
                </a:lnTo>
                <a:lnTo>
                  <a:pt x="322069" y="105844"/>
                </a:lnTo>
                <a:close/>
                <a:moveTo>
                  <a:pt x="31753" y="83163"/>
                </a:moveTo>
                <a:lnTo>
                  <a:pt x="136842" y="124367"/>
                </a:lnTo>
                <a:lnTo>
                  <a:pt x="287670" y="63507"/>
                </a:lnTo>
                <a:lnTo>
                  <a:pt x="287670" y="96016"/>
                </a:lnTo>
                <a:lnTo>
                  <a:pt x="136842" y="158767"/>
                </a:lnTo>
                <a:lnTo>
                  <a:pt x="31753" y="117185"/>
                </a:lnTo>
                <a:lnTo>
                  <a:pt x="31753" y="83163"/>
                </a:lnTo>
                <a:close/>
                <a:moveTo>
                  <a:pt x="286914" y="213579"/>
                </a:moveTo>
                <a:lnTo>
                  <a:pt x="136086" y="275951"/>
                </a:lnTo>
                <a:lnTo>
                  <a:pt x="30619" y="234370"/>
                </a:lnTo>
                <a:lnTo>
                  <a:pt x="30619" y="204884"/>
                </a:lnTo>
                <a:lnTo>
                  <a:pt x="124745" y="243442"/>
                </a:lnTo>
                <a:lnTo>
                  <a:pt x="287292" y="179179"/>
                </a:lnTo>
                <a:lnTo>
                  <a:pt x="286914" y="213579"/>
                </a:lnTo>
                <a:close/>
                <a:moveTo>
                  <a:pt x="276329" y="156876"/>
                </a:moveTo>
                <a:lnTo>
                  <a:pt x="125501" y="219249"/>
                </a:lnTo>
                <a:lnTo>
                  <a:pt x="20413" y="177667"/>
                </a:lnTo>
                <a:lnTo>
                  <a:pt x="20413" y="143646"/>
                </a:lnTo>
                <a:lnTo>
                  <a:pt x="128525" y="186740"/>
                </a:lnTo>
                <a:lnTo>
                  <a:pt x="276707" y="124745"/>
                </a:lnTo>
                <a:lnTo>
                  <a:pt x="276707" y="156876"/>
                </a:lnTo>
                <a:close/>
              </a:path>
            </a:pathLst>
          </a:custGeom>
          <a:solidFill>
            <a:schemeClr val="bg1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7" name="TextBox 11">
            <a:extLst>
              <a:ext uri="{FF2B5EF4-FFF2-40B4-BE49-F238E27FC236}">
                <a16:creationId xmlns:a16="http://schemas.microsoft.com/office/drawing/2014/main" id="{B1F57252-6987-CCE7-0886-F6D93639E1E7}"/>
              </a:ext>
            </a:extLst>
          </p:cNvPr>
          <p:cNvSpPr txBox="1"/>
          <p:nvPr/>
        </p:nvSpPr>
        <p:spPr>
          <a:xfrm>
            <a:off x="1155730" y="2211468"/>
            <a:ext cx="1581773" cy="110212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</a:lstStyle>
          <a:p>
            <a:pPr algn="ctr"/>
            <a:endParaRPr lang="en-US" altLang="zh-CN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69" name="文本框 168">
            <a:extLst>
              <a:ext uri="{FF2B5EF4-FFF2-40B4-BE49-F238E27FC236}">
                <a16:creationId xmlns:a16="http://schemas.microsoft.com/office/drawing/2014/main" id="{11987D27-99A9-DFBB-A07B-37F0211A8BFF}"/>
              </a:ext>
            </a:extLst>
          </p:cNvPr>
          <p:cNvSpPr txBox="1"/>
          <p:nvPr/>
        </p:nvSpPr>
        <p:spPr>
          <a:xfrm>
            <a:off x="1278594" y="2353682"/>
            <a:ext cx="1316136" cy="81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70" name="TextBox 11">
            <a:extLst>
              <a:ext uri="{FF2B5EF4-FFF2-40B4-BE49-F238E27FC236}">
                <a16:creationId xmlns:a16="http://schemas.microsoft.com/office/drawing/2014/main" id="{DF50F112-E166-DD9C-2867-B11BC9AB097C}"/>
              </a:ext>
            </a:extLst>
          </p:cNvPr>
          <p:cNvSpPr txBox="1"/>
          <p:nvPr/>
        </p:nvSpPr>
        <p:spPr>
          <a:xfrm>
            <a:off x="2907891" y="2211468"/>
            <a:ext cx="1581773" cy="110212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</a:lstStyle>
          <a:p>
            <a:pPr algn="ctr"/>
            <a:endParaRPr lang="en-US" altLang="zh-CN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71" name="文本框 170">
            <a:extLst>
              <a:ext uri="{FF2B5EF4-FFF2-40B4-BE49-F238E27FC236}">
                <a16:creationId xmlns:a16="http://schemas.microsoft.com/office/drawing/2014/main" id="{5F158122-782E-D82F-F236-AB1693B647E4}"/>
              </a:ext>
            </a:extLst>
          </p:cNvPr>
          <p:cNvSpPr txBox="1"/>
          <p:nvPr/>
        </p:nvSpPr>
        <p:spPr>
          <a:xfrm>
            <a:off x="3030755" y="2353682"/>
            <a:ext cx="1316136" cy="81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72" name="TextBox 11">
            <a:extLst>
              <a:ext uri="{FF2B5EF4-FFF2-40B4-BE49-F238E27FC236}">
                <a16:creationId xmlns:a16="http://schemas.microsoft.com/office/drawing/2014/main" id="{E06A9DBD-6B4F-9977-2E7F-D07AD05A1D14}"/>
              </a:ext>
            </a:extLst>
          </p:cNvPr>
          <p:cNvSpPr txBox="1"/>
          <p:nvPr/>
        </p:nvSpPr>
        <p:spPr>
          <a:xfrm>
            <a:off x="4660052" y="2211468"/>
            <a:ext cx="1581773" cy="110212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</a:lstStyle>
          <a:p>
            <a:pPr algn="ctr"/>
            <a:endParaRPr lang="en-US" altLang="zh-CN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id="{D1A43DFA-BD39-B9AB-3E9B-8FF246E60E2F}"/>
              </a:ext>
            </a:extLst>
          </p:cNvPr>
          <p:cNvSpPr txBox="1"/>
          <p:nvPr/>
        </p:nvSpPr>
        <p:spPr>
          <a:xfrm>
            <a:off x="4782916" y="2353682"/>
            <a:ext cx="1316136" cy="81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74" name="TextBox 11">
            <a:extLst>
              <a:ext uri="{FF2B5EF4-FFF2-40B4-BE49-F238E27FC236}">
                <a16:creationId xmlns:a16="http://schemas.microsoft.com/office/drawing/2014/main" id="{84E2E1EB-A6AC-2BE5-34E3-ECA619ADED08}"/>
              </a:ext>
            </a:extLst>
          </p:cNvPr>
          <p:cNvSpPr txBox="1"/>
          <p:nvPr/>
        </p:nvSpPr>
        <p:spPr>
          <a:xfrm>
            <a:off x="6412213" y="2211468"/>
            <a:ext cx="1581773" cy="110212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</a:lstStyle>
          <a:p>
            <a:pPr algn="ctr"/>
            <a:endParaRPr lang="en-US" altLang="zh-CN" sz="1200" b="1" dirty="0">
              <a:solidFill>
                <a:schemeClr val="bg1"/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175" name="文本框 174">
            <a:extLst>
              <a:ext uri="{FF2B5EF4-FFF2-40B4-BE49-F238E27FC236}">
                <a16:creationId xmlns:a16="http://schemas.microsoft.com/office/drawing/2014/main" id="{8DEEB270-7E08-432F-49DE-D2B0C8B6D7C0}"/>
              </a:ext>
            </a:extLst>
          </p:cNvPr>
          <p:cNvSpPr txBox="1"/>
          <p:nvPr/>
        </p:nvSpPr>
        <p:spPr>
          <a:xfrm>
            <a:off x="6535077" y="2353682"/>
            <a:ext cx="1316136" cy="8147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80904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24502" cy="461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pic>
        <p:nvPicPr>
          <p:cNvPr id="2" name="图片占位符 62">
            <a:extLst>
              <a:ext uri="{FF2B5EF4-FFF2-40B4-BE49-F238E27FC236}">
                <a16:creationId xmlns:a16="http://schemas.microsoft.com/office/drawing/2014/main" id="{D108FD07-DD4D-0DD8-77CF-44A323C4C7B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51420" y="1669490"/>
            <a:ext cx="1841160" cy="1806108"/>
          </a:xfrm>
          <a:prstGeom prst="ellipse">
            <a:avLst/>
          </a:prstGeom>
          <a:effectLst/>
        </p:spPr>
      </p:pic>
      <p:sp>
        <p:nvSpPr>
          <p:cNvPr id="5" name="Arc 12">
            <a:extLst>
              <a:ext uri="{FF2B5EF4-FFF2-40B4-BE49-F238E27FC236}">
                <a16:creationId xmlns:a16="http://schemas.microsoft.com/office/drawing/2014/main" id="{5DBA3620-97E5-E7A1-0735-3C272015A814}"/>
              </a:ext>
            </a:extLst>
          </p:cNvPr>
          <p:cNvSpPr/>
          <p:nvPr/>
        </p:nvSpPr>
        <p:spPr>
          <a:xfrm flipH="1" flipV="1">
            <a:off x="3321136" y="1321680"/>
            <a:ext cx="2501729" cy="2501727"/>
          </a:xfrm>
          <a:prstGeom prst="arc">
            <a:avLst>
              <a:gd name="adj1" fmla="val 12136914"/>
              <a:gd name="adj2" fmla="val 20239707"/>
            </a:avLst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350" dirty="0">
              <a:cs typeface="+mn-ea"/>
              <a:sym typeface="+mn-lt"/>
            </a:endParaRPr>
          </a:p>
        </p:txBody>
      </p:sp>
      <p:sp>
        <p:nvSpPr>
          <p:cNvPr id="26" name="Oval 9">
            <a:extLst>
              <a:ext uri="{FF2B5EF4-FFF2-40B4-BE49-F238E27FC236}">
                <a16:creationId xmlns:a16="http://schemas.microsoft.com/office/drawing/2014/main" id="{D2AE86D1-79B5-4400-9FA7-4EDECA4F87FE}"/>
              </a:ext>
            </a:extLst>
          </p:cNvPr>
          <p:cNvSpPr/>
          <p:nvPr/>
        </p:nvSpPr>
        <p:spPr>
          <a:xfrm>
            <a:off x="2990851" y="2162378"/>
            <a:ext cx="820334" cy="820331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CE462128-F1E2-9D70-5D61-2B1F482E57AA}"/>
              </a:ext>
            </a:extLst>
          </p:cNvPr>
          <p:cNvSpPr/>
          <p:nvPr/>
        </p:nvSpPr>
        <p:spPr>
          <a:xfrm>
            <a:off x="5332816" y="2162378"/>
            <a:ext cx="820334" cy="820331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0" name="Arc 11">
            <a:extLst>
              <a:ext uri="{FF2B5EF4-FFF2-40B4-BE49-F238E27FC236}">
                <a16:creationId xmlns:a16="http://schemas.microsoft.com/office/drawing/2014/main" id="{485425BC-6565-E94A-EC45-E7AAAD40D3FE}"/>
              </a:ext>
            </a:extLst>
          </p:cNvPr>
          <p:cNvSpPr/>
          <p:nvPr/>
        </p:nvSpPr>
        <p:spPr>
          <a:xfrm>
            <a:off x="3321136" y="1321680"/>
            <a:ext cx="2501729" cy="2501727"/>
          </a:xfrm>
          <a:prstGeom prst="arc">
            <a:avLst>
              <a:gd name="adj1" fmla="val 12136914"/>
              <a:gd name="adj2" fmla="val 20239707"/>
            </a:avLst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350" dirty="0">
              <a:cs typeface="+mn-ea"/>
              <a:sym typeface="+mn-lt"/>
            </a:endParaRPr>
          </a:p>
        </p:txBody>
      </p:sp>
      <p:sp>
        <p:nvSpPr>
          <p:cNvPr id="31" name="Oval 9">
            <a:extLst>
              <a:ext uri="{FF2B5EF4-FFF2-40B4-BE49-F238E27FC236}">
                <a16:creationId xmlns:a16="http://schemas.microsoft.com/office/drawing/2014/main" id="{AB1AE156-41A1-A8C2-C944-5304F43B6A2C}"/>
              </a:ext>
            </a:extLst>
          </p:cNvPr>
          <p:cNvSpPr/>
          <p:nvPr/>
        </p:nvSpPr>
        <p:spPr>
          <a:xfrm>
            <a:off x="3219001" y="2390527"/>
            <a:ext cx="364034" cy="364034"/>
          </a:xfrm>
          <a:custGeom>
            <a:avLst/>
            <a:gdLst>
              <a:gd name="connsiteX0" fmla="*/ 157638 w 338138"/>
              <a:gd name="connsiteY0" fmla="*/ 144463 h 338138"/>
              <a:gd name="connsiteX1" fmla="*/ 165544 w 338138"/>
              <a:gd name="connsiteY1" fmla="*/ 148443 h 338138"/>
              <a:gd name="connsiteX2" fmla="*/ 249865 w 338138"/>
              <a:gd name="connsiteY2" fmla="*/ 233341 h 338138"/>
              <a:gd name="connsiteX3" fmla="*/ 280167 w 338138"/>
              <a:gd name="connsiteY3" fmla="*/ 232015 h 338138"/>
              <a:gd name="connsiteX4" fmla="*/ 286755 w 338138"/>
              <a:gd name="connsiteY4" fmla="*/ 234668 h 338138"/>
              <a:gd name="connsiteX5" fmla="*/ 335503 w 338138"/>
              <a:gd name="connsiteY5" fmla="*/ 283750 h 338138"/>
              <a:gd name="connsiteX6" fmla="*/ 338138 w 338138"/>
              <a:gd name="connsiteY6" fmla="*/ 293036 h 338138"/>
              <a:gd name="connsiteX7" fmla="*/ 330233 w 338138"/>
              <a:gd name="connsiteY7" fmla="*/ 298342 h 338138"/>
              <a:gd name="connsiteX8" fmla="*/ 311788 w 338138"/>
              <a:gd name="connsiteY8" fmla="*/ 303648 h 338138"/>
              <a:gd name="connsiteX9" fmla="*/ 303883 w 338138"/>
              <a:gd name="connsiteY9" fmla="*/ 310281 h 338138"/>
              <a:gd name="connsiteX10" fmla="*/ 299930 w 338138"/>
              <a:gd name="connsiteY10" fmla="*/ 331505 h 338138"/>
              <a:gd name="connsiteX11" fmla="*/ 293343 w 338138"/>
              <a:gd name="connsiteY11" fmla="*/ 338138 h 338138"/>
              <a:gd name="connsiteX12" fmla="*/ 290708 w 338138"/>
              <a:gd name="connsiteY12" fmla="*/ 338138 h 338138"/>
              <a:gd name="connsiteX13" fmla="*/ 284120 w 338138"/>
              <a:gd name="connsiteY13" fmla="*/ 335485 h 338138"/>
              <a:gd name="connsiteX14" fmla="*/ 235372 w 338138"/>
              <a:gd name="connsiteY14" fmla="*/ 286403 h 338138"/>
              <a:gd name="connsiteX15" fmla="*/ 232737 w 338138"/>
              <a:gd name="connsiteY15" fmla="*/ 279770 h 338138"/>
              <a:gd name="connsiteX16" fmla="*/ 234054 w 338138"/>
              <a:gd name="connsiteY16" fmla="*/ 249260 h 338138"/>
              <a:gd name="connsiteX17" fmla="*/ 149733 w 338138"/>
              <a:gd name="connsiteY17" fmla="*/ 164361 h 338138"/>
              <a:gd name="connsiteX18" fmla="*/ 149733 w 338138"/>
              <a:gd name="connsiteY18" fmla="*/ 148443 h 338138"/>
              <a:gd name="connsiteX19" fmla="*/ 157638 w 338138"/>
              <a:gd name="connsiteY19" fmla="*/ 144463 h 338138"/>
              <a:gd name="connsiteX20" fmla="*/ 145922 w 338138"/>
              <a:gd name="connsiteY20" fmla="*/ 120650 h 338138"/>
              <a:gd name="connsiteX21" fmla="*/ 169863 w 338138"/>
              <a:gd name="connsiteY21" fmla="*/ 137383 h 338138"/>
              <a:gd name="connsiteX22" fmla="*/ 157893 w 338138"/>
              <a:gd name="connsiteY22" fmla="*/ 133522 h 338138"/>
              <a:gd name="connsiteX23" fmla="*/ 141931 w 338138"/>
              <a:gd name="connsiteY23" fmla="*/ 141245 h 338138"/>
              <a:gd name="connsiteX24" fmla="*/ 137941 w 338138"/>
              <a:gd name="connsiteY24" fmla="*/ 168275 h 338138"/>
              <a:gd name="connsiteX25" fmla="*/ 120650 w 338138"/>
              <a:gd name="connsiteY25" fmla="*/ 145106 h 338138"/>
              <a:gd name="connsiteX26" fmla="*/ 145922 w 338138"/>
              <a:gd name="connsiteY26" fmla="*/ 120650 h 338138"/>
              <a:gd name="connsiteX27" fmla="*/ 146051 w 338138"/>
              <a:gd name="connsiteY27" fmla="*/ 60325 h 338138"/>
              <a:gd name="connsiteX28" fmla="*/ 230188 w 338138"/>
              <a:gd name="connsiteY28" fmla="*/ 145257 h 338138"/>
              <a:gd name="connsiteX29" fmla="*/ 219671 w 338138"/>
              <a:gd name="connsiteY29" fmla="*/ 186395 h 338138"/>
              <a:gd name="connsiteX30" fmla="*/ 193378 w 338138"/>
              <a:gd name="connsiteY30" fmla="*/ 161181 h 338138"/>
              <a:gd name="connsiteX31" fmla="*/ 196007 w 338138"/>
              <a:gd name="connsiteY31" fmla="*/ 145257 h 338138"/>
              <a:gd name="connsiteX32" fmla="*/ 146051 w 338138"/>
              <a:gd name="connsiteY32" fmla="*/ 94828 h 338138"/>
              <a:gd name="connsiteX33" fmla="*/ 96094 w 338138"/>
              <a:gd name="connsiteY33" fmla="*/ 145257 h 338138"/>
              <a:gd name="connsiteX34" fmla="*/ 146051 w 338138"/>
              <a:gd name="connsiteY34" fmla="*/ 195685 h 338138"/>
              <a:gd name="connsiteX35" fmla="*/ 161827 w 338138"/>
              <a:gd name="connsiteY35" fmla="*/ 193031 h 338138"/>
              <a:gd name="connsiteX36" fmla="*/ 188119 w 338138"/>
              <a:gd name="connsiteY36" fmla="*/ 219572 h 338138"/>
              <a:gd name="connsiteX37" fmla="*/ 146051 w 338138"/>
              <a:gd name="connsiteY37" fmla="*/ 230188 h 338138"/>
              <a:gd name="connsiteX38" fmla="*/ 61913 w 338138"/>
              <a:gd name="connsiteY38" fmla="*/ 145257 h 338138"/>
              <a:gd name="connsiteX39" fmla="*/ 146051 w 338138"/>
              <a:gd name="connsiteY39" fmla="*/ 60325 h 338138"/>
              <a:gd name="connsiteX40" fmla="*/ 145257 w 338138"/>
              <a:gd name="connsiteY40" fmla="*/ 0 h 338138"/>
              <a:gd name="connsiteX41" fmla="*/ 290513 w 338138"/>
              <a:gd name="connsiteY41" fmla="*/ 145257 h 338138"/>
              <a:gd name="connsiteX42" fmla="*/ 269385 w 338138"/>
              <a:gd name="connsiteY42" fmla="*/ 221846 h 338138"/>
              <a:gd name="connsiteX43" fmla="*/ 254859 w 338138"/>
              <a:gd name="connsiteY43" fmla="*/ 221846 h 338138"/>
              <a:gd name="connsiteX44" fmla="*/ 239013 w 338138"/>
              <a:gd name="connsiteY44" fmla="*/ 206000 h 338138"/>
              <a:gd name="connsiteX45" fmla="*/ 256180 w 338138"/>
              <a:gd name="connsiteY45" fmla="*/ 145257 h 338138"/>
              <a:gd name="connsiteX46" fmla="*/ 145257 w 338138"/>
              <a:gd name="connsiteY46" fmla="*/ 34333 h 338138"/>
              <a:gd name="connsiteX47" fmla="*/ 34333 w 338138"/>
              <a:gd name="connsiteY47" fmla="*/ 145257 h 338138"/>
              <a:gd name="connsiteX48" fmla="*/ 145257 w 338138"/>
              <a:gd name="connsiteY48" fmla="*/ 256180 h 338138"/>
              <a:gd name="connsiteX49" fmla="*/ 206000 w 338138"/>
              <a:gd name="connsiteY49" fmla="*/ 239013 h 338138"/>
              <a:gd name="connsiteX50" fmla="*/ 221847 w 338138"/>
              <a:gd name="connsiteY50" fmla="*/ 254859 h 338138"/>
              <a:gd name="connsiteX51" fmla="*/ 221847 w 338138"/>
              <a:gd name="connsiteY51" fmla="*/ 269385 h 338138"/>
              <a:gd name="connsiteX52" fmla="*/ 145257 w 338138"/>
              <a:gd name="connsiteY52" fmla="*/ 290513 h 338138"/>
              <a:gd name="connsiteX53" fmla="*/ 0 w 338138"/>
              <a:gd name="connsiteY53" fmla="*/ 145257 h 338138"/>
              <a:gd name="connsiteX54" fmla="*/ 145257 w 338138"/>
              <a:gd name="connsiteY5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8138" h="338138">
                <a:moveTo>
                  <a:pt x="157638" y="144463"/>
                </a:moveTo>
                <a:cubicBezTo>
                  <a:pt x="160273" y="144463"/>
                  <a:pt x="162908" y="145790"/>
                  <a:pt x="165544" y="148443"/>
                </a:cubicBezTo>
                <a:cubicBezTo>
                  <a:pt x="165544" y="148443"/>
                  <a:pt x="165544" y="148443"/>
                  <a:pt x="249865" y="233341"/>
                </a:cubicBezTo>
                <a:cubicBezTo>
                  <a:pt x="249865" y="233341"/>
                  <a:pt x="249865" y="233341"/>
                  <a:pt x="280167" y="232015"/>
                </a:cubicBezTo>
                <a:cubicBezTo>
                  <a:pt x="282803" y="232015"/>
                  <a:pt x="285438" y="233341"/>
                  <a:pt x="286755" y="234668"/>
                </a:cubicBezTo>
                <a:cubicBezTo>
                  <a:pt x="286755" y="234668"/>
                  <a:pt x="286755" y="234668"/>
                  <a:pt x="335503" y="283750"/>
                </a:cubicBezTo>
                <a:cubicBezTo>
                  <a:pt x="338138" y="286403"/>
                  <a:pt x="338138" y="289056"/>
                  <a:pt x="338138" y="293036"/>
                </a:cubicBezTo>
                <a:cubicBezTo>
                  <a:pt x="336821" y="295689"/>
                  <a:pt x="334186" y="298342"/>
                  <a:pt x="330233" y="298342"/>
                </a:cubicBezTo>
                <a:cubicBezTo>
                  <a:pt x="330233" y="298342"/>
                  <a:pt x="330233" y="298342"/>
                  <a:pt x="311788" y="303648"/>
                </a:cubicBezTo>
                <a:cubicBezTo>
                  <a:pt x="307835" y="303648"/>
                  <a:pt x="305200" y="306301"/>
                  <a:pt x="303883" y="310281"/>
                </a:cubicBezTo>
                <a:cubicBezTo>
                  <a:pt x="303883" y="310281"/>
                  <a:pt x="303883" y="310281"/>
                  <a:pt x="299930" y="331505"/>
                </a:cubicBezTo>
                <a:cubicBezTo>
                  <a:pt x="298613" y="334158"/>
                  <a:pt x="295978" y="336812"/>
                  <a:pt x="293343" y="338138"/>
                </a:cubicBezTo>
                <a:cubicBezTo>
                  <a:pt x="292025" y="338138"/>
                  <a:pt x="292025" y="338138"/>
                  <a:pt x="290708" y="338138"/>
                </a:cubicBezTo>
                <a:cubicBezTo>
                  <a:pt x="288073" y="338138"/>
                  <a:pt x="285438" y="336812"/>
                  <a:pt x="284120" y="335485"/>
                </a:cubicBezTo>
                <a:cubicBezTo>
                  <a:pt x="284120" y="335485"/>
                  <a:pt x="284120" y="335485"/>
                  <a:pt x="235372" y="286403"/>
                </a:cubicBezTo>
                <a:cubicBezTo>
                  <a:pt x="232737" y="283750"/>
                  <a:pt x="232737" y="281097"/>
                  <a:pt x="232737" y="279770"/>
                </a:cubicBezTo>
                <a:cubicBezTo>
                  <a:pt x="232737" y="279770"/>
                  <a:pt x="232737" y="279770"/>
                  <a:pt x="234054" y="249260"/>
                </a:cubicBezTo>
                <a:cubicBezTo>
                  <a:pt x="234054" y="249260"/>
                  <a:pt x="234054" y="249260"/>
                  <a:pt x="149733" y="164361"/>
                </a:cubicBezTo>
                <a:cubicBezTo>
                  <a:pt x="144463" y="159055"/>
                  <a:pt x="144463" y="152422"/>
                  <a:pt x="149733" y="148443"/>
                </a:cubicBezTo>
                <a:cubicBezTo>
                  <a:pt x="151051" y="145790"/>
                  <a:pt x="155003" y="144463"/>
                  <a:pt x="157638" y="144463"/>
                </a:cubicBezTo>
                <a:close/>
                <a:moveTo>
                  <a:pt x="145922" y="120650"/>
                </a:moveTo>
                <a:cubicBezTo>
                  <a:pt x="157893" y="120650"/>
                  <a:pt x="167203" y="128373"/>
                  <a:pt x="169863" y="137383"/>
                </a:cubicBezTo>
                <a:cubicBezTo>
                  <a:pt x="167203" y="134809"/>
                  <a:pt x="161883" y="133522"/>
                  <a:pt x="157893" y="133522"/>
                </a:cubicBezTo>
                <a:cubicBezTo>
                  <a:pt x="151242" y="133522"/>
                  <a:pt x="145922" y="136096"/>
                  <a:pt x="141931" y="141245"/>
                </a:cubicBezTo>
                <a:cubicBezTo>
                  <a:pt x="133951" y="147680"/>
                  <a:pt x="132620" y="160552"/>
                  <a:pt x="137941" y="168275"/>
                </a:cubicBezTo>
                <a:cubicBezTo>
                  <a:pt x="128630" y="165701"/>
                  <a:pt x="120650" y="156691"/>
                  <a:pt x="120650" y="145106"/>
                </a:cubicBezTo>
                <a:cubicBezTo>
                  <a:pt x="120650" y="132234"/>
                  <a:pt x="132620" y="120650"/>
                  <a:pt x="145922" y="120650"/>
                </a:cubicBezTo>
                <a:close/>
                <a:moveTo>
                  <a:pt x="146051" y="60325"/>
                </a:moveTo>
                <a:cubicBezTo>
                  <a:pt x="192063" y="60325"/>
                  <a:pt x="230188" y="98810"/>
                  <a:pt x="230188" y="145257"/>
                </a:cubicBezTo>
                <a:cubicBezTo>
                  <a:pt x="230188" y="159854"/>
                  <a:pt x="226244" y="174452"/>
                  <a:pt x="219671" y="186395"/>
                </a:cubicBezTo>
                <a:lnTo>
                  <a:pt x="193378" y="161181"/>
                </a:lnTo>
                <a:cubicBezTo>
                  <a:pt x="196007" y="155873"/>
                  <a:pt x="196007" y="150565"/>
                  <a:pt x="196007" y="145257"/>
                </a:cubicBezTo>
                <a:cubicBezTo>
                  <a:pt x="196007" y="117388"/>
                  <a:pt x="173658" y="94828"/>
                  <a:pt x="146051" y="94828"/>
                </a:cubicBezTo>
                <a:cubicBezTo>
                  <a:pt x="118443" y="94828"/>
                  <a:pt x="96094" y="117388"/>
                  <a:pt x="96094" y="145257"/>
                </a:cubicBezTo>
                <a:cubicBezTo>
                  <a:pt x="96094" y="173125"/>
                  <a:pt x="118443" y="195685"/>
                  <a:pt x="146051" y="195685"/>
                </a:cubicBezTo>
                <a:cubicBezTo>
                  <a:pt x="151309" y="195685"/>
                  <a:pt x="156568" y="194358"/>
                  <a:pt x="161827" y="193031"/>
                </a:cubicBezTo>
                <a:cubicBezTo>
                  <a:pt x="161827" y="193031"/>
                  <a:pt x="161827" y="193031"/>
                  <a:pt x="188119" y="219572"/>
                </a:cubicBezTo>
                <a:cubicBezTo>
                  <a:pt x="174973" y="226207"/>
                  <a:pt x="161827" y="230188"/>
                  <a:pt x="146051" y="230188"/>
                </a:cubicBezTo>
                <a:cubicBezTo>
                  <a:pt x="100038" y="230188"/>
                  <a:pt x="61913" y="191703"/>
                  <a:pt x="61913" y="145257"/>
                </a:cubicBezTo>
                <a:cubicBezTo>
                  <a:pt x="61913" y="98810"/>
                  <a:pt x="100038" y="60325"/>
                  <a:pt x="146051" y="60325"/>
                </a:cubicBezTo>
                <a:close/>
                <a:moveTo>
                  <a:pt x="145257" y="0"/>
                </a:moveTo>
                <a:cubicBezTo>
                  <a:pt x="225808" y="0"/>
                  <a:pt x="290513" y="64705"/>
                  <a:pt x="290513" y="145257"/>
                </a:cubicBezTo>
                <a:cubicBezTo>
                  <a:pt x="290513" y="172987"/>
                  <a:pt x="282590" y="199398"/>
                  <a:pt x="269385" y="221846"/>
                </a:cubicBezTo>
                <a:cubicBezTo>
                  <a:pt x="269385" y="221846"/>
                  <a:pt x="269385" y="221846"/>
                  <a:pt x="254859" y="221846"/>
                </a:cubicBezTo>
                <a:cubicBezTo>
                  <a:pt x="254859" y="221846"/>
                  <a:pt x="254859" y="221846"/>
                  <a:pt x="239013" y="206000"/>
                </a:cubicBezTo>
                <a:cubicBezTo>
                  <a:pt x="249577" y="188833"/>
                  <a:pt x="256180" y="167705"/>
                  <a:pt x="256180" y="145257"/>
                </a:cubicBezTo>
                <a:cubicBezTo>
                  <a:pt x="256180" y="84513"/>
                  <a:pt x="207321" y="34333"/>
                  <a:pt x="145257" y="34333"/>
                </a:cubicBezTo>
                <a:cubicBezTo>
                  <a:pt x="84513" y="34333"/>
                  <a:pt x="34333" y="84513"/>
                  <a:pt x="34333" y="145257"/>
                </a:cubicBezTo>
                <a:cubicBezTo>
                  <a:pt x="34333" y="207321"/>
                  <a:pt x="84513" y="256180"/>
                  <a:pt x="145257" y="256180"/>
                </a:cubicBezTo>
                <a:cubicBezTo>
                  <a:pt x="167705" y="256180"/>
                  <a:pt x="188834" y="249577"/>
                  <a:pt x="206000" y="239013"/>
                </a:cubicBezTo>
                <a:cubicBezTo>
                  <a:pt x="206000" y="239013"/>
                  <a:pt x="206000" y="239013"/>
                  <a:pt x="221847" y="254859"/>
                </a:cubicBezTo>
                <a:cubicBezTo>
                  <a:pt x="221847" y="254859"/>
                  <a:pt x="221847" y="254859"/>
                  <a:pt x="221847" y="269385"/>
                </a:cubicBezTo>
                <a:cubicBezTo>
                  <a:pt x="199398" y="282590"/>
                  <a:pt x="172988" y="290513"/>
                  <a:pt x="145257" y="290513"/>
                </a:cubicBezTo>
                <a:cubicBezTo>
                  <a:pt x="64705" y="290513"/>
                  <a:pt x="0" y="225808"/>
                  <a:pt x="0" y="145257"/>
                </a:cubicBezTo>
                <a:cubicBezTo>
                  <a:pt x="0" y="64705"/>
                  <a:pt x="64705" y="0"/>
                  <a:pt x="145257" y="0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350" dirty="0">
              <a:cs typeface="+mn-ea"/>
              <a:sym typeface="+mn-lt"/>
            </a:endParaRPr>
          </a:p>
        </p:txBody>
      </p:sp>
      <p:sp>
        <p:nvSpPr>
          <p:cNvPr id="32" name="Oval 10">
            <a:extLst>
              <a:ext uri="{FF2B5EF4-FFF2-40B4-BE49-F238E27FC236}">
                <a16:creationId xmlns:a16="http://schemas.microsoft.com/office/drawing/2014/main" id="{EB4C2A17-D075-D3AD-49C7-1CF42513FBC4}"/>
              </a:ext>
            </a:extLst>
          </p:cNvPr>
          <p:cNvSpPr/>
          <p:nvPr/>
        </p:nvSpPr>
        <p:spPr>
          <a:xfrm>
            <a:off x="5560966" y="2406713"/>
            <a:ext cx="364034" cy="331661"/>
          </a:xfrm>
          <a:custGeom>
            <a:avLst/>
            <a:gdLst>
              <a:gd name="connsiteX0" fmla="*/ 138332 w 334963"/>
              <a:gd name="connsiteY0" fmla="*/ 262313 h 305176"/>
              <a:gd name="connsiteX1" fmla="*/ 143587 w 334963"/>
              <a:gd name="connsiteY1" fmla="*/ 267671 h 305176"/>
              <a:gd name="connsiteX2" fmla="*/ 143587 w 334963"/>
              <a:gd name="connsiteY2" fmla="*/ 279726 h 305176"/>
              <a:gd name="connsiteX3" fmla="*/ 169863 w 334963"/>
              <a:gd name="connsiteY3" fmla="*/ 291781 h 305176"/>
              <a:gd name="connsiteX4" fmla="*/ 196139 w 334963"/>
              <a:gd name="connsiteY4" fmla="*/ 279726 h 305176"/>
              <a:gd name="connsiteX5" fmla="*/ 196139 w 334963"/>
              <a:gd name="connsiteY5" fmla="*/ 267671 h 305176"/>
              <a:gd name="connsiteX6" fmla="*/ 201394 w 334963"/>
              <a:gd name="connsiteY6" fmla="*/ 262313 h 305176"/>
              <a:gd name="connsiteX7" fmla="*/ 207963 w 334963"/>
              <a:gd name="connsiteY7" fmla="*/ 267671 h 305176"/>
              <a:gd name="connsiteX8" fmla="*/ 207963 w 334963"/>
              <a:gd name="connsiteY8" fmla="*/ 283745 h 305176"/>
              <a:gd name="connsiteX9" fmla="*/ 204022 w 334963"/>
              <a:gd name="connsiteY9" fmla="*/ 289102 h 305176"/>
              <a:gd name="connsiteX10" fmla="*/ 172491 w 334963"/>
              <a:gd name="connsiteY10" fmla="*/ 303837 h 305176"/>
              <a:gd name="connsiteX11" fmla="*/ 169863 w 334963"/>
              <a:gd name="connsiteY11" fmla="*/ 305176 h 305176"/>
              <a:gd name="connsiteX12" fmla="*/ 167236 w 334963"/>
              <a:gd name="connsiteY12" fmla="*/ 303837 h 305176"/>
              <a:gd name="connsiteX13" fmla="*/ 135705 w 334963"/>
              <a:gd name="connsiteY13" fmla="*/ 289102 h 305176"/>
              <a:gd name="connsiteX14" fmla="*/ 131763 w 334963"/>
              <a:gd name="connsiteY14" fmla="*/ 283745 h 305176"/>
              <a:gd name="connsiteX15" fmla="*/ 131763 w 334963"/>
              <a:gd name="connsiteY15" fmla="*/ 267671 h 305176"/>
              <a:gd name="connsiteX16" fmla="*/ 138332 w 334963"/>
              <a:gd name="connsiteY16" fmla="*/ 262313 h 305176"/>
              <a:gd name="connsiteX17" fmla="*/ 128043 w 334963"/>
              <a:gd name="connsiteY17" fmla="*/ 230563 h 305176"/>
              <a:gd name="connsiteX18" fmla="*/ 125413 w 334963"/>
              <a:gd name="connsiteY18" fmla="*/ 233341 h 305176"/>
              <a:gd name="connsiteX19" fmla="*/ 125413 w 334963"/>
              <a:gd name="connsiteY19" fmla="*/ 238898 h 305176"/>
              <a:gd name="connsiteX20" fmla="*/ 128043 w 334963"/>
              <a:gd name="connsiteY20" fmla="*/ 241676 h 305176"/>
              <a:gd name="connsiteX21" fmla="*/ 206922 w 334963"/>
              <a:gd name="connsiteY21" fmla="*/ 241676 h 305176"/>
              <a:gd name="connsiteX22" fmla="*/ 209551 w 334963"/>
              <a:gd name="connsiteY22" fmla="*/ 238898 h 305176"/>
              <a:gd name="connsiteX23" fmla="*/ 209551 w 334963"/>
              <a:gd name="connsiteY23" fmla="*/ 233341 h 305176"/>
              <a:gd name="connsiteX24" fmla="*/ 206922 w 334963"/>
              <a:gd name="connsiteY24" fmla="*/ 230563 h 305176"/>
              <a:gd name="connsiteX25" fmla="*/ 128043 w 334963"/>
              <a:gd name="connsiteY25" fmla="*/ 230563 h 305176"/>
              <a:gd name="connsiteX26" fmla="*/ 128781 w 334963"/>
              <a:gd name="connsiteY26" fmla="*/ 219451 h 305176"/>
              <a:gd name="connsiteX27" fmla="*/ 207769 w 334963"/>
              <a:gd name="connsiteY27" fmla="*/ 219451 h 305176"/>
              <a:gd name="connsiteX28" fmla="*/ 222250 w 334963"/>
              <a:gd name="connsiteY28" fmla="*/ 233556 h 305176"/>
              <a:gd name="connsiteX29" fmla="*/ 222250 w 334963"/>
              <a:gd name="connsiteY29" fmla="*/ 238684 h 305176"/>
              <a:gd name="connsiteX30" fmla="*/ 207769 w 334963"/>
              <a:gd name="connsiteY30" fmla="*/ 252789 h 305176"/>
              <a:gd name="connsiteX31" fmla="*/ 128781 w 334963"/>
              <a:gd name="connsiteY31" fmla="*/ 252789 h 305176"/>
              <a:gd name="connsiteX32" fmla="*/ 114300 w 334963"/>
              <a:gd name="connsiteY32" fmla="*/ 238684 h 305176"/>
              <a:gd name="connsiteX33" fmla="*/ 114300 w 334963"/>
              <a:gd name="connsiteY33" fmla="*/ 233556 h 305176"/>
              <a:gd name="connsiteX34" fmla="*/ 128781 w 334963"/>
              <a:gd name="connsiteY34" fmla="*/ 219451 h 305176"/>
              <a:gd name="connsiteX35" fmla="*/ 266120 w 334963"/>
              <a:gd name="connsiteY35" fmla="*/ 168353 h 305176"/>
              <a:gd name="connsiteX36" fmla="*/ 305614 w 334963"/>
              <a:gd name="connsiteY36" fmla="*/ 198019 h 305176"/>
              <a:gd name="connsiteX37" fmla="*/ 306930 w 334963"/>
              <a:gd name="connsiteY37" fmla="*/ 205758 h 305176"/>
              <a:gd name="connsiteX38" fmla="*/ 301664 w 334963"/>
              <a:gd name="connsiteY38" fmla="*/ 208338 h 305176"/>
              <a:gd name="connsiteX39" fmla="*/ 299032 w 334963"/>
              <a:gd name="connsiteY39" fmla="*/ 207048 h 305176"/>
              <a:gd name="connsiteX40" fmla="*/ 259538 w 334963"/>
              <a:gd name="connsiteY40" fmla="*/ 178672 h 305176"/>
              <a:gd name="connsiteX41" fmla="*/ 258221 w 334963"/>
              <a:gd name="connsiteY41" fmla="*/ 169643 h 305176"/>
              <a:gd name="connsiteX42" fmla="*/ 266120 w 334963"/>
              <a:gd name="connsiteY42" fmla="*/ 168353 h 305176"/>
              <a:gd name="connsiteX43" fmla="*/ 75093 w 334963"/>
              <a:gd name="connsiteY43" fmla="*/ 166503 h 305176"/>
              <a:gd name="connsiteX44" fmla="*/ 83067 w 334963"/>
              <a:gd name="connsiteY44" fmla="*/ 167810 h 305176"/>
              <a:gd name="connsiteX45" fmla="*/ 81738 w 334963"/>
              <a:gd name="connsiteY45" fmla="*/ 175654 h 305176"/>
              <a:gd name="connsiteX46" fmla="*/ 39208 w 334963"/>
              <a:gd name="connsiteY46" fmla="*/ 207031 h 305176"/>
              <a:gd name="connsiteX47" fmla="*/ 35221 w 334963"/>
              <a:gd name="connsiteY47" fmla="*/ 208338 h 305176"/>
              <a:gd name="connsiteX48" fmla="*/ 31233 w 334963"/>
              <a:gd name="connsiteY48" fmla="*/ 205723 h 305176"/>
              <a:gd name="connsiteX49" fmla="*/ 32562 w 334963"/>
              <a:gd name="connsiteY49" fmla="*/ 197879 h 305176"/>
              <a:gd name="connsiteX50" fmla="*/ 75093 w 334963"/>
              <a:gd name="connsiteY50" fmla="*/ 166503 h 305176"/>
              <a:gd name="connsiteX51" fmla="*/ 284569 w 334963"/>
              <a:gd name="connsiteY51" fmla="*/ 98801 h 305176"/>
              <a:gd name="connsiteX52" fmla="*/ 329795 w 334963"/>
              <a:gd name="connsiteY52" fmla="*/ 98801 h 305176"/>
              <a:gd name="connsiteX53" fmla="*/ 334963 w 334963"/>
              <a:gd name="connsiteY53" fmla="*/ 104975 h 305176"/>
              <a:gd name="connsiteX54" fmla="*/ 329795 w 334963"/>
              <a:gd name="connsiteY54" fmla="*/ 109914 h 305176"/>
              <a:gd name="connsiteX55" fmla="*/ 284569 w 334963"/>
              <a:gd name="connsiteY55" fmla="*/ 109914 h 305176"/>
              <a:gd name="connsiteX56" fmla="*/ 279400 w 334963"/>
              <a:gd name="connsiteY56" fmla="*/ 104975 h 305176"/>
              <a:gd name="connsiteX57" fmla="*/ 284569 w 334963"/>
              <a:gd name="connsiteY57" fmla="*/ 98801 h 305176"/>
              <a:gd name="connsiteX58" fmla="*/ 5340 w 334963"/>
              <a:gd name="connsiteY58" fmla="*/ 98801 h 305176"/>
              <a:gd name="connsiteX59" fmla="*/ 53398 w 334963"/>
              <a:gd name="connsiteY59" fmla="*/ 98801 h 305176"/>
              <a:gd name="connsiteX60" fmla="*/ 58738 w 334963"/>
              <a:gd name="connsiteY60" fmla="*/ 104975 h 305176"/>
              <a:gd name="connsiteX61" fmla="*/ 53398 w 334963"/>
              <a:gd name="connsiteY61" fmla="*/ 109914 h 305176"/>
              <a:gd name="connsiteX62" fmla="*/ 5340 w 334963"/>
              <a:gd name="connsiteY62" fmla="*/ 109914 h 305176"/>
              <a:gd name="connsiteX63" fmla="*/ 0 w 334963"/>
              <a:gd name="connsiteY63" fmla="*/ 104975 h 305176"/>
              <a:gd name="connsiteX64" fmla="*/ 5340 w 334963"/>
              <a:gd name="connsiteY64" fmla="*/ 98801 h 305176"/>
              <a:gd name="connsiteX65" fmla="*/ 164887 w 334963"/>
              <a:gd name="connsiteY65" fmla="*/ 36888 h 305176"/>
              <a:gd name="connsiteX66" fmla="*/ 171451 w 334963"/>
              <a:gd name="connsiteY66" fmla="*/ 43604 h 305176"/>
              <a:gd name="connsiteX67" fmla="*/ 164887 w 334963"/>
              <a:gd name="connsiteY67" fmla="*/ 48977 h 305176"/>
              <a:gd name="connsiteX68" fmla="*/ 115003 w 334963"/>
              <a:gd name="connsiteY68" fmla="*/ 100022 h 305176"/>
              <a:gd name="connsiteX69" fmla="*/ 109752 w 334963"/>
              <a:gd name="connsiteY69" fmla="*/ 106738 h 305176"/>
              <a:gd name="connsiteX70" fmla="*/ 103188 w 334963"/>
              <a:gd name="connsiteY70" fmla="*/ 100022 h 305176"/>
              <a:gd name="connsiteX71" fmla="*/ 164887 w 334963"/>
              <a:gd name="connsiteY71" fmla="*/ 36888 h 305176"/>
              <a:gd name="connsiteX72" fmla="*/ 169069 w 334963"/>
              <a:gd name="connsiteY72" fmla="*/ 9901 h 305176"/>
              <a:gd name="connsiteX73" fmla="*/ 258763 w 334963"/>
              <a:gd name="connsiteY73" fmla="*/ 99286 h 305176"/>
              <a:gd name="connsiteX74" fmla="*/ 240297 w 334963"/>
              <a:gd name="connsiteY74" fmla="*/ 154495 h 305176"/>
              <a:gd name="connsiteX75" fmla="*/ 221830 w 334963"/>
              <a:gd name="connsiteY75" fmla="*/ 208389 h 305176"/>
              <a:gd name="connsiteX76" fmla="*/ 217873 w 334963"/>
              <a:gd name="connsiteY76" fmla="*/ 214962 h 305176"/>
              <a:gd name="connsiteX77" fmla="*/ 211278 w 334963"/>
              <a:gd name="connsiteY77" fmla="*/ 212333 h 305176"/>
              <a:gd name="connsiteX78" fmla="*/ 231064 w 334963"/>
              <a:gd name="connsiteY78" fmla="*/ 147923 h 305176"/>
              <a:gd name="connsiteX79" fmla="*/ 248211 w 334963"/>
              <a:gd name="connsiteY79" fmla="*/ 99286 h 305176"/>
              <a:gd name="connsiteX80" fmla="*/ 169069 w 334963"/>
              <a:gd name="connsiteY80" fmla="*/ 21731 h 305176"/>
              <a:gd name="connsiteX81" fmla="*/ 89927 w 334963"/>
              <a:gd name="connsiteY81" fmla="*/ 99286 h 305176"/>
              <a:gd name="connsiteX82" fmla="*/ 107075 w 334963"/>
              <a:gd name="connsiteY82" fmla="*/ 146608 h 305176"/>
              <a:gd name="connsiteX83" fmla="*/ 107075 w 334963"/>
              <a:gd name="connsiteY83" fmla="*/ 147923 h 305176"/>
              <a:gd name="connsiteX84" fmla="*/ 128179 w 334963"/>
              <a:gd name="connsiteY84" fmla="*/ 212333 h 305176"/>
              <a:gd name="connsiteX85" fmla="*/ 122903 w 334963"/>
              <a:gd name="connsiteY85" fmla="*/ 216276 h 305176"/>
              <a:gd name="connsiteX86" fmla="*/ 120265 w 334963"/>
              <a:gd name="connsiteY86" fmla="*/ 214962 h 305176"/>
              <a:gd name="connsiteX87" fmla="*/ 117627 w 334963"/>
              <a:gd name="connsiteY87" fmla="*/ 207075 h 305176"/>
              <a:gd name="connsiteX88" fmla="*/ 97842 w 334963"/>
              <a:gd name="connsiteY88" fmla="*/ 154495 h 305176"/>
              <a:gd name="connsiteX89" fmla="*/ 79375 w 334963"/>
              <a:gd name="connsiteY89" fmla="*/ 99286 h 305176"/>
              <a:gd name="connsiteX90" fmla="*/ 169069 w 334963"/>
              <a:gd name="connsiteY90" fmla="*/ 9901 h 305176"/>
              <a:gd name="connsiteX91" fmla="*/ 39107 w 334963"/>
              <a:gd name="connsiteY91" fmla="*/ 1482 h 305176"/>
              <a:gd name="connsiteX92" fmla="*/ 79917 w 334963"/>
              <a:gd name="connsiteY92" fmla="*/ 31115 h 305176"/>
              <a:gd name="connsiteX93" fmla="*/ 81234 w 334963"/>
              <a:gd name="connsiteY93" fmla="*/ 40544 h 305176"/>
              <a:gd name="connsiteX94" fmla="*/ 75968 w 334963"/>
              <a:gd name="connsiteY94" fmla="*/ 43238 h 305176"/>
              <a:gd name="connsiteX95" fmla="*/ 72019 w 334963"/>
              <a:gd name="connsiteY95" fmla="*/ 41891 h 305176"/>
              <a:gd name="connsiteX96" fmla="*/ 32525 w 334963"/>
              <a:gd name="connsiteY96" fmla="*/ 10911 h 305176"/>
              <a:gd name="connsiteX97" fmla="*/ 31208 w 334963"/>
              <a:gd name="connsiteY97" fmla="*/ 2829 h 305176"/>
              <a:gd name="connsiteX98" fmla="*/ 39107 w 334963"/>
              <a:gd name="connsiteY98" fmla="*/ 1482 h 305176"/>
              <a:gd name="connsiteX99" fmla="*/ 299086 w 334963"/>
              <a:gd name="connsiteY99" fmla="*/ 1451 h 305176"/>
              <a:gd name="connsiteX100" fmla="*/ 306944 w 334963"/>
              <a:gd name="connsiteY100" fmla="*/ 2782 h 305176"/>
              <a:gd name="connsiteX101" fmla="*/ 305634 w 334963"/>
              <a:gd name="connsiteY101" fmla="*/ 10771 h 305176"/>
              <a:gd name="connsiteX102" fmla="*/ 267653 w 334963"/>
              <a:gd name="connsiteY102" fmla="*/ 38732 h 305176"/>
              <a:gd name="connsiteX103" fmla="*/ 265033 w 334963"/>
              <a:gd name="connsiteY103" fmla="*/ 40063 h 305176"/>
              <a:gd name="connsiteX104" fmla="*/ 259795 w 334963"/>
              <a:gd name="connsiteY104" fmla="*/ 37400 h 305176"/>
              <a:gd name="connsiteX105" fmla="*/ 261104 w 334963"/>
              <a:gd name="connsiteY105" fmla="*/ 29411 h 30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63" h="305176">
                <a:moveTo>
                  <a:pt x="138332" y="262313"/>
                </a:moveTo>
                <a:cubicBezTo>
                  <a:pt x="140960" y="262313"/>
                  <a:pt x="143587" y="264992"/>
                  <a:pt x="143587" y="267671"/>
                </a:cubicBezTo>
                <a:cubicBezTo>
                  <a:pt x="143587" y="267671"/>
                  <a:pt x="143587" y="267671"/>
                  <a:pt x="143587" y="279726"/>
                </a:cubicBezTo>
                <a:cubicBezTo>
                  <a:pt x="143587" y="279726"/>
                  <a:pt x="143587" y="279726"/>
                  <a:pt x="169863" y="291781"/>
                </a:cubicBezTo>
                <a:cubicBezTo>
                  <a:pt x="169863" y="291781"/>
                  <a:pt x="169863" y="291781"/>
                  <a:pt x="196139" y="279726"/>
                </a:cubicBezTo>
                <a:cubicBezTo>
                  <a:pt x="196139" y="279726"/>
                  <a:pt x="196139" y="279726"/>
                  <a:pt x="196139" y="267671"/>
                </a:cubicBezTo>
                <a:cubicBezTo>
                  <a:pt x="196139" y="264992"/>
                  <a:pt x="198767" y="262313"/>
                  <a:pt x="201394" y="262313"/>
                </a:cubicBezTo>
                <a:cubicBezTo>
                  <a:pt x="205336" y="262313"/>
                  <a:pt x="207963" y="264992"/>
                  <a:pt x="207963" y="267671"/>
                </a:cubicBezTo>
                <a:cubicBezTo>
                  <a:pt x="207963" y="267671"/>
                  <a:pt x="207963" y="267671"/>
                  <a:pt x="207963" y="283745"/>
                </a:cubicBezTo>
                <a:cubicBezTo>
                  <a:pt x="207963" y="285084"/>
                  <a:pt x="206649" y="287763"/>
                  <a:pt x="204022" y="289102"/>
                </a:cubicBezTo>
                <a:cubicBezTo>
                  <a:pt x="204022" y="289102"/>
                  <a:pt x="204022" y="289102"/>
                  <a:pt x="172491" y="303837"/>
                </a:cubicBezTo>
                <a:cubicBezTo>
                  <a:pt x="171177" y="303837"/>
                  <a:pt x="171177" y="305176"/>
                  <a:pt x="169863" y="305176"/>
                </a:cubicBezTo>
                <a:cubicBezTo>
                  <a:pt x="168549" y="305176"/>
                  <a:pt x="168549" y="303837"/>
                  <a:pt x="167236" y="303837"/>
                </a:cubicBezTo>
                <a:cubicBezTo>
                  <a:pt x="167236" y="303837"/>
                  <a:pt x="167236" y="303837"/>
                  <a:pt x="135705" y="289102"/>
                </a:cubicBezTo>
                <a:cubicBezTo>
                  <a:pt x="133077" y="287763"/>
                  <a:pt x="131763" y="286423"/>
                  <a:pt x="131763" y="283745"/>
                </a:cubicBezTo>
                <a:cubicBezTo>
                  <a:pt x="131763" y="283745"/>
                  <a:pt x="131763" y="283745"/>
                  <a:pt x="131763" y="267671"/>
                </a:cubicBezTo>
                <a:cubicBezTo>
                  <a:pt x="131763" y="264992"/>
                  <a:pt x="134391" y="262313"/>
                  <a:pt x="138332" y="262313"/>
                </a:cubicBezTo>
                <a:close/>
                <a:moveTo>
                  <a:pt x="128043" y="230563"/>
                </a:moveTo>
                <a:cubicBezTo>
                  <a:pt x="126728" y="230563"/>
                  <a:pt x="125413" y="231952"/>
                  <a:pt x="125413" y="233341"/>
                </a:cubicBezTo>
                <a:cubicBezTo>
                  <a:pt x="125413" y="233341"/>
                  <a:pt x="125413" y="233341"/>
                  <a:pt x="125413" y="238898"/>
                </a:cubicBezTo>
                <a:cubicBezTo>
                  <a:pt x="125413" y="240287"/>
                  <a:pt x="126728" y="241676"/>
                  <a:pt x="128043" y="241676"/>
                </a:cubicBezTo>
                <a:cubicBezTo>
                  <a:pt x="128043" y="241676"/>
                  <a:pt x="128043" y="241676"/>
                  <a:pt x="206922" y="241676"/>
                </a:cubicBezTo>
                <a:cubicBezTo>
                  <a:pt x="208237" y="241676"/>
                  <a:pt x="209551" y="240287"/>
                  <a:pt x="209551" y="238898"/>
                </a:cubicBezTo>
                <a:cubicBezTo>
                  <a:pt x="209551" y="238898"/>
                  <a:pt x="209551" y="238898"/>
                  <a:pt x="209551" y="233341"/>
                </a:cubicBezTo>
                <a:cubicBezTo>
                  <a:pt x="209551" y="231952"/>
                  <a:pt x="208237" y="230563"/>
                  <a:pt x="206922" y="230563"/>
                </a:cubicBezTo>
                <a:cubicBezTo>
                  <a:pt x="206922" y="230563"/>
                  <a:pt x="206922" y="230563"/>
                  <a:pt x="128043" y="230563"/>
                </a:cubicBezTo>
                <a:close/>
                <a:moveTo>
                  <a:pt x="128781" y="219451"/>
                </a:moveTo>
                <a:cubicBezTo>
                  <a:pt x="128781" y="219451"/>
                  <a:pt x="128781" y="219451"/>
                  <a:pt x="207769" y="219451"/>
                </a:cubicBezTo>
                <a:cubicBezTo>
                  <a:pt x="215668" y="219451"/>
                  <a:pt x="222250" y="225862"/>
                  <a:pt x="222250" y="233556"/>
                </a:cubicBezTo>
                <a:cubicBezTo>
                  <a:pt x="222250" y="233556"/>
                  <a:pt x="222250" y="233556"/>
                  <a:pt x="222250" y="238684"/>
                </a:cubicBezTo>
                <a:cubicBezTo>
                  <a:pt x="222250" y="246378"/>
                  <a:pt x="215668" y="252789"/>
                  <a:pt x="207769" y="252789"/>
                </a:cubicBezTo>
                <a:cubicBezTo>
                  <a:pt x="207769" y="252789"/>
                  <a:pt x="207769" y="252789"/>
                  <a:pt x="128781" y="252789"/>
                </a:cubicBezTo>
                <a:cubicBezTo>
                  <a:pt x="120883" y="252789"/>
                  <a:pt x="114300" y="246378"/>
                  <a:pt x="114300" y="238684"/>
                </a:cubicBezTo>
                <a:cubicBezTo>
                  <a:pt x="114300" y="238684"/>
                  <a:pt x="114300" y="238684"/>
                  <a:pt x="114300" y="233556"/>
                </a:cubicBezTo>
                <a:cubicBezTo>
                  <a:pt x="114300" y="225862"/>
                  <a:pt x="120883" y="219451"/>
                  <a:pt x="128781" y="219451"/>
                </a:cubicBezTo>
                <a:close/>
                <a:moveTo>
                  <a:pt x="266120" y="168353"/>
                </a:moveTo>
                <a:cubicBezTo>
                  <a:pt x="266120" y="168353"/>
                  <a:pt x="266120" y="168353"/>
                  <a:pt x="305614" y="198019"/>
                </a:cubicBezTo>
                <a:cubicBezTo>
                  <a:pt x="308247" y="199309"/>
                  <a:pt x="309563" y="203179"/>
                  <a:pt x="306930" y="205758"/>
                </a:cubicBezTo>
                <a:cubicBezTo>
                  <a:pt x="305614" y="207048"/>
                  <a:pt x="304297" y="208338"/>
                  <a:pt x="301664" y="208338"/>
                </a:cubicBezTo>
                <a:cubicBezTo>
                  <a:pt x="301664" y="208338"/>
                  <a:pt x="300348" y="208338"/>
                  <a:pt x="299032" y="207048"/>
                </a:cubicBezTo>
                <a:cubicBezTo>
                  <a:pt x="299032" y="207048"/>
                  <a:pt x="299032" y="207048"/>
                  <a:pt x="259538" y="178672"/>
                </a:cubicBezTo>
                <a:cubicBezTo>
                  <a:pt x="256905" y="176092"/>
                  <a:pt x="255588" y="172222"/>
                  <a:pt x="258221" y="169643"/>
                </a:cubicBezTo>
                <a:cubicBezTo>
                  <a:pt x="259538" y="167063"/>
                  <a:pt x="263487" y="167063"/>
                  <a:pt x="266120" y="168353"/>
                </a:cubicBezTo>
                <a:close/>
                <a:moveTo>
                  <a:pt x="75093" y="166503"/>
                </a:moveTo>
                <a:cubicBezTo>
                  <a:pt x="77751" y="163888"/>
                  <a:pt x="81738" y="165195"/>
                  <a:pt x="83067" y="167810"/>
                </a:cubicBezTo>
                <a:cubicBezTo>
                  <a:pt x="85725" y="170425"/>
                  <a:pt x="84396" y="174347"/>
                  <a:pt x="81738" y="175654"/>
                </a:cubicBezTo>
                <a:cubicBezTo>
                  <a:pt x="81738" y="175654"/>
                  <a:pt x="81738" y="175654"/>
                  <a:pt x="39208" y="207031"/>
                </a:cubicBezTo>
                <a:cubicBezTo>
                  <a:pt x="37879" y="208338"/>
                  <a:pt x="36550" y="208338"/>
                  <a:pt x="35221" y="208338"/>
                </a:cubicBezTo>
                <a:cubicBezTo>
                  <a:pt x="33892" y="208338"/>
                  <a:pt x="31233" y="207031"/>
                  <a:pt x="31233" y="205723"/>
                </a:cubicBezTo>
                <a:cubicBezTo>
                  <a:pt x="28575" y="203109"/>
                  <a:pt x="29904" y="199187"/>
                  <a:pt x="32562" y="197879"/>
                </a:cubicBezTo>
                <a:cubicBezTo>
                  <a:pt x="32562" y="197879"/>
                  <a:pt x="32562" y="197879"/>
                  <a:pt x="75093" y="166503"/>
                </a:cubicBezTo>
                <a:close/>
                <a:moveTo>
                  <a:pt x="284569" y="98801"/>
                </a:moveTo>
                <a:cubicBezTo>
                  <a:pt x="284569" y="98801"/>
                  <a:pt x="284569" y="98801"/>
                  <a:pt x="329795" y="98801"/>
                </a:cubicBezTo>
                <a:cubicBezTo>
                  <a:pt x="332379" y="98801"/>
                  <a:pt x="334963" y="101271"/>
                  <a:pt x="334963" y="104975"/>
                </a:cubicBezTo>
                <a:cubicBezTo>
                  <a:pt x="334963" y="107444"/>
                  <a:pt x="332379" y="109914"/>
                  <a:pt x="329795" y="109914"/>
                </a:cubicBezTo>
                <a:cubicBezTo>
                  <a:pt x="329795" y="109914"/>
                  <a:pt x="329795" y="109914"/>
                  <a:pt x="284569" y="109914"/>
                </a:cubicBezTo>
                <a:cubicBezTo>
                  <a:pt x="281985" y="109914"/>
                  <a:pt x="279400" y="107444"/>
                  <a:pt x="279400" y="104975"/>
                </a:cubicBezTo>
                <a:cubicBezTo>
                  <a:pt x="279400" y="101271"/>
                  <a:pt x="281985" y="98801"/>
                  <a:pt x="284569" y="98801"/>
                </a:cubicBezTo>
                <a:close/>
                <a:moveTo>
                  <a:pt x="5340" y="98801"/>
                </a:moveTo>
                <a:cubicBezTo>
                  <a:pt x="5340" y="98801"/>
                  <a:pt x="5340" y="98801"/>
                  <a:pt x="53398" y="98801"/>
                </a:cubicBezTo>
                <a:cubicBezTo>
                  <a:pt x="56068" y="98801"/>
                  <a:pt x="58738" y="101271"/>
                  <a:pt x="58738" y="104975"/>
                </a:cubicBezTo>
                <a:cubicBezTo>
                  <a:pt x="58738" y="107444"/>
                  <a:pt x="56068" y="109914"/>
                  <a:pt x="53398" y="109914"/>
                </a:cubicBezTo>
                <a:cubicBezTo>
                  <a:pt x="53398" y="109914"/>
                  <a:pt x="53398" y="109914"/>
                  <a:pt x="5340" y="109914"/>
                </a:cubicBezTo>
                <a:cubicBezTo>
                  <a:pt x="2670" y="109914"/>
                  <a:pt x="0" y="107444"/>
                  <a:pt x="0" y="104975"/>
                </a:cubicBezTo>
                <a:cubicBezTo>
                  <a:pt x="0" y="101271"/>
                  <a:pt x="2670" y="98801"/>
                  <a:pt x="5340" y="98801"/>
                </a:cubicBezTo>
                <a:close/>
                <a:moveTo>
                  <a:pt x="164887" y="36888"/>
                </a:moveTo>
                <a:cubicBezTo>
                  <a:pt x="168826" y="36888"/>
                  <a:pt x="171451" y="40918"/>
                  <a:pt x="171451" y="43604"/>
                </a:cubicBezTo>
                <a:cubicBezTo>
                  <a:pt x="171451" y="46291"/>
                  <a:pt x="168826" y="48977"/>
                  <a:pt x="164887" y="48977"/>
                </a:cubicBezTo>
                <a:cubicBezTo>
                  <a:pt x="137320" y="48977"/>
                  <a:pt x="115003" y="71813"/>
                  <a:pt x="115003" y="100022"/>
                </a:cubicBezTo>
                <a:cubicBezTo>
                  <a:pt x="115003" y="104051"/>
                  <a:pt x="112377" y="106738"/>
                  <a:pt x="109752" y="106738"/>
                </a:cubicBezTo>
                <a:cubicBezTo>
                  <a:pt x="105814" y="106738"/>
                  <a:pt x="103188" y="104051"/>
                  <a:pt x="103188" y="100022"/>
                </a:cubicBezTo>
                <a:cubicBezTo>
                  <a:pt x="103188" y="65097"/>
                  <a:pt x="130756" y="36888"/>
                  <a:pt x="164887" y="36888"/>
                </a:cubicBezTo>
                <a:close/>
                <a:moveTo>
                  <a:pt x="169069" y="9901"/>
                </a:moveTo>
                <a:cubicBezTo>
                  <a:pt x="219192" y="9901"/>
                  <a:pt x="258763" y="50650"/>
                  <a:pt x="258763" y="99286"/>
                </a:cubicBezTo>
                <a:cubicBezTo>
                  <a:pt x="258763" y="120318"/>
                  <a:pt x="253487" y="138721"/>
                  <a:pt x="240297" y="154495"/>
                </a:cubicBezTo>
                <a:cubicBezTo>
                  <a:pt x="215235" y="189986"/>
                  <a:pt x="221830" y="207075"/>
                  <a:pt x="221830" y="208389"/>
                </a:cubicBezTo>
                <a:cubicBezTo>
                  <a:pt x="223149" y="211018"/>
                  <a:pt x="221830" y="213647"/>
                  <a:pt x="217873" y="214962"/>
                </a:cubicBezTo>
                <a:cubicBezTo>
                  <a:pt x="215235" y="216276"/>
                  <a:pt x="212597" y="214962"/>
                  <a:pt x="211278" y="212333"/>
                </a:cubicBezTo>
                <a:cubicBezTo>
                  <a:pt x="209959" y="211018"/>
                  <a:pt x="200726" y="188672"/>
                  <a:pt x="231064" y="147923"/>
                </a:cubicBezTo>
                <a:cubicBezTo>
                  <a:pt x="241616" y="133463"/>
                  <a:pt x="248211" y="117689"/>
                  <a:pt x="248211" y="99286"/>
                </a:cubicBezTo>
                <a:cubicBezTo>
                  <a:pt x="248211" y="55908"/>
                  <a:pt x="212597" y="21731"/>
                  <a:pt x="169069" y="21731"/>
                </a:cubicBezTo>
                <a:cubicBezTo>
                  <a:pt x="125541" y="21731"/>
                  <a:pt x="89927" y="55908"/>
                  <a:pt x="89927" y="99286"/>
                </a:cubicBezTo>
                <a:cubicBezTo>
                  <a:pt x="89927" y="116375"/>
                  <a:pt x="96523" y="133463"/>
                  <a:pt x="107075" y="146608"/>
                </a:cubicBezTo>
                <a:cubicBezTo>
                  <a:pt x="107075" y="147923"/>
                  <a:pt x="107075" y="147923"/>
                  <a:pt x="107075" y="147923"/>
                </a:cubicBezTo>
                <a:cubicBezTo>
                  <a:pt x="137413" y="189986"/>
                  <a:pt x="129498" y="211018"/>
                  <a:pt x="128179" y="212333"/>
                </a:cubicBezTo>
                <a:cubicBezTo>
                  <a:pt x="126860" y="214962"/>
                  <a:pt x="124222" y="216276"/>
                  <a:pt x="122903" y="216276"/>
                </a:cubicBezTo>
                <a:cubicBezTo>
                  <a:pt x="121584" y="216276"/>
                  <a:pt x="120265" y="216276"/>
                  <a:pt x="120265" y="214962"/>
                </a:cubicBezTo>
                <a:cubicBezTo>
                  <a:pt x="117627" y="213647"/>
                  <a:pt x="116308" y="211018"/>
                  <a:pt x="117627" y="207075"/>
                </a:cubicBezTo>
                <a:cubicBezTo>
                  <a:pt x="117627" y="207075"/>
                  <a:pt x="124222" y="191301"/>
                  <a:pt x="97842" y="154495"/>
                </a:cubicBezTo>
                <a:cubicBezTo>
                  <a:pt x="84651" y="138721"/>
                  <a:pt x="79375" y="120318"/>
                  <a:pt x="79375" y="99286"/>
                </a:cubicBezTo>
                <a:cubicBezTo>
                  <a:pt x="79375" y="50650"/>
                  <a:pt x="118946" y="9901"/>
                  <a:pt x="169069" y="9901"/>
                </a:cubicBezTo>
                <a:close/>
                <a:moveTo>
                  <a:pt x="39107" y="1482"/>
                </a:moveTo>
                <a:cubicBezTo>
                  <a:pt x="39107" y="1482"/>
                  <a:pt x="39107" y="1482"/>
                  <a:pt x="79917" y="31115"/>
                </a:cubicBezTo>
                <a:cubicBezTo>
                  <a:pt x="82550" y="33809"/>
                  <a:pt x="82550" y="37850"/>
                  <a:pt x="81234" y="40544"/>
                </a:cubicBezTo>
                <a:cubicBezTo>
                  <a:pt x="79917" y="41891"/>
                  <a:pt x="78601" y="43238"/>
                  <a:pt x="75968" y="43238"/>
                </a:cubicBezTo>
                <a:cubicBezTo>
                  <a:pt x="74651" y="43238"/>
                  <a:pt x="73335" y="41891"/>
                  <a:pt x="72019" y="41891"/>
                </a:cubicBezTo>
                <a:lnTo>
                  <a:pt x="32525" y="10911"/>
                </a:lnTo>
                <a:cubicBezTo>
                  <a:pt x="29892" y="8217"/>
                  <a:pt x="28575" y="5523"/>
                  <a:pt x="31208" y="2829"/>
                </a:cubicBezTo>
                <a:cubicBezTo>
                  <a:pt x="32525" y="135"/>
                  <a:pt x="36474" y="-1212"/>
                  <a:pt x="39107" y="1482"/>
                </a:cubicBezTo>
                <a:close/>
                <a:moveTo>
                  <a:pt x="299086" y="1451"/>
                </a:moveTo>
                <a:cubicBezTo>
                  <a:pt x="301705" y="-1212"/>
                  <a:pt x="305634" y="119"/>
                  <a:pt x="306944" y="2782"/>
                </a:cubicBezTo>
                <a:cubicBezTo>
                  <a:pt x="309563" y="5445"/>
                  <a:pt x="308254" y="8108"/>
                  <a:pt x="305634" y="10771"/>
                </a:cubicBezTo>
                <a:cubicBezTo>
                  <a:pt x="305634" y="10771"/>
                  <a:pt x="305634" y="10771"/>
                  <a:pt x="267653" y="38732"/>
                </a:cubicBezTo>
                <a:cubicBezTo>
                  <a:pt x="266343" y="40063"/>
                  <a:pt x="265033" y="40063"/>
                  <a:pt x="265033" y="40063"/>
                </a:cubicBezTo>
                <a:cubicBezTo>
                  <a:pt x="262414" y="40063"/>
                  <a:pt x="261104" y="38732"/>
                  <a:pt x="259795" y="37400"/>
                </a:cubicBezTo>
                <a:cubicBezTo>
                  <a:pt x="257175" y="34737"/>
                  <a:pt x="258485" y="30743"/>
                  <a:pt x="261104" y="29411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350" dirty="0">
              <a:cs typeface="+mn-ea"/>
              <a:sym typeface="+mn-lt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E525C8DA-7BF5-C439-072E-656C2A342AE1}"/>
              </a:ext>
            </a:extLst>
          </p:cNvPr>
          <p:cNvSpPr txBox="1"/>
          <p:nvPr/>
        </p:nvSpPr>
        <p:spPr>
          <a:xfrm>
            <a:off x="643588" y="2291308"/>
            <a:ext cx="2245128" cy="118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FF3D4A90-28CC-4307-C13A-521E489E252F}"/>
              </a:ext>
            </a:extLst>
          </p:cNvPr>
          <p:cNvSpPr txBox="1"/>
          <p:nvPr/>
        </p:nvSpPr>
        <p:spPr>
          <a:xfrm>
            <a:off x="1397431" y="2030127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746EA1F2-1F6A-DBE5-096B-5B88F8A5ECD0}"/>
              </a:ext>
            </a:extLst>
          </p:cNvPr>
          <p:cNvSpPr txBox="1"/>
          <p:nvPr/>
        </p:nvSpPr>
        <p:spPr>
          <a:xfrm>
            <a:off x="6218475" y="2291308"/>
            <a:ext cx="2245128" cy="118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5A532DFE-5D90-777E-1431-1D7F19B7BE4C}"/>
              </a:ext>
            </a:extLst>
          </p:cNvPr>
          <p:cNvSpPr txBox="1"/>
          <p:nvPr/>
        </p:nvSpPr>
        <p:spPr>
          <a:xfrm>
            <a:off x="6218475" y="2030127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118447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矩形 31">
            <a:extLst>
              <a:ext uri="{FF2B5EF4-FFF2-40B4-BE49-F238E27FC236}">
                <a16:creationId xmlns:a16="http://schemas.microsoft.com/office/drawing/2014/main" id="{41B15216-A65A-6179-9818-311EBAD121B5}"/>
              </a:ext>
            </a:extLst>
          </p:cNvPr>
          <p:cNvSpPr/>
          <p:nvPr/>
        </p:nvSpPr>
        <p:spPr>
          <a:xfrm>
            <a:off x="3383962" y="1469896"/>
            <a:ext cx="1101853" cy="1101854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4647BE43-9D67-7BAF-516B-454C0E52426A}"/>
              </a:ext>
            </a:extLst>
          </p:cNvPr>
          <p:cNvSpPr/>
          <p:nvPr/>
        </p:nvSpPr>
        <p:spPr>
          <a:xfrm>
            <a:off x="4658971" y="1469896"/>
            <a:ext cx="1101853" cy="1101854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BBB942B4-BCDF-FA25-25BA-58F20E13F93D}"/>
              </a:ext>
            </a:extLst>
          </p:cNvPr>
          <p:cNvSpPr/>
          <p:nvPr/>
        </p:nvSpPr>
        <p:spPr>
          <a:xfrm>
            <a:off x="3383962" y="2716826"/>
            <a:ext cx="1101853" cy="1101854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13C3883C-53A8-E402-933B-E10799F9D649}"/>
              </a:ext>
            </a:extLst>
          </p:cNvPr>
          <p:cNvSpPr/>
          <p:nvPr/>
        </p:nvSpPr>
        <p:spPr>
          <a:xfrm>
            <a:off x="4658971" y="2716826"/>
            <a:ext cx="1101853" cy="1101854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24502" cy="461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9CD9A51C-BE7C-451D-CB96-A1C04C8E2507}"/>
              </a:ext>
            </a:extLst>
          </p:cNvPr>
          <p:cNvSpPr/>
          <p:nvPr/>
        </p:nvSpPr>
        <p:spPr>
          <a:xfrm>
            <a:off x="3122704" y="1224472"/>
            <a:ext cx="522515" cy="52251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sz="1200" b="1" dirty="0">
                <a:solidFill>
                  <a:schemeClr val="bg1"/>
                </a:solidFill>
                <a:latin typeface="+mn-ea"/>
                <a:sym typeface="+mn-lt"/>
              </a:rPr>
              <a:t>1</a:t>
            </a:r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D5FA8115-5BF0-24C7-D4F4-E90D5F95D990}"/>
              </a:ext>
            </a:extLst>
          </p:cNvPr>
          <p:cNvSpPr/>
          <p:nvPr/>
        </p:nvSpPr>
        <p:spPr>
          <a:xfrm>
            <a:off x="3122704" y="3541589"/>
            <a:ext cx="522515" cy="522515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sz="1200" b="1" dirty="0">
                <a:solidFill>
                  <a:schemeClr val="bg1"/>
                </a:solidFill>
                <a:latin typeface="+mn-ea"/>
                <a:sym typeface="+mn-lt"/>
              </a:rPr>
              <a:t>3</a:t>
            </a:r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C1A79E01-3C88-0CEA-7E0E-C4B143B3D6D1}"/>
              </a:ext>
            </a:extLst>
          </p:cNvPr>
          <p:cNvSpPr/>
          <p:nvPr/>
        </p:nvSpPr>
        <p:spPr>
          <a:xfrm>
            <a:off x="5499567" y="1224472"/>
            <a:ext cx="522515" cy="522515"/>
          </a:xfrm>
          <a:prstGeom prst="ellipse">
            <a:avLst/>
          </a:prstGeom>
          <a:solidFill>
            <a:srgbClr val="FF9216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sz="1200" b="1" dirty="0">
                <a:solidFill>
                  <a:schemeClr val="bg1"/>
                </a:solidFill>
                <a:latin typeface="+mn-ea"/>
                <a:sym typeface="+mn-lt"/>
              </a:rPr>
              <a:t>2</a:t>
            </a:r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1" name="椭圆 30">
            <a:extLst>
              <a:ext uri="{FF2B5EF4-FFF2-40B4-BE49-F238E27FC236}">
                <a16:creationId xmlns:a16="http://schemas.microsoft.com/office/drawing/2014/main" id="{DB248B79-B9E2-F61D-1B33-3BD24770D991}"/>
              </a:ext>
            </a:extLst>
          </p:cNvPr>
          <p:cNvSpPr/>
          <p:nvPr/>
        </p:nvSpPr>
        <p:spPr>
          <a:xfrm>
            <a:off x="5499567" y="3541589"/>
            <a:ext cx="522515" cy="522515"/>
          </a:xfrm>
          <a:prstGeom prst="ellipse">
            <a:avLst/>
          </a:pr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sz="1200" b="1" dirty="0">
                <a:solidFill>
                  <a:schemeClr val="bg1"/>
                </a:solidFill>
                <a:latin typeface="+mn-ea"/>
                <a:sym typeface="+mn-lt"/>
              </a:rPr>
              <a:t>4</a:t>
            </a:r>
            <a:endParaRPr lang="zh-CN" altLang="en-US" sz="1200" b="1" dirty="0">
              <a:solidFill>
                <a:schemeClr val="bg1"/>
              </a:solidFill>
              <a:latin typeface="+mn-ea"/>
              <a:sym typeface="+mn-lt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3636909E-A70A-DA4D-6DA4-20B8B6068AB6}"/>
              </a:ext>
            </a:extLst>
          </p:cNvPr>
          <p:cNvSpPr txBox="1"/>
          <p:nvPr/>
        </p:nvSpPr>
        <p:spPr>
          <a:xfrm>
            <a:off x="803514" y="1633186"/>
            <a:ext cx="2245128" cy="4453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... ...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7B397B89-AB45-C7F2-8383-F486AA7B4104}"/>
              </a:ext>
            </a:extLst>
          </p:cNvPr>
          <p:cNvSpPr txBox="1"/>
          <p:nvPr/>
        </p:nvSpPr>
        <p:spPr>
          <a:xfrm>
            <a:off x="1557357" y="1372005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F30C4252-20AA-F3BA-94F9-751ED57D8BBD}"/>
              </a:ext>
            </a:extLst>
          </p:cNvPr>
          <p:cNvSpPr txBox="1"/>
          <p:nvPr/>
        </p:nvSpPr>
        <p:spPr>
          <a:xfrm>
            <a:off x="6068496" y="1633186"/>
            <a:ext cx="2245128" cy="4453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... ...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C0C69D1E-E189-4117-90FD-C06E25F47096}"/>
              </a:ext>
            </a:extLst>
          </p:cNvPr>
          <p:cNvSpPr txBox="1"/>
          <p:nvPr/>
        </p:nvSpPr>
        <p:spPr>
          <a:xfrm>
            <a:off x="6068496" y="1372005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31D4D032-4F17-EEC7-803A-82623AD484CE}"/>
              </a:ext>
            </a:extLst>
          </p:cNvPr>
          <p:cNvSpPr txBox="1"/>
          <p:nvPr/>
        </p:nvSpPr>
        <p:spPr>
          <a:xfrm>
            <a:off x="803514" y="3492357"/>
            <a:ext cx="2245128" cy="4453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根据自己的需要添加适当的文字，此处添加详细文本描述，建议与标题相关尽量简洁</a:t>
            </a: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... ...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F86AAD2B-B414-8B2E-3183-00B644FC4FD4}"/>
              </a:ext>
            </a:extLst>
          </p:cNvPr>
          <p:cNvSpPr txBox="1"/>
          <p:nvPr/>
        </p:nvSpPr>
        <p:spPr>
          <a:xfrm>
            <a:off x="1557357" y="3231176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7322DCC3-7C61-230B-A9BA-86041AD05D55}"/>
              </a:ext>
            </a:extLst>
          </p:cNvPr>
          <p:cNvSpPr txBox="1"/>
          <p:nvPr/>
        </p:nvSpPr>
        <p:spPr>
          <a:xfrm>
            <a:off x="6068496" y="3492357"/>
            <a:ext cx="2392730" cy="6300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51PPT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模板网，幻灯片演 示模板及素材免费下载！</a:t>
            </a:r>
          </a:p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51P PT</a:t>
            </a:r>
            <a:r>
              <a:rPr lang="zh-CN" altLang="en-US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模板网 唯一访问网址：</a:t>
            </a:r>
            <a:endParaRPr lang="en-US" altLang="zh-CN" sz="8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www.51ppt moban.com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5C0824C0-E7CC-11FC-FE40-1AE126DC084B}"/>
              </a:ext>
            </a:extLst>
          </p:cNvPr>
          <p:cNvSpPr txBox="1"/>
          <p:nvPr/>
        </p:nvSpPr>
        <p:spPr>
          <a:xfrm>
            <a:off x="6068496" y="3231176"/>
            <a:ext cx="14912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sym typeface="+mn-lt"/>
              </a:rPr>
              <a:t>添加标题文本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702786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030C56EA-953A-9133-C467-99CDAEF022F8}"/>
              </a:ext>
            </a:extLst>
          </p:cNvPr>
          <p:cNvGrpSpPr/>
          <p:nvPr/>
        </p:nvGrpSpPr>
        <p:grpSpPr>
          <a:xfrm>
            <a:off x="5761578" y="-828634"/>
            <a:ext cx="4402695" cy="3438418"/>
            <a:chOff x="4038872" y="-326803"/>
            <a:chExt cx="6125402" cy="4783818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A2C1B6E-CDE4-B0CF-1187-E88F98414F72}"/>
                </a:ext>
              </a:extLst>
            </p:cNvPr>
            <p:cNvSpPr/>
            <p:nvPr/>
          </p:nvSpPr>
          <p:spPr>
            <a:xfrm>
              <a:off x="4429856" y="-326803"/>
              <a:ext cx="5734418" cy="4783818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9A1C79A2-A681-8AA1-7070-8247A60CE8C8}"/>
                </a:ext>
              </a:extLst>
            </p:cNvPr>
            <p:cNvSpPr/>
            <p:nvPr/>
          </p:nvSpPr>
          <p:spPr>
            <a:xfrm>
              <a:off x="4038872" y="1"/>
              <a:ext cx="5106716" cy="4260169"/>
            </a:xfrm>
            <a:custGeom>
              <a:avLst/>
              <a:gdLst>
                <a:gd name="connsiteX0" fmla="*/ 396155 w 5106716"/>
                <a:gd name="connsiteY0" fmla="*/ 0 h 4260169"/>
                <a:gd name="connsiteX1" fmla="*/ 5106716 w 5106716"/>
                <a:gd name="connsiteY1" fmla="*/ 0 h 4260169"/>
                <a:gd name="connsiteX2" fmla="*/ 5106716 w 5106716"/>
                <a:gd name="connsiteY2" fmla="*/ 3092465 h 4260169"/>
                <a:gd name="connsiteX3" fmla="*/ 5001798 w 5106716"/>
                <a:gd name="connsiteY3" fmla="*/ 3232770 h 4260169"/>
                <a:gd name="connsiteX4" fmla="*/ 2823245 w 5106716"/>
                <a:gd name="connsiteY4" fmla="*/ 4260169 h 4260169"/>
                <a:gd name="connsiteX5" fmla="*/ 0 w 5106716"/>
                <a:gd name="connsiteY5" fmla="*/ 1436924 h 4260169"/>
                <a:gd name="connsiteX6" fmla="*/ 340751 w 5106716"/>
                <a:gd name="connsiteY6" fmla="*/ 91198 h 426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6716" h="4260169">
                  <a:moveTo>
                    <a:pt x="396155" y="0"/>
                  </a:moveTo>
                  <a:lnTo>
                    <a:pt x="5106716" y="0"/>
                  </a:lnTo>
                  <a:lnTo>
                    <a:pt x="5106716" y="3092465"/>
                  </a:lnTo>
                  <a:lnTo>
                    <a:pt x="5001798" y="3232770"/>
                  </a:lnTo>
                  <a:cubicBezTo>
                    <a:pt x="4483973" y="3860228"/>
                    <a:pt x="3700315" y="4260169"/>
                    <a:pt x="2823245" y="4260169"/>
                  </a:cubicBezTo>
                  <a:cubicBezTo>
                    <a:pt x="1264010" y="4260169"/>
                    <a:pt x="0" y="2996159"/>
                    <a:pt x="0" y="1436924"/>
                  </a:cubicBezTo>
                  <a:cubicBezTo>
                    <a:pt x="0" y="949663"/>
                    <a:pt x="123439" y="491233"/>
                    <a:pt x="340751" y="91198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43290DA6-1A8C-A2C4-4EF1-4A3715BAE20F}"/>
              </a:ext>
            </a:extLst>
          </p:cNvPr>
          <p:cNvGrpSpPr/>
          <p:nvPr/>
        </p:nvGrpSpPr>
        <p:grpSpPr>
          <a:xfrm>
            <a:off x="6399042" y="412304"/>
            <a:ext cx="2488038" cy="1296144"/>
            <a:chOff x="4566131" y="1504531"/>
            <a:chExt cx="3198676" cy="1666351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30E3E29-60B3-51B4-509E-24B8FAFD121A}"/>
                </a:ext>
              </a:extLst>
            </p:cNvPr>
            <p:cNvSpPr/>
            <p:nvPr/>
          </p:nvSpPr>
          <p:spPr>
            <a:xfrm>
              <a:off x="5318511" y="1717367"/>
              <a:ext cx="1870090" cy="1256823"/>
            </a:xfrm>
            <a:custGeom>
              <a:avLst/>
              <a:gdLst>
                <a:gd name="connsiteX0" fmla="*/ 1765030 w 1870090"/>
                <a:gd name="connsiteY0" fmla="*/ 0 h 1256823"/>
                <a:gd name="connsiteX1" fmla="*/ 105061 w 1870090"/>
                <a:gd name="connsiteY1" fmla="*/ 0 h 1256823"/>
                <a:gd name="connsiteX2" fmla="*/ 0 w 1870090"/>
                <a:gd name="connsiteY2" fmla="*/ 105061 h 1256823"/>
                <a:gd name="connsiteX3" fmla="*/ 0 w 1870090"/>
                <a:gd name="connsiteY3" fmla="*/ 1151763 h 1256823"/>
                <a:gd name="connsiteX4" fmla="*/ 105061 w 1870090"/>
                <a:gd name="connsiteY4" fmla="*/ 1256824 h 1256823"/>
                <a:gd name="connsiteX5" fmla="*/ 1765030 w 1870090"/>
                <a:gd name="connsiteY5" fmla="*/ 1256824 h 1256823"/>
                <a:gd name="connsiteX6" fmla="*/ 1870091 w 1870090"/>
                <a:gd name="connsiteY6" fmla="*/ 1151763 h 1256823"/>
                <a:gd name="connsiteX7" fmla="*/ 1870091 w 1870090"/>
                <a:gd name="connsiteY7" fmla="*/ 105061 h 1256823"/>
                <a:gd name="connsiteX8" fmla="*/ 1765030 w 1870090"/>
                <a:gd name="connsiteY8" fmla="*/ 0 h 125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0090" h="1256823">
                  <a:moveTo>
                    <a:pt x="1765030" y="0"/>
                  </a:moveTo>
                  <a:lnTo>
                    <a:pt x="105061" y="0"/>
                  </a:lnTo>
                  <a:cubicBezTo>
                    <a:pt x="47034" y="0"/>
                    <a:pt x="0" y="47034"/>
                    <a:pt x="0" y="105061"/>
                  </a:cubicBezTo>
                  <a:lnTo>
                    <a:pt x="0" y="1151763"/>
                  </a:lnTo>
                  <a:cubicBezTo>
                    <a:pt x="0" y="1209789"/>
                    <a:pt x="47034" y="1256824"/>
                    <a:pt x="105061" y="1256824"/>
                  </a:cubicBezTo>
                  <a:lnTo>
                    <a:pt x="1765030" y="1256824"/>
                  </a:lnTo>
                  <a:cubicBezTo>
                    <a:pt x="1823057" y="1256824"/>
                    <a:pt x="1870091" y="1209789"/>
                    <a:pt x="1870091" y="1151763"/>
                  </a:cubicBezTo>
                  <a:lnTo>
                    <a:pt x="1870091" y="105061"/>
                  </a:lnTo>
                  <a:cubicBezTo>
                    <a:pt x="1870091" y="47034"/>
                    <a:pt x="1823057" y="0"/>
                    <a:pt x="1765030" y="0"/>
                  </a:cubicBezTo>
                  <a:close/>
                </a:path>
              </a:pathLst>
            </a:custGeom>
            <a:solidFill>
              <a:srgbClr val="EAF4FE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8B3EB73-2A17-13FA-8682-2866521815FC}"/>
                </a:ext>
              </a:extLst>
            </p:cNvPr>
            <p:cNvSpPr/>
            <p:nvPr/>
          </p:nvSpPr>
          <p:spPr>
            <a:xfrm>
              <a:off x="5505201" y="2515848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6 h 254555"/>
                <a:gd name="connsiteX5" fmla="*/ 778240 w 798004"/>
                <a:gd name="connsiteY5" fmla="*/ 39576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6"/>
                    <a:pt x="19764" y="39576"/>
                  </a:cubicBezTo>
                  <a:lnTo>
                    <a:pt x="778240" y="39576"/>
                  </a:lnTo>
                  <a:cubicBezTo>
                    <a:pt x="789156" y="39576"/>
                    <a:pt x="798005" y="30727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AA6B92D-02CE-1A7F-98EC-A46B4CED831D}"/>
                </a:ext>
              </a:extLst>
            </p:cNvPr>
            <p:cNvSpPr/>
            <p:nvPr/>
          </p:nvSpPr>
          <p:spPr>
            <a:xfrm>
              <a:off x="5505201" y="2109226"/>
              <a:ext cx="798004" cy="254555"/>
            </a:xfrm>
            <a:custGeom>
              <a:avLst/>
              <a:gdLst>
                <a:gd name="connsiteX0" fmla="*/ 778240 w 798004"/>
                <a:gd name="connsiteY0" fmla="*/ 0 h 254555"/>
                <a:gd name="connsiteX1" fmla="*/ 19764 w 798004"/>
                <a:gd name="connsiteY1" fmla="*/ 0 h 254555"/>
                <a:gd name="connsiteX2" fmla="*/ 0 w 798004"/>
                <a:gd name="connsiteY2" fmla="*/ 19764 h 254555"/>
                <a:gd name="connsiteX3" fmla="*/ 0 w 798004"/>
                <a:gd name="connsiteY3" fmla="*/ 19812 h 254555"/>
                <a:gd name="connsiteX4" fmla="*/ 19764 w 798004"/>
                <a:gd name="connsiteY4" fmla="*/ 39577 h 254555"/>
                <a:gd name="connsiteX5" fmla="*/ 778240 w 798004"/>
                <a:gd name="connsiteY5" fmla="*/ 39577 h 254555"/>
                <a:gd name="connsiteX6" fmla="*/ 798005 w 798004"/>
                <a:gd name="connsiteY6" fmla="*/ 19812 h 254555"/>
                <a:gd name="connsiteX7" fmla="*/ 798005 w 798004"/>
                <a:gd name="connsiteY7" fmla="*/ 19764 h 254555"/>
                <a:gd name="connsiteX8" fmla="*/ 778240 w 798004"/>
                <a:gd name="connsiteY8" fmla="*/ 0 h 254555"/>
                <a:gd name="connsiteX9" fmla="*/ 778240 w 798004"/>
                <a:gd name="connsiteY9" fmla="*/ 106490 h 254555"/>
                <a:gd name="connsiteX10" fmla="*/ 19764 w 798004"/>
                <a:gd name="connsiteY10" fmla="*/ 106490 h 254555"/>
                <a:gd name="connsiteX11" fmla="*/ 0 w 798004"/>
                <a:gd name="connsiteY11" fmla="*/ 126254 h 254555"/>
                <a:gd name="connsiteX12" fmla="*/ 0 w 798004"/>
                <a:gd name="connsiteY12" fmla="*/ 126302 h 254555"/>
                <a:gd name="connsiteX13" fmla="*/ 19764 w 798004"/>
                <a:gd name="connsiteY13" fmla="*/ 146066 h 254555"/>
                <a:gd name="connsiteX14" fmla="*/ 778240 w 798004"/>
                <a:gd name="connsiteY14" fmla="*/ 146066 h 254555"/>
                <a:gd name="connsiteX15" fmla="*/ 798005 w 798004"/>
                <a:gd name="connsiteY15" fmla="*/ 126302 h 254555"/>
                <a:gd name="connsiteX16" fmla="*/ 798005 w 798004"/>
                <a:gd name="connsiteY16" fmla="*/ 126254 h 254555"/>
                <a:gd name="connsiteX17" fmla="*/ 778240 w 798004"/>
                <a:gd name="connsiteY17" fmla="*/ 106490 h 254555"/>
                <a:gd name="connsiteX18" fmla="*/ 235934 w 798004"/>
                <a:gd name="connsiteY18" fmla="*/ 214979 h 254555"/>
                <a:gd name="connsiteX19" fmla="*/ 19764 w 798004"/>
                <a:gd name="connsiteY19" fmla="*/ 214979 h 254555"/>
                <a:gd name="connsiteX20" fmla="*/ 0 w 798004"/>
                <a:gd name="connsiteY20" fmla="*/ 234744 h 254555"/>
                <a:gd name="connsiteX21" fmla="*/ 0 w 798004"/>
                <a:gd name="connsiteY21" fmla="*/ 234791 h 254555"/>
                <a:gd name="connsiteX22" fmla="*/ 19764 w 798004"/>
                <a:gd name="connsiteY22" fmla="*/ 254556 h 254555"/>
                <a:gd name="connsiteX23" fmla="*/ 235934 w 798004"/>
                <a:gd name="connsiteY23" fmla="*/ 254556 h 254555"/>
                <a:gd name="connsiteX24" fmla="*/ 255699 w 798004"/>
                <a:gd name="connsiteY24" fmla="*/ 234791 h 254555"/>
                <a:gd name="connsiteX25" fmla="*/ 255699 w 798004"/>
                <a:gd name="connsiteY25" fmla="*/ 234744 h 254555"/>
                <a:gd name="connsiteX26" fmla="*/ 235934 w 798004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98004" h="254555">
                  <a:moveTo>
                    <a:pt x="778240" y="0"/>
                  </a:moveTo>
                  <a:lnTo>
                    <a:pt x="19764" y="0"/>
                  </a:lnTo>
                  <a:cubicBezTo>
                    <a:pt x="8849" y="0"/>
                    <a:pt x="0" y="8849"/>
                    <a:pt x="0" y="19764"/>
                  </a:cubicBezTo>
                  <a:lnTo>
                    <a:pt x="0" y="19812"/>
                  </a:lnTo>
                  <a:cubicBezTo>
                    <a:pt x="0" y="30728"/>
                    <a:pt x="8849" y="39577"/>
                    <a:pt x="19764" y="39577"/>
                  </a:cubicBezTo>
                  <a:lnTo>
                    <a:pt x="778240" y="39577"/>
                  </a:lnTo>
                  <a:cubicBezTo>
                    <a:pt x="789156" y="39577"/>
                    <a:pt x="798005" y="30728"/>
                    <a:pt x="798005" y="19812"/>
                  </a:cubicBezTo>
                  <a:lnTo>
                    <a:pt x="798005" y="19764"/>
                  </a:lnTo>
                  <a:cubicBezTo>
                    <a:pt x="798005" y="8849"/>
                    <a:pt x="789156" y="0"/>
                    <a:pt x="778240" y="0"/>
                  </a:cubicBezTo>
                  <a:close/>
                  <a:moveTo>
                    <a:pt x="778240" y="106490"/>
                  </a:moveTo>
                  <a:lnTo>
                    <a:pt x="19764" y="106490"/>
                  </a:lnTo>
                  <a:cubicBezTo>
                    <a:pt x="8849" y="106490"/>
                    <a:pt x="0" y="115338"/>
                    <a:pt x="0" y="126254"/>
                  </a:cubicBezTo>
                  <a:lnTo>
                    <a:pt x="0" y="126302"/>
                  </a:lnTo>
                  <a:cubicBezTo>
                    <a:pt x="0" y="137217"/>
                    <a:pt x="8849" y="146066"/>
                    <a:pt x="19764" y="146066"/>
                  </a:cubicBezTo>
                  <a:lnTo>
                    <a:pt x="778240" y="146066"/>
                  </a:lnTo>
                  <a:cubicBezTo>
                    <a:pt x="789156" y="146066"/>
                    <a:pt x="798005" y="137217"/>
                    <a:pt x="798005" y="126302"/>
                  </a:cubicBezTo>
                  <a:lnTo>
                    <a:pt x="798005" y="126254"/>
                  </a:lnTo>
                  <a:cubicBezTo>
                    <a:pt x="798005" y="115338"/>
                    <a:pt x="789156" y="106490"/>
                    <a:pt x="778240" y="106490"/>
                  </a:cubicBezTo>
                  <a:close/>
                  <a:moveTo>
                    <a:pt x="235934" y="214979"/>
                  </a:moveTo>
                  <a:lnTo>
                    <a:pt x="19764" y="214979"/>
                  </a:lnTo>
                  <a:cubicBezTo>
                    <a:pt x="8849" y="214979"/>
                    <a:pt x="0" y="223828"/>
                    <a:pt x="0" y="234744"/>
                  </a:cubicBezTo>
                  <a:lnTo>
                    <a:pt x="0" y="234791"/>
                  </a:lnTo>
                  <a:cubicBezTo>
                    <a:pt x="0" y="245707"/>
                    <a:pt x="8849" y="254556"/>
                    <a:pt x="19764" y="254556"/>
                  </a:cubicBezTo>
                  <a:lnTo>
                    <a:pt x="235934" y="254556"/>
                  </a:lnTo>
                  <a:cubicBezTo>
                    <a:pt x="246850" y="254556"/>
                    <a:pt x="255699" y="245707"/>
                    <a:pt x="255699" y="234791"/>
                  </a:cubicBezTo>
                  <a:lnTo>
                    <a:pt x="255699" y="234744"/>
                  </a:lnTo>
                  <a:cubicBezTo>
                    <a:pt x="255699" y="223828"/>
                    <a:pt x="246850" y="214979"/>
                    <a:pt x="235934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C0FD10F-709F-5C79-6BE4-868679EB543E}"/>
                </a:ext>
              </a:extLst>
            </p:cNvPr>
            <p:cNvSpPr/>
            <p:nvPr/>
          </p:nvSpPr>
          <p:spPr>
            <a:xfrm>
              <a:off x="6480989" y="2448935"/>
              <a:ext cx="638365" cy="254555"/>
            </a:xfrm>
            <a:custGeom>
              <a:avLst/>
              <a:gdLst>
                <a:gd name="connsiteX0" fmla="*/ 620649 w 638365"/>
                <a:gd name="connsiteY0" fmla="*/ 0 h 254555"/>
                <a:gd name="connsiteX1" fmla="*/ 17717 w 638365"/>
                <a:gd name="connsiteY1" fmla="*/ 0 h 254555"/>
                <a:gd name="connsiteX2" fmla="*/ 0 w 638365"/>
                <a:gd name="connsiteY2" fmla="*/ 17717 h 254555"/>
                <a:gd name="connsiteX3" fmla="*/ 0 w 638365"/>
                <a:gd name="connsiteY3" fmla="*/ 21860 h 254555"/>
                <a:gd name="connsiteX4" fmla="*/ 17717 w 638365"/>
                <a:gd name="connsiteY4" fmla="*/ 39576 h 254555"/>
                <a:gd name="connsiteX5" fmla="*/ 620649 w 638365"/>
                <a:gd name="connsiteY5" fmla="*/ 39576 h 254555"/>
                <a:gd name="connsiteX6" fmla="*/ 638366 w 638365"/>
                <a:gd name="connsiteY6" fmla="*/ 21860 h 254555"/>
                <a:gd name="connsiteX7" fmla="*/ 638366 w 638365"/>
                <a:gd name="connsiteY7" fmla="*/ 17717 h 254555"/>
                <a:gd name="connsiteX8" fmla="*/ 620649 w 638365"/>
                <a:gd name="connsiteY8" fmla="*/ 0 h 254555"/>
                <a:gd name="connsiteX9" fmla="*/ 620649 w 638365"/>
                <a:gd name="connsiteY9" fmla="*/ 106489 h 254555"/>
                <a:gd name="connsiteX10" fmla="*/ 17717 w 638365"/>
                <a:gd name="connsiteY10" fmla="*/ 106489 h 254555"/>
                <a:gd name="connsiteX11" fmla="*/ 0 w 638365"/>
                <a:gd name="connsiteY11" fmla="*/ 124206 h 254555"/>
                <a:gd name="connsiteX12" fmla="*/ 0 w 638365"/>
                <a:gd name="connsiteY12" fmla="*/ 128349 h 254555"/>
                <a:gd name="connsiteX13" fmla="*/ 17717 w 638365"/>
                <a:gd name="connsiteY13" fmla="*/ 146066 h 254555"/>
                <a:gd name="connsiteX14" fmla="*/ 620649 w 638365"/>
                <a:gd name="connsiteY14" fmla="*/ 146066 h 254555"/>
                <a:gd name="connsiteX15" fmla="*/ 638366 w 638365"/>
                <a:gd name="connsiteY15" fmla="*/ 128349 h 254555"/>
                <a:gd name="connsiteX16" fmla="*/ 638366 w 638365"/>
                <a:gd name="connsiteY16" fmla="*/ 124206 h 254555"/>
                <a:gd name="connsiteX17" fmla="*/ 620649 w 638365"/>
                <a:gd name="connsiteY17" fmla="*/ 106489 h 254555"/>
                <a:gd name="connsiteX18" fmla="*/ 186833 w 638365"/>
                <a:gd name="connsiteY18" fmla="*/ 214979 h 254555"/>
                <a:gd name="connsiteX19" fmla="*/ 17717 w 638365"/>
                <a:gd name="connsiteY19" fmla="*/ 214979 h 254555"/>
                <a:gd name="connsiteX20" fmla="*/ 0 w 638365"/>
                <a:gd name="connsiteY20" fmla="*/ 232696 h 254555"/>
                <a:gd name="connsiteX21" fmla="*/ 0 w 638365"/>
                <a:gd name="connsiteY21" fmla="*/ 236839 h 254555"/>
                <a:gd name="connsiteX22" fmla="*/ 17717 w 638365"/>
                <a:gd name="connsiteY22" fmla="*/ 254556 h 254555"/>
                <a:gd name="connsiteX23" fmla="*/ 186833 w 638365"/>
                <a:gd name="connsiteY23" fmla="*/ 254556 h 254555"/>
                <a:gd name="connsiteX24" fmla="*/ 204549 w 638365"/>
                <a:gd name="connsiteY24" fmla="*/ 236839 h 254555"/>
                <a:gd name="connsiteX25" fmla="*/ 204549 w 638365"/>
                <a:gd name="connsiteY25" fmla="*/ 232696 h 254555"/>
                <a:gd name="connsiteX26" fmla="*/ 186833 w 638365"/>
                <a:gd name="connsiteY26" fmla="*/ 214979 h 25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8365" h="254555">
                  <a:moveTo>
                    <a:pt x="620649" y="0"/>
                  </a:moveTo>
                  <a:lnTo>
                    <a:pt x="17717" y="0"/>
                  </a:lnTo>
                  <a:cubicBezTo>
                    <a:pt x="7932" y="0"/>
                    <a:pt x="0" y="7932"/>
                    <a:pt x="0" y="17717"/>
                  </a:cubicBezTo>
                  <a:lnTo>
                    <a:pt x="0" y="21860"/>
                  </a:lnTo>
                  <a:cubicBezTo>
                    <a:pt x="0" y="31644"/>
                    <a:pt x="7932" y="39576"/>
                    <a:pt x="17717" y="39576"/>
                  </a:cubicBezTo>
                  <a:lnTo>
                    <a:pt x="620649" y="39576"/>
                  </a:lnTo>
                  <a:cubicBezTo>
                    <a:pt x="630434" y="39576"/>
                    <a:pt x="638366" y="31644"/>
                    <a:pt x="638366" y="21860"/>
                  </a:cubicBezTo>
                  <a:lnTo>
                    <a:pt x="638366" y="17717"/>
                  </a:lnTo>
                  <a:cubicBezTo>
                    <a:pt x="638366" y="7932"/>
                    <a:pt x="630433" y="0"/>
                    <a:pt x="620649" y="0"/>
                  </a:cubicBezTo>
                  <a:close/>
                  <a:moveTo>
                    <a:pt x="620649" y="106489"/>
                  </a:moveTo>
                  <a:lnTo>
                    <a:pt x="17717" y="106489"/>
                  </a:lnTo>
                  <a:cubicBezTo>
                    <a:pt x="7932" y="106489"/>
                    <a:pt x="0" y="114421"/>
                    <a:pt x="0" y="124206"/>
                  </a:cubicBezTo>
                  <a:lnTo>
                    <a:pt x="0" y="128349"/>
                  </a:lnTo>
                  <a:cubicBezTo>
                    <a:pt x="0" y="138134"/>
                    <a:pt x="7932" y="146066"/>
                    <a:pt x="17717" y="146066"/>
                  </a:cubicBezTo>
                  <a:lnTo>
                    <a:pt x="620649" y="146066"/>
                  </a:lnTo>
                  <a:cubicBezTo>
                    <a:pt x="630434" y="146066"/>
                    <a:pt x="638366" y="138134"/>
                    <a:pt x="638366" y="128349"/>
                  </a:cubicBezTo>
                  <a:lnTo>
                    <a:pt x="638366" y="124206"/>
                  </a:lnTo>
                  <a:cubicBezTo>
                    <a:pt x="638366" y="114421"/>
                    <a:pt x="630433" y="106489"/>
                    <a:pt x="620649" y="106489"/>
                  </a:cubicBezTo>
                  <a:close/>
                  <a:moveTo>
                    <a:pt x="186833" y="214979"/>
                  </a:moveTo>
                  <a:lnTo>
                    <a:pt x="17717" y="214979"/>
                  </a:lnTo>
                  <a:cubicBezTo>
                    <a:pt x="7932" y="214979"/>
                    <a:pt x="0" y="222911"/>
                    <a:pt x="0" y="232696"/>
                  </a:cubicBezTo>
                  <a:lnTo>
                    <a:pt x="0" y="236839"/>
                  </a:lnTo>
                  <a:cubicBezTo>
                    <a:pt x="0" y="246624"/>
                    <a:pt x="7932" y="254556"/>
                    <a:pt x="17717" y="254556"/>
                  </a:cubicBezTo>
                  <a:lnTo>
                    <a:pt x="186833" y="254556"/>
                  </a:lnTo>
                  <a:cubicBezTo>
                    <a:pt x="196618" y="254556"/>
                    <a:pt x="204549" y="246624"/>
                    <a:pt x="204549" y="236839"/>
                  </a:cubicBezTo>
                  <a:lnTo>
                    <a:pt x="204549" y="232696"/>
                  </a:lnTo>
                  <a:cubicBezTo>
                    <a:pt x="204549" y="222911"/>
                    <a:pt x="196617" y="214979"/>
                    <a:pt x="186833" y="214979"/>
                  </a:cubicBezTo>
                  <a:close/>
                </a:path>
              </a:pathLst>
            </a:custGeom>
            <a:solidFill>
              <a:srgbClr val="EAF4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62648434-1E53-9F27-6051-06F96A46A9BD}"/>
                </a:ext>
              </a:extLst>
            </p:cNvPr>
            <p:cNvSpPr/>
            <p:nvPr/>
          </p:nvSpPr>
          <p:spPr>
            <a:xfrm>
              <a:off x="5320701" y="1722225"/>
              <a:ext cx="1822656" cy="1249251"/>
            </a:xfrm>
            <a:custGeom>
              <a:avLst/>
              <a:gdLst>
                <a:gd name="connsiteX0" fmla="*/ 90440 w 1822656"/>
                <a:gd name="connsiteY0" fmla="*/ 0 h 1249251"/>
                <a:gd name="connsiteX1" fmla="*/ 654749 w 1822656"/>
                <a:gd name="connsiteY1" fmla="*/ 0 h 1249251"/>
                <a:gd name="connsiteX2" fmla="*/ 654749 w 1822656"/>
                <a:gd name="connsiteY2" fmla="*/ 86535 h 1249251"/>
                <a:gd name="connsiteX3" fmla="*/ 3905 w 1822656"/>
                <a:gd name="connsiteY3" fmla="*/ 86535 h 1249251"/>
                <a:gd name="connsiteX4" fmla="*/ 90402 w 1822656"/>
                <a:gd name="connsiteY4" fmla="*/ 0 h 1249251"/>
                <a:gd name="connsiteX5" fmla="*/ 90440 w 1822656"/>
                <a:gd name="connsiteY5" fmla="*/ 0 h 1249251"/>
                <a:gd name="connsiteX6" fmla="*/ 0 w 1822656"/>
                <a:gd name="connsiteY6" fmla="*/ 1099280 h 1249251"/>
                <a:gd name="connsiteX7" fmla="*/ 1822656 w 1822656"/>
                <a:gd name="connsiteY7" fmla="*/ 1099280 h 1249251"/>
                <a:gd name="connsiteX8" fmla="*/ 1822656 w 1822656"/>
                <a:gd name="connsiteY8" fmla="*/ 1159335 h 1249251"/>
                <a:gd name="connsiteX9" fmla="*/ 1732740 w 1822656"/>
                <a:gd name="connsiteY9" fmla="*/ 1249251 h 1249251"/>
                <a:gd name="connsiteX10" fmla="*/ 109156 w 1822656"/>
                <a:gd name="connsiteY10" fmla="*/ 1249251 h 1249251"/>
                <a:gd name="connsiteX11" fmla="*/ 0 w 1822656"/>
                <a:gd name="connsiteY11" fmla="*/ 1140095 h 1249251"/>
                <a:gd name="connsiteX12" fmla="*/ 0 w 1822656"/>
                <a:gd name="connsiteY12" fmla="*/ 1099280 h 124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2656" h="1249251">
                  <a:moveTo>
                    <a:pt x="90440" y="0"/>
                  </a:moveTo>
                  <a:lnTo>
                    <a:pt x="654749" y="0"/>
                  </a:lnTo>
                  <a:lnTo>
                    <a:pt x="654749" y="86535"/>
                  </a:lnTo>
                  <a:lnTo>
                    <a:pt x="3905" y="86535"/>
                  </a:lnTo>
                  <a:cubicBezTo>
                    <a:pt x="3895" y="38753"/>
                    <a:pt x="42621" y="11"/>
                    <a:pt x="90402" y="0"/>
                  </a:cubicBezTo>
                  <a:cubicBezTo>
                    <a:pt x="90415" y="0"/>
                    <a:pt x="90427" y="0"/>
                    <a:pt x="90440" y="0"/>
                  </a:cubicBezTo>
                  <a:close/>
                  <a:moveTo>
                    <a:pt x="0" y="1099280"/>
                  </a:moveTo>
                  <a:lnTo>
                    <a:pt x="1822656" y="1099280"/>
                  </a:lnTo>
                  <a:lnTo>
                    <a:pt x="1822656" y="1159335"/>
                  </a:lnTo>
                  <a:cubicBezTo>
                    <a:pt x="1822646" y="1208990"/>
                    <a:pt x="1782395" y="1249241"/>
                    <a:pt x="1732740" y="1249251"/>
                  </a:cubicBezTo>
                  <a:lnTo>
                    <a:pt x="109156" y="1249251"/>
                  </a:lnTo>
                  <a:cubicBezTo>
                    <a:pt x="48878" y="1249236"/>
                    <a:pt x="16" y="1200374"/>
                    <a:pt x="0" y="1140095"/>
                  </a:cubicBezTo>
                  <a:lnTo>
                    <a:pt x="0" y="1099280"/>
                  </a:ln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" name="图形 9">
              <a:extLst>
                <a:ext uri="{FF2B5EF4-FFF2-40B4-BE49-F238E27FC236}">
                  <a16:creationId xmlns:a16="http://schemas.microsoft.com/office/drawing/2014/main" id="{91651FDD-699C-12EC-55A9-65B26568DF8C}"/>
                </a:ext>
              </a:extLst>
            </p:cNvPr>
            <p:cNvGrpSpPr/>
            <p:nvPr/>
          </p:nvGrpSpPr>
          <p:grpSpPr>
            <a:xfrm>
              <a:off x="5898250" y="2288010"/>
              <a:ext cx="808434" cy="195262"/>
              <a:chOff x="5898250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93747C-C916-1806-B7AE-0FF26105262B}"/>
                  </a:ext>
                </a:extLst>
              </p:cNvPr>
              <p:cNvSpPr/>
              <p:nvPr/>
            </p:nvSpPr>
            <p:spPr>
              <a:xfrm>
                <a:off x="6392645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6F427D7-1413-E4A7-739B-C57DA720C175}"/>
                  </a:ext>
                </a:extLst>
              </p:cNvPr>
              <p:cNvSpPr/>
              <p:nvPr/>
            </p:nvSpPr>
            <p:spPr>
              <a:xfrm>
                <a:off x="6553808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108 w 152876"/>
                  <a:gd name="connsiteY270" fmla="*/ 11906 h 195262"/>
                  <a:gd name="connsiteX271" fmla="*/ 32061 w 152876"/>
                  <a:gd name="connsiteY271" fmla="*/ 5953 h 195262"/>
                  <a:gd name="connsiteX272" fmla="*/ 26108 w 152876"/>
                  <a:gd name="connsiteY272" fmla="*/ 0 h 195262"/>
                  <a:gd name="connsiteX273" fmla="*/ 20155 w 152876"/>
                  <a:gd name="connsiteY273" fmla="*/ 5953 h 195262"/>
                  <a:gd name="connsiteX274" fmla="*/ 26108 w 152876"/>
                  <a:gd name="connsiteY274" fmla="*/ 11906 h 195262"/>
                  <a:gd name="connsiteX275" fmla="*/ 26108 w 152876"/>
                  <a:gd name="connsiteY275" fmla="*/ 34814 h 195262"/>
                  <a:gd name="connsiteX276" fmla="*/ 32061 w 152876"/>
                  <a:gd name="connsiteY276" fmla="*/ 28861 h 195262"/>
                  <a:gd name="connsiteX277" fmla="*/ 26108 w 152876"/>
                  <a:gd name="connsiteY277" fmla="*/ 22908 h 195262"/>
                  <a:gd name="connsiteX278" fmla="*/ 20155 w 152876"/>
                  <a:gd name="connsiteY278" fmla="*/ 28861 h 195262"/>
                  <a:gd name="connsiteX279" fmla="*/ 26108 w 152876"/>
                  <a:gd name="connsiteY279" fmla="*/ 34814 h 195262"/>
                  <a:gd name="connsiteX280" fmla="*/ 26108 w 152876"/>
                  <a:gd name="connsiteY280" fmla="*/ 57769 h 195262"/>
                  <a:gd name="connsiteX281" fmla="*/ 32061 w 152876"/>
                  <a:gd name="connsiteY281" fmla="*/ 51816 h 195262"/>
                  <a:gd name="connsiteX282" fmla="*/ 26108 w 152876"/>
                  <a:gd name="connsiteY282" fmla="*/ 45863 h 195262"/>
                  <a:gd name="connsiteX283" fmla="*/ 20155 w 152876"/>
                  <a:gd name="connsiteY283" fmla="*/ 51816 h 195262"/>
                  <a:gd name="connsiteX284" fmla="*/ 26108 w 152876"/>
                  <a:gd name="connsiteY284" fmla="*/ 57769 h 195262"/>
                  <a:gd name="connsiteX285" fmla="*/ 26108 w 152876"/>
                  <a:gd name="connsiteY285" fmla="*/ 80677 h 195262"/>
                  <a:gd name="connsiteX286" fmla="*/ 32061 w 152876"/>
                  <a:gd name="connsiteY286" fmla="*/ 74724 h 195262"/>
                  <a:gd name="connsiteX287" fmla="*/ 26108 w 152876"/>
                  <a:gd name="connsiteY287" fmla="*/ 68771 h 195262"/>
                  <a:gd name="connsiteX288" fmla="*/ 20155 w 152876"/>
                  <a:gd name="connsiteY288" fmla="*/ 74724 h 195262"/>
                  <a:gd name="connsiteX289" fmla="*/ 26108 w 152876"/>
                  <a:gd name="connsiteY289" fmla="*/ 80677 h 195262"/>
                  <a:gd name="connsiteX290" fmla="*/ 26108 w 152876"/>
                  <a:gd name="connsiteY290" fmla="*/ 103584 h 195262"/>
                  <a:gd name="connsiteX291" fmla="*/ 32061 w 152876"/>
                  <a:gd name="connsiteY291" fmla="*/ 97631 h 195262"/>
                  <a:gd name="connsiteX292" fmla="*/ 26108 w 152876"/>
                  <a:gd name="connsiteY292" fmla="*/ 91678 h 195262"/>
                  <a:gd name="connsiteX293" fmla="*/ 20155 w 152876"/>
                  <a:gd name="connsiteY293" fmla="*/ 97631 h 195262"/>
                  <a:gd name="connsiteX294" fmla="*/ 26108 w 152876"/>
                  <a:gd name="connsiteY294" fmla="*/ 103584 h 195262"/>
                  <a:gd name="connsiteX295" fmla="*/ 26108 w 152876"/>
                  <a:gd name="connsiteY295" fmla="*/ 126492 h 195262"/>
                  <a:gd name="connsiteX296" fmla="*/ 32061 w 152876"/>
                  <a:gd name="connsiteY296" fmla="*/ 120539 h 195262"/>
                  <a:gd name="connsiteX297" fmla="*/ 26108 w 152876"/>
                  <a:gd name="connsiteY297" fmla="*/ 114586 h 195262"/>
                  <a:gd name="connsiteX298" fmla="*/ 20155 w 152876"/>
                  <a:gd name="connsiteY298" fmla="*/ 120539 h 195262"/>
                  <a:gd name="connsiteX299" fmla="*/ 26108 w 152876"/>
                  <a:gd name="connsiteY299" fmla="*/ 126492 h 195262"/>
                  <a:gd name="connsiteX300" fmla="*/ 26108 w 152876"/>
                  <a:gd name="connsiteY300" fmla="*/ 149447 h 195262"/>
                  <a:gd name="connsiteX301" fmla="*/ 32061 w 152876"/>
                  <a:gd name="connsiteY301" fmla="*/ 143494 h 195262"/>
                  <a:gd name="connsiteX302" fmla="*/ 26108 w 152876"/>
                  <a:gd name="connsiteY302" fmla="*/ 137541 h 195262"/>
                  <a:gd name="connsiteX303" fmla="*/ 20155 w 152876"/>
                  <a:gd name="connsiteY303" fmla="*/ 143494 h 195262"/>
                  <a:gd name="connsiteX304" fmla="*/ 26108 w 152876"/>
                  <a:gd name="connsiteY304" fmla="*/ 149447 h 195262"/>
                  <a:gd name="connsiteX305" fmla="*/ 26108 w 152876"/>
                  <a:gd name="connsiteY305" fmla="*/ 172355 h 195262"/>
                  <a:gd name="connsiteX306" fmla="*/ 32061 w 152876"/>
                  <a:gd name="connsiteY306" fmla="*/ 166402 h 195262"/>
                  <a:gd name="connsiteX307" fmla="*/ 26108 w 152876"/>
                  <a:gd name="connsiteY307" fmla="*/ 160449 h 195262"/>
                  <a:gd name="connsiteX308" fmla="*/ 20155 w 152876"/>
                  <a:gd name="connsiteY308" fmla="*/ 166402 h 195262"/>
                  <a:gd name="connsiteX309" fmla="*/ 26108 w 152876"/>
                  <a:gd name="connsiteY309" fmla="*/ 172355 h 195262"/>
                  <a:gd name="connsiteX310" fmla="*/ 26108 w 152876"/>
                  <a:gd name="connsiteY310" fmla="*/ 195263 h 195262"/>
                  <a:gd name="connsiteX311" fmla="*/ 32061 w 152876"/>
                  <a:gd name="connsiteY311" fmla="*/ 189309 h 195262"/>
                  <a:gd name="connsiteX312" fmla="*/ 26108 w 152876"/>
                  <a:gd name="connsiteY312" fmla="*/ 183356 h 195262"/>
                  <a:gd name="connsiteX313" fmla="*/ 20155 w 152876"/>
                  <a:gd name="connsiteY313" fmla="*/ 189309 h 195262"/>
                  <a:gd name="connsiteX314" fmla="*/ 2610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69"/>
                    </a:moveTo>
                    <a:cubicBezTo>
                      <a:pt x="29396" y="57769"/>
                      <a:pt x="32061" y="55104"/>
                      <a:pt x="32061" y="51816"/>
                    </a:cubicBezTo>
                    <a:cubicBezTo>
                      <a:pt x="32061" y="48528"/>
                      <a:pt x="29396" y="45863"/>
                      <a:pt x="26108" y="45863"/>
                    </a:cubicBezTo>
                    <a:cubicBezTo>
                      <a:pt x="22820" y="45863"/>
                      <a:pt x="20155" y="48528"/>
                      <a:pt x="20155" y="51816"/>
                    </a:cubicBezTo>
                    <a:cubicBezTo>
                      <a:pt x="20155" y="55104"/>
                      <a:pt x="22820" y="57769"/>
                      <a:pt x="26108" y="57769"/>
                    </a:cubicBezTo>
                    <a:close/>
                    <a:moveTo>
                      <a:pt x="26108" y="80677"/>
                    </a:moveTo>
                    <a:cubicBezTo>
                      <a:pt x="29396" y="80677"/>
                      <a:pt x="32061" y="78012"/>
                      <a:pt x="32061" y="74724"/>
                    </a:cubicBezTo>
                    <a:cubicBezTo>
                      <a:pt x="32061" y="71436"/>
                      <a:pt x="29396" y="68771"/>
                      <a:pt x="26108" y="68771"/>
                    </a:cubicBezTo>
                    <a:cubicBezTo>
                      <a:pt x="22820" y="68771"/>
                      <a:pt x="20155" y="71436"/>
                      <a:pt x="20155" y="74724"/>
                    </a:cubicBezTo>
                    <a:cubicBezTo>
                      <a:pt x="20155" y="78012"/>
                      <a:pt x="22820" y="80677"/>
                      <a:pt x="26108" y="80677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47"/>
                    </a:moveTo>
                    <a:cubicBezTo>
                      <a:pt x="29396" y="149447"/>
                      <a:pt x="32061" y="146782"/>
                      <a:pt x="32061" y="143494"/>
                    </a:cubicBezTo>
                    <a:cubicBezTo>
                      <a:pt x="32061" y="140206"/>
                      <a:pt x="29396" y="137541"/>
                      <a:pt x="26108" y="137541"/>
                    </a:cubicBezTo>
                    <a:cubicBezTo>
                      <a:pt x="22820" y="137541"/>
                      <a:pt x="20155" y="140206"/>
                      <a:pt x="20155" y="143494"/>
                    </a:cubicBezTo>
                    <a:cubicBezTo>
                      <a:pt x="20155" y="146782"/>
                      <a:pt x="22820" y="149447"/>
                      <a:pt x="26108" y="149447"/>
                    </a:cubicBezTo>
                    <a:close/>
                    <a:moveTo>
                      <a:pt x="26108" y="172355"/>
                    </a:moveTo>
                    <a:cubicBezTo>
                      <a:pt x="29396" y="172355"/>
                      <a:pt x="32061" y="169690"/>
                      <a:pt x="32061" y="166402"/>
                    </a:cubicBezTo>
                    <a:cubicBezTo>
                      <a:pt x="32061" y="163114"/>
                      <a:pt x="29396" y="160449"/>
                      <a:pt x="26108" y="160449"/>
                    </a:cubicBezTo>
                    <a:cubicBezTo>
                      <a:pt x="22820" y="160449"/>
                      <a:pt x="20155" y="163114"/>
                      <a:pt x="20155" y="166402"/>
                    </a:cubicBezTo>
                    <a:cubicBezTo>
                      <a:pt x="20155" y="169690"/>
                      <a:pt x="22820" y="172355"/>
                      <a:pt x="26108" y="172355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A0F804B-D489-1009-5DE3-C3BFE10EFC97}"/>
                  </a:ext>
                </a:extLst>
              </p:cNvPr>
              <p:cNvSpPr/>
              <p:nvPr/>
            </p:nvSpPr>
            <p:spPr>
              <a:xfrm>
                <a:off x="622667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2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2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2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2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2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2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2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2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2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10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1" y="11906"/>
                      <a:pt x="11916" y="9241"/>
                      <a:pt x="11916" y="5953"/>
                    </a:cubicBezTo>
                    <a:cubicBezTo>
                      <a:pt x="11916" y="2665"/>
                      <a:pt x="9251" y="0"/>
                      <a:pt x="5963" y="0"/>
                    </a:cubicBezTo>
                    <a:cubicBezTo>
                      <a:pt x="2675" y="0"/>
                      <a:pt x="10" y="2665"/>
                      <a:pt x="10" y="5953"/>
                    </a:cubicBezTo>
                    <a:cubicBezTo>
                      <a:pt x="10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9923B9A-8618-DE3C-D762-3F62CE09D187}"/>
                  </a:ext>
                </a:extLst>
              </p:cNvPr>
              <p:cNvSpPr/>
              <p:nvPr/>
            </p:nvSpPr>
            <p:spPr>
              <a:xfrm>
                <a:off x="6064223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5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5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5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5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69 h 195262"/>
                  <a:gd name="connsiteX146" fmla="*/ 92440 w 152876"/>
                  <a:gd name="connsiteY146" fmla="*/ 51816 h 195262"/>
                  <a:gd name="connsiteX147" fmla="*/ 86487 w 152876"/>
                  <a:gd name="connsiteY147" fmla="*/ 45863 h 195262"/>
                  <a:gd name="connsiteX148" fmla="*/ 80534 w 152876"/>
                  <a:gd name="connsiteY148" fmla="*/ 51816 h 195262"/>
                  <a:gd name="connsiteX149" fmla="*/ 86487 w 152876"/>
                  <a:gd name="connsiteY149" fmla="*/ 57769 h 195262"/>
                  <a:gd name="connsiteX150" fmla="*/ 86487 w 152876"/>
                  <a:gd name="connsiteY150" fmla="*/ 80677 h 195262"/>
                  <a:gd name="connsiteX151" fmla="*/ 92440 w 152876"/>
                  <a:gd name="connsiteY151" fmla="*/ 74724 h 195262"/>
                  <a:gd name="connsiteX152" fmla="*/ 86487 w 152876"/>
                  <a:gd name="connsiteY152" fmla="*/ 68771 h 195262"/>
                  <a:gd name="connsiteX153" fmla="*/ 80534 w 152876"/>
                  <a:gd name="connsiteY153" fmla="*/ 74724 h 195262"/>
                  <a:gd name="connsiteX154" fmla="*/ 86487 w 152876"/>
                  <a:gd name="connsiteY154" fmla="*/ 80677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47 h 195262"/>
                  <a:gd name="connsiteX166" fmla="*/ 92440 w 152876"/>
                  <a:gd name="connsiteY166" fmla="*/ 143494 h 195262"/>
                  <a:gd name="connsiteX167" fmla="*/ 86487 w 152876"/>
                  <a:gd name="connsiteY167" fmla="*/ 137541 h 195262"/>
                  <a:gd name="connsiteX168" fmla="*/ 80534 w 152876"/>
                  <a:gd name="connsiteY168" fmla="*/ 143494 h 195262"/>
                  <a:gd name="connsiteX169" fmla="*/ 86487 w 152876"/>
                  <a:gd name="connsiteY169" fmla="*/ 149447 h 195262"/>
                  <a:gd name="connsiteX170" fmla="*/ 86487 w 152876"/>
                  <a:gd name="connsiteY170" fmla="*/ 172355 h 195262"/>
                  <a:gd name="connsiteX171" fmla="*/ 92440 w 152876"/>
                  <a:gd name="connsiteY171" fmla="*/ 166402 h 195262"/>
                  <a:gd name="connsiteX172" fmla="*/ 86487 w 152876"/>
                  <a:gd name="connsiteY172" fmla="*/ 160449 h 195262"/>
                  <a:gd name="connsiteX173" fmla="*/ 80534 w 152876"/>
                  <a:gd name="connsiteY173" fmla="*/ 166402 h 195262"/>
                  <a:gd name="connsiteX174" fmla="*/ 86487 w 152876"/>
                  <a:gd name="connsiteY174" fmla="*/ 172355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69 h 195262"/>
                  <a:gd name="connsiteX191" fmla="*/ 72295 w 152876"/>
                  <a:gd name="connsiteY191" fmla="*/ 51816 h 195262"/>
                  <a:gd name="connsiteX192" fmla="*/ 66342 w 152876"/>
                  <a:gd name="connsiteY192" fmla="*/ 45863 h 195262"/>
                  <a:gd name="connsiteX193" fmla="*/ 60388 w 152876"/>
                  <a:gd name="connsiteY193" fmla="*/ 51816 h 195262"/>
                  <a:gd name="connsiteX194" fmla="*/ 66342 w 152876"/>
                  <a:gd name="connsiteY194" fmla="*/ 57769 h 195262"/>
                  <a:gd name="connsiteX195" fmla="*/ 66342 w 152876"/>
                  <a:gd name="connsiteY195" fmla="*/ 80677 h 195262"/>
                  <a:gd name="connsiteX196" fmla="*/ 72295 w 152876"/>
                  <a:gd name="connsiteY196" fmla="*/ 74724 h 195262"/>
                  <a:gd name="connsiteX197" fmla="*/ 66342 w 152876"/>
                  <a:gd name="connsiteY197" fmla="*/ 68771 h 195262"/>
                  <a:gd name="connsiteX198" fmla="*/ 60388 w 152876"/>
                  <a:gd name="connsiteY198" fmla="*/ 74724 h 195262"/>
                  <a:gd name="connsiteX199" fmla="*/ 66342 w 152876"/>
                  <a:gd name="connsiteY199" fmla="*/ 80677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47 h 195262"/>
                  <a:gd name="connsiteX211" fmla="*/ 72295 w 152876"/>
                  <a:gd name="connsiteY211" fmla="*/ 143494 h 195262"/>
                  <a:gd name="connsiteX212" fmla="*/ 66342 w 152876"/>
                  <a:gd name="connsiteY212" fmla="*/ 137541 h 195262"/>
                  <a:gd name="connsiteX213" fmla="*/ 60388 w 152876"/>
                  <a:gd name="connsiteY213" fmla="*/ 143494 h 195262"/>
                  <a:gd name="connsiteX214" fmla="*/ 66342 w 152876"/>
                  <a:gd name="connsiteY214" fmla="*/ 149447 h 195262"/>
                  <a:gd name="connsiteX215" fmla="*/ 66342 w 152876"/>
                  <a:gd name="connsiteY215" fmla="*/ 172355 h 195262"/>
                  <a:gd name="connsiteX216" fmla="*/ 72295 w 152876"/>
                  <a:gd name="connsiteY216" fmla="*/ 166402 h 195262"/>
                  <a:gd name="connsiteX217" fmla="*/ 66342 w 152876"/>
                  <a:gd name="connsiteY217" fmla="*/ 160449 h 195262"/>
                  <a:gd name="connsiteX218" fmla="*/ 60388 w 152876"/>
                  <a:gd name="connsiteY218" fmla="*/ 166402 h 195262"/>
                  <a:gd name="connsiteX219" fmla="*/ 66342 w 152876"/>
                  <a:gd name="connsiteY219" fmla="*/ 172355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69 h 195262"/>
                  <a:gd name="connsiteX236" fmla="*/ 52149 w 152876"/>
                  <a:gd name="connsiteY236" fmla="*/ 51816 h 195262"/>
                  <a:gd name="connsiteX237" fmla="*/ 46196 w 152876"/>
                  <a:gd name="connsiteY237" fmla="*/ 45863 h 195262"/>
                  <a:gd name="connsiteX238" fmla="*/ 40243 w 152876"/>
                  <a:gd name="connsiteY238" fmla="*/ 51816 h 195262"/>
                  <a:gd name="connsiteX239" fmla="*/ 46196 w 152876"/>
                  <a:gd name="connsiteY239" fmla="*/ 57769 h 195262"/>
                  <a:gd name="connsiteX240" fmla="*/ 46196 w 152876"/>
                  <a:gd name="connsiteY240" fmla="*/ 80677 h 195262"/>
                  <a:gd name="connsiteX241" fmla="*/ 52149 w 152876"/>
                  <a:gd name="connsiteY241" fmla="*/ 74724 h 195262"/>
                  <a:gd name="connsiteX242" fmla="*/ 46196 w 152876"/>
                  <a:gd name="connsiteY242" fmla="*/ 68771 h 195262"/>
                  <a:gd name="connsiteX243" fmla="*/ 40243 w 152876"/>
                  <a:gd name="connsiteY243" fmla="*/ 74724 h 195262"/>
                  <a:gd name="connsiteX244" fmla="*/ 46196 w 152876"/>
                  <a:gd name="connsiteY244" fmla="*/ 80677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47 h 195262"/>
                  <a:gd name="connsiteX256" fmla="*/ 52149 w 152876"/>
                  <a:gd name="connsiteY256" fmla="*/ 143494 h 195262"/>
                  <a:gd name="connsiteX257" fmla="*/ 46196 w 152876"/>
                  <a:gd name="connsiteY257" fmla="*/ 137541 h 195262"/>
                  <a:gd name="connsiteX258" fmla="*/ 40243 w 152876"/>
                  <a:gd name="connsiteY258" fmla="*/ 143494 h 195262"/>
                  <a:gd name="connsiteX259" fmla="*/ 46196 w 152876"/>
                  <a:gd name="connsiteY259" fmla="*/ 149447 h 195262"/>
                  <a:gd name="connsiteX260" fmla="*/ 46196 w 152876"/>
                  <a:gd name="connsiteY260" fmla="*/ 172355 h 195262"/>
                  <a:gd name="connsiteX261" fmla="*/ 52149 w 152876"/>
                  <a:gd name="connsiteY261" fmla="*/ 166402 h 195262"/>
                  <a:gd name="connsiteX262" fmla="*/ 46196 w 152876"/>
                  <a:gd name="connsiteY262" fmla="*/ 160449 h 195262"/>
                  <a:gd name="connsiteX263" fmla="*/ 40243 w 152876"/>
                  <a:gd name="connsiteY263" fmla="*/ 166402 h 195262"/>
                  <a:gd name="connsiteX264" fmla="*/ 46196 w 152876"/>
                  <a:gd name="connsiteY264" fmla="*/ 172355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69 h 195262"/>
                  <a:gd name="connsiteX281" fmla="*/ 32004 w 152876"/>
                  <a:gd name="connsiteY281" fmla="*/ 51816 h 195262"/>
                  <a:gd name="connsiteX282" fmla="*/ 26051 w 152876"/>
                  <a:gd name="connsiteY282" fmla="*/ 45863 h 195262"/>
                  <a:gd name="connsiteX283" fmla="*/ 20098 w 152876"/>
                  <a:gd name="connsiteY283" fmla="*/ 51816 h 195262"/>
                  <a:gd name="connsiteX284" fmla="*/ 26051 w 152876"/>
                  <a:gd name="connsiteY284" fmla="*/ 57769 h 195262"/>
                  <a:gd name="connsiteX285" fmla="*/ 26051 w 152876"/>
                  <a:gd name="connsiteY285" fmla="*/ 80677 h 195262"/>
                  <a:gd name="connsiteX286" fmla="*/ 32004 w 152876"/>
                  <a:gd name="connsiteY286" fmla="*/ 74724 h 195262"/>
                  <a:gd name="connsiteX287" fmla="*/ 26051 w 152876"/>
                  <a:gd name="connsiteY287" fmla="*/ 68771 h 195262"/>
                  <a:gd name="connsiteX288" fmla="*/ 20098 w 152876"/>
                  <a:gd name="connsiteY288" fmla="*/ 74724 h 195262"/>
                  <a:gd name="connsiteX289" fmla="*/ 26051 w 152876"/>
                  <a:gd name="connsiteY289" fmla="*/ 80677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47 h 195262"/>
                  <a:gd name="connsiteX301" fmla="*/ 32004 w 152876"/>
                  <a:gd name="connsiteY301" fmla="*/ 143494 h 195262"/>
                  <a:gd name="connsiteX302" fmla="*/ 26051 w 152876"/>
                  <a:gd name="connsiteY302" fmla="*/ 137541 h 195262"/>
                  <a:gd name="connsiteX303" fmla="*/ 20098 w 152876"/>
                  <a:gd name="connsiteY303" fmla="*/ 143494 h 195262"/>
                  <a:gd name="connsiteX304" fmla="*/ 26051 w 152876"/>
                  <a:gd name="connsiteY304" fmla="*/ 149447 h 195262"/>
                  <a:gd name="connsiteX305" fmla="*/ 26051 w 152876"/>
                  <a:gd name="connsiteY305" fmla="*/ 172355 h 195262"/>
                  <a:gd name="connsiteX306" fmla="*/ 32004 w 152876"/>
                  <a:gd name="connsiteY306" fmla="*/ 166402 h 195262"/>
                  <a:gd name="connsiteX307" fmla="*/ 26051 w 152876"/>
                  <a:gd name="connsiteY307" fmla="*/ 160449 h 195262"/>
                  <a:gd name="connsiteX308" fmla="*/ 20098 w 152876"/>
                  <a:gd name="connsiteY308" fmla="*/ 166402 h 195262"/>
                  <a:gd name="connsiteX309" fmla="*/ 26051 w 152876"/>
                  <a:gd name="connsiteY309" fmla="*/ 172355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5" y="55104"/>
                      <a:pt x="112585" y="51816"/>
                    </a:cubicBezTo>
                    <a:cubicBezTo>
                      <a:pt x="112585" y="48528"/>
                      <a:pt x="109920" y="45863"/>
                      <a:pt x="106632" y="45863"/>
                    </a:cubicBezTo>
                    <a:cubicBezTo>
                      <a:pt x="103344" y="45863"/>
                      <a:pt x="100679" y="48528"/>
                      <a:pt x="100679" y="51816"/>
                    </a:cubicBezTo>
                    <a:cubicBezTo>
                      <a:pt x="100679" y="55104"/>
                      <a:pt x="103344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5" y="78012"/>
                      <a:pt x="112585" y="74724"/>
                    </a:cubicBezTo>
                    <a:cubicBezTo>
                      <a:pt x="112585" y="71436"/>
                      <a:pt x="109920" y="68771"/>
                      <a:pt x="106632" y="68771"/>
                    </a:cubicBezTo>
                    <a:cubicBezTo>
                      <a:pt x="103344" y="68771"/>
                      <a:pt x="100679" y="71436"/>
                      <a:pt x="100679" y="74724"/>
                    </a:cubicBezTo>
                    <a:cubicBezTo>
                      <a:pt x="100679" y="78012"/>
                      <a:pt x="103344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5" y="146782"/>
                      <a:pt x="112585" y="143494"/>
                    </a:cubicBezTo>
                    <a:cubicBezTo>
                      <a:pt x="112585" y="140206"/>
                      <a:pt x="109920" y="137541"/>
                      <a:pt x="106632" y="137541"/>
                    </a:cubicBezTo>
                    <a:cubicBezTo>
                      <a:pt x="103344" y="137541"/>
                      <a:pt x="100679" y="140206"/>
                      <a:pt x="100679" y="143494"/>
                    </a:cubicBezTo>
                    <a:cubicBezTo>
                      <a:pt x="100679" y="146782"/>
                      <a:pt x="103344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5" y="169690"/>
                      <a:pt x="112585" y="166402"/>
                    </a:cubicBezTo>
                    <a:cubicBezTo>
                      <a:pt x="112585" y="163114"/>
                      <a:pt x="109920" y="160449"/>
                      <a:pt x="106632" y="160449"/>
                    </a:cubicBezTo>
                    <a:cubicBezTo>
                      <a:pt x="103344" y="160449"/>
                      <a:pt x="100679" y="163114"/>
                      <a:pt x="100679" y="166402"/>
                    </a:cubicBezTo>
                    <a:cubicBezTo>
                      <a:pt x="100679" y="169690"/>
                      <a:pt x="103344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69"/>
                    </a:moveTo>
                    <a:cubicBezTo>
                      <a:pt x="89775" y="57769"/>
                      <a:pt x="92440" y="55104"/>
                      <a:pt x="92440" y="51816"/>
                    </a:cubicBezTo>
                    <a:cubicBezTo>
                      <a:pt x="92440" y="48528"/>
                      <a:pt x="89775" y="45863"/>
                      <a:pt x="86487" y="45863"/>
                    </a:cubicBezTo>
                    <a:cubicBezTo>
                      <a:pt x="83199" y="45863"/>
                      <a:pt x="80534" y="48528"/>
                      <a:pt x="80534" y="51816"/>
                    </a:cubicBezTo>
                    <a:cubicBezTo>
                      <a:pt x="80534" y="55104"/>
                      <a:pt x="83199" y="57769"/>
                      <a:pt x="86487" y="57769"/>
                    </a:cubicBezTo>
                    <a:close/>
                    <a:moveTo>
                      <a:pt x="86487" y="80677"/>
                    </a:moveTo>
                    <a:cubicBezTo>
                      <a:pt x="89775" y="80677"/>
                      <a:pt x="92440" y="78012"/>
                      <a:pt x="92440" y="74724"/>
                    </a:cubicBezTo>
                    <a:cubicBezTo>
                      <a:pt x="92440" y="71436"/>
                      <a:pt x="89775" y="68771"/>
                      <a:pt x="86487" y="68771"/>
                    </a:cubicBezTo>
                    <a:cubicBezTo>
                      <a:pt x="83199" y="68771"/>
                      <a:pt x="80534" y="71436"/>
                      <a:pt x="80534" y="74724"/>
                    </a:cubicBezTo>
                    <a:cubicBezTo>
                      <a:pt x="80534" y="78012"/>
                      <a:pt x="83199" y="80677"/>
                      <a:pt x="86487" y="80677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47"/>
                    </a:moveTo>
                    <a:cubicBezTo>
                      <a:pt x="89775" y="149447"/>
                      <a:pt x="92440" y="146782"/>
                      <a:pt x="92440" y="143494"/>
                    </a:cubicBezTo>
                    <a:cubicBezTo>
                      <a:pt x="92440" y="140206"/>
                      <a:pt x="89775" y="137541"/>
                      <a:pt x="86487" y="137541"/>
                    </a:cubicBezTo>
                    <a:cubicBezTo>
                      <a:pt x="83199" y="137541"/>
                      <a:pt x="80534" y="140206"/>
                      <a:pt x="80534" y="143494"/>
                    </a:cubicBezTo>
                    <a:cubicBezTo>
                      <a:pt x="80534" y="146782"/>
                      <a:pt x="83199" y="149447"/>
                      <a:pt x="86487" y="149447"/>
                    </a:cubicBezTo>
                    <a:close/>
                    <a:moveTo>
                      <a:pt x="86487" y="172355"/>
                    </a:moveTo>
                    <a:cubicBezTo>
                      <a:pt x="89775" y="172355"/>
                      <a:pt x="92440" y="169690"/>
                      <a:pt x="92440" y="166402"/>
                    </a:cubicBezTo>
                    <a:cubicBezTo>
                      <a:pt x="92440" y="163114"/>
                      <a:pt x="89775" y="160449"/>
                      <a:pt x="86487" y="160449"/>
                    </a:cubicBezTo>
                    <a:cubicBezTo>
                      <a:pt x="83199" y="160449"/>
                      <a:pt x="80534" y="163114"/>
                      <a:pt x="80534" y="166402"/>
                    </a:cubicBezTo>
                    <a:cubicBezTo>
                      <a:pt x="80534" y="169690"/>
                      <a:pt x="83199" y="172355"/>
                      <a:pt x="86487" y="172355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69"/>
                    </a:moveTo>
                    <a:cubicBezTo>
                      <a:pt x="69629" y="57769"/>
                      <a:pt x="72295" y="55104"/>
                      <a:pt x="72295" y="51816"/>
                    </a:cubicBezTo>
                    <a:cubicBezTo>
                      <a:pt x="72295" y="48528"/>
                      <a:pt x="69629" y="45863"/>
                      <a:pt x="66342" y="45863"/>
                    </a:cubicBezTo>
                    <a:cubicBezTo>
                      <a:pt x="63054" y="45863"/>
                      <a:pt x="60388" y="48528"/>
                      <a:pt x="60388" y="51816"/>
                    </a:cubicBezTo>
                    <a:cubicBezTo>
                      <a:pt x="60388" y="55104"/>
                      <a:pt x="63054" y="57769"/>
                      <a:pt x="66342" y="57769"/>
                    </a:cubicBezTo>
                    <a:close/>
                    <a:moveTo>
                      <a:pt x="66342" y="80677"/>
                    </a:moveTo>
                    <a:cubicBezTo>
                      <a:pt x="69629" y="80677"/>
                      <a:pt x="72295" y="78012"/>
                      <a:pt x="72295" y="74724"/>
                    </a:cubicBezTo>
                    <a:cubicBezTo>
                      <a:pt x="72295" y="71436"/>
                      <a:pt x="69629" y="68771"/>
                      <a:pt x="66342" y="68771"/>
                    </a:cubicBezTo>
                    <a:cubicBezTo>
                      <a:pt x="63054" y="68771"/>
                      <a:pt x="60388" y="71436"/>
                      <a:pt x="60388" y="74724"/>
                    </a:cubicBezTo>
                    <a:cubicBezTo>
                      <a:pt x="60388" y="78012"/>
                      <a:pt x="63054" y="80677"/>
                      <a:pt x="66342" y="80677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47"/>
                    </a:moveTo>
                    <a:cubicBezTo>
                      <a:pt x="69629" y="149447"/>
                      <a:pt x="72295" y="146782"/>
                      <a:pt x="72295" y="143494"/>
                    </a:cubicBezTo>
                    <a:cubicBezTo>
                      <a:pt x="72295" y="140206"/>
                      <a:pt x="69629" y="137541"/>
                      <a:pt x="66342" y="137541"/>
                    </a:cubicBezTo>
                    <a:cubicBezTo>
                      <a:pt x="63054" y="137541"/>
                      <a:pt x="60388" y="140206"/>
                      <a:pt x="60388" y="143494"/>
                    </a:cubicBezTo>
                    <a:cubicBezTo>
                      <a:pt x="60388" y="146782"/>
                      <a:pt x="63054" y="149447"/>
                      <a:pt x="66342" y="149447"/>
                    </a:cubicBezTo>
                    <a:close/>
                    <a:moveTo>
                      <a:pt x="66342" y="172355"/>
                    </a:moveTo>
                    <a:cubicBezTo>
                      <a:pt x="69629" y="172355"/>
                      <a:pt x="72295" y="169690"/>
                      <a:pt x="72295" y="166402"/>
                    </a:cubicBezTo>
                    <a:cubicBezTo>
                      <a:pt x="72295" y="163114"/>
                      <a:pt x="69629" y="160449"/>
                      <a:pt x="66342" y="160449"/>
                    </a:cubicBezTo>
                    <a:cubicBezTo>
                      <a:pt x="63054" y="160449"/>
                      <a:pt x="60388" y="163114"/>
                      <a:pt x="60388" y="166402"/>
                    </a:cubicBezTo>
                    <a:cubicBezTo>
                      <a:pt x="60388" y="169690"/>
                      <a:pt x="63054" y="172355"/>
                      <a:pt x="66342" y="172355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69"/>
                    </a:moveTo>
                    <a:cubicBezTo>
                      <a:pt x="49484" y="57769"/>
                      <a:pt x="52149" y="55104"/>
                      <a:pt x="52149" y="51816"/>
                    </a:cubicBezTo>
                    <a:cubicBezTo>
                      <a:pt x="52149" y="48528"/>
                      <a:pt x="49484" y="45863"/>
                      <a:pt x="46196" y="45863"/>
                    </a:cubicBezTo>
                    <a:cubicBezTo>
                      <a:pt x="42908" y="45863"/>
                      <a:pt x="40243" y="48528"/>
                      <a:pt x="40243" y="51816"/>
                    </a:cubicBezTo>
                    <a:cubicBezTo>
                      <a:pt x="40243" y="55104"/>
                      <a:pt x="42908" y="57769"/>
                      <a:pt x="46196" y="57769"/>
                    </a:cubicBezTo>
                    <a:close/>
                    <a:moveTo>
                      <a:pt x="46196" y="80677"/>
                    </a:moveTo>
                    <a:cubicBezTo>
                      <a:pt x="49484" y="80677"/>
                      <a:pt x="52149" y="78012"/>
                      <a:pt x="52149" y="74724"/>
                    </a:cubicBezTo>
                    <a:cubicBezTo>
                      <a:pt x="52149" y="71436"/>
                      <a:pt x="49484" y="68771"/>
                      <a:pt x="46196" y="68771"/>
                    </a:cubicBezTo>
                    <a:cubicBezTo>
                      <a:pt x="42908" y="68771"/>
                      <a:pt x="40243" y="71436"/>
                      <a:pt x="40243" y="74724"/>
                    </a:cubicBezTo>
                    <a:cubicBezTo>
                      <a:pt x="40243" y="78012"/>
                      <a:pt x="42908" y="80677"/>
                      <a:pt x="46196" y="80677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47"/>
                    </a:moveTo>
                    <a:cubicBezTo>
                      <a:pt x="49484" y="149447"/>
                      <a:pt x="52149" y="146782"/>
                      <a:pt x="52149" y="143494"/>
                    </a:cubicBezTo>
                    <a:cubicBezTo>
                      <a:pt x="52149" y="140206"/>
                      <a:pt x="49484" y="137541"/>
                      <a:pt x="46196" y="137541"/>
                    </a:cubicBezTo>
                    <a:cubicBezTo>
                      <a:pt x="42908" y="137541"/>
                      <a:pt x="40243" y="140206"/>
                      <a:pt x="40243" y="143494"/>
                    </a:cubicBezTo>
                    <a:cubicBezTo>
                      <a:pt x="40243" y="146782"/>
                      <a:pt x="42908" y="149447"/>
                      <a:pt x="46196" y="149447"/>
                    </a:cubicBezTo>
                    <a:close/>
                    <a:moveTo>
                      <a:pt x="46196" y="172355"/>
                    </a:moveTo>
                    <a:cubicBezTo>
                      <a:pt x="49484" y="172355"/>
                      <a:pt x="52149" y="169690"/>
                      <a:pt x="52149" y="166402"/>
                    </a:cubicBezTo>
                    <a:cubicBezTo>
                      <a:pt x="52149" y="163114"/>
                      <a:pt x="49484" y="160449"/>
                      <a:pt x="46196" y="160449"/>
                    </a:cubicBezTo>
                    <a:cubicBezTo>
                      <a:pt x="42908" y="160449"/>
                      <a:pt x="40243" y="163114"/>
                      <a:pt x="40243" y="166402"/>
                    </a:cubicBezTo>
                    <a:cubicBezTo>
                      <a:pt x="40243" y="169690"/>
                      <a:pt x="42908" y="172355"/>
                      <a:pt x="46196" y="172355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69"/>
                    </a:moveTo>
                    <a:cubicBezTo>
                      <a:pt x="29339" y="57769"/>
                      <a:pt x="32004" y="55104"/>
                      <a:pt x="32004" y="51816"/>
                    </a:cubicBezTo>
                    <a:cubicBezTo>
                      <a:pt x="32004" y="48528"/>
                      <a:pt x="29339" y="45863"/>
                      <a:pt x="26051" y="45863"/>
                    </a:cubicBezTo>
                    <a:cubicBezTo>
                      <a:pt x="22763" y="45863"/>
                      <a:pt x="20098" y="48528"/>
                      <a:pt x="20098" y="51816"/>
                    </a:cubicBezTo>
                    <a:cubicBezTo>
                      <a:pt x="20098" y="55104"/>
                      <a:pt x="22763" y="57769"/>
                      <a:pt x="26051" y="57769"/>
                    </a:cubicBezTo>
                    <a:close/>
                    <a:moveTo>
                      <a:pt x="26051" y="80677"/>
                    </a:moveTo>
                    <a:cubicBezTo>
                      <a:pt x="29339" y="80677"/>
                      <a:pt x="32004" y="78012"/>
                      <a:pt x="32004" y="74724"/>
                    </a:cubicBezTo>
                    <a:cubicBezTo>
                      <a:pt x="32004" y="71436"/>
                      <a:pt x="29339" y="68771"/>
                      <a:pt x="26051" y="68771"/>
                    </a:cubicBezTo>
                    <a:cubicBezTo>
                      <a:pt x="22763" y="68771"/>
                      <a:pt x="20098" y="71436"/>
                      <a:pt x="20098" y="74724"/>
                    </a:cubicBezTo>
                    <a:cubicBezTo>
                      <a:pt x="20098" y="78012"/>
                      <a:pt x="22763" y="80677"/>
                      <a:pt x="26051" y="80677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47"/>
                    </a:moveTo>
                    <a:cubicBezTo>
                      <a:pt x="29339" y="149447"/>
                      <a:pt x="32004" y="146782"/>
                      <a:pt x="32004" y="143494"/>
                    </a:cubicBezTo>
                    <a:cubicBezTo>
                      <a:pt x="32004" y="140206"/>
                      <a:pt x="29339" y="137541"/>
                      <a:pt x="26051" y="137541"/>
                    </a:cubicBezTo>
                    <a:cubicBezTo>
                      <a:pt x="22763" y="137541"/>
                      <a:pt x="20098" y="140206"/>
                      <a:pt x="20098" y="143494"/>
                    </a:cubicBezTo>
                    <a:cubicBezTo>
                      <a:pt x="20098" y="146782"/>
                      <a:pt x="22763" y="149447"/>
                      <a:pt x="26051" y="149447"/>
                    </a:cubicBezTo>
                    <a:close/>
                    <a:moveTo>
                      <a:pt x="26051" y="172355"/>
                    </a:moveTo>
                    <a:cubicBezTo>
                      <a:pt x="29339" y="172355"/>
                      <a:pt x="32004" y="169690"/>
                      <a:pt x="32004" y="166402"/>
                    </a:cubicBezTo>
                    <a:cubicBezTo>
                      <a:pt x="32004" y="163114"/>
                      <a:pt x="29339" y="160449"/>
                      <a:pt x="26051" y="160449"/>
                    </a:cubicBezTo>
                    <a:cubicBezTo>
                      <a:pt x="22763" y="160449"/>
                      <a:pt x="20098" y="163114"/>
                      <a:pt x="20098" y="166402"/>
                    </a:cubicBezTo>
                    <a:cubicBezTo>
                      <a:pt x="20098" y="169690"/>
                      <a:pt x="22763" y="172355"/>
                      <a:pt x="26051" y="172355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A310C02-DAD7-AFFB-D878-44CB5D6185B6}"/>
                  </a:ext>
                </a:extLst>
              </p:cNvPr>
              <p:cNvSpPr/>
              <p:nvPr/>
            </p:nvSpPr>
            <p:spPr>
              <a:xfrm>
                <a:off x="5898250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5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9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9 w 152923"/>
                  <a:gd name="connsiteY284" fmla="*/ 57769 h 195262"/>
                  <a:gd name="connsiteX285" fmla="*/ 26099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9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9 w 152923"/>
                  <a:gd name="connsiteY289" fmla="*/ 80677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9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9 w 152923"/>
                  <a:gd name="connsiteY304" fmla="*/ 149447 h 195262"/>
                  <a:gd name="connsiteX305" fmla="*/ 26099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9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9 w 152923"/>
                  <a:gd name="connsiteY309" fmla="*/ 172355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63 w 152923"/>
                  <a:gd name="connsiteY315" fmla="*/ 11906 h 195262"/>
                  <a:gd name="connsiteX316" fmla="*/ 11916 w 152923"/>
                  <a:gd name="connsiteY316" fmla="*/ 5953 h 195262"/>
                  <a:gd name="connsiteX317" fmla="*/ 5963 w 152923"/>
                  <a:gd name="connsiteY317" fmla="*/ 0 h 195262"/>
                  <a:gd name="connsiteX318" fmla="*/ 9 w 152923"/>
                  <a:gd name="connsiteY318" fmla="*/ 5953 h 195262"/>
                  <a:gd name="connsiteX319" fmla="*/ 596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9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9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9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9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63" y="11906"/>
                    </a:moveTo>
                    <a:cubicBezTo>
                      <a:pt x="9250" y="11906"/>
                      <a:pt x="11916" y="9241"/>
                      <a:pt x="11916" y="5953"/>
                    </a:cubicBezTo>
                    <a:cubicBezTo>
                      <a:pt x="11916" y="2665"/>
                      <a:pt x="9250" y="0"/>
                      <a:pt x="5963" y="0"/>
                    </a:cubicBezTo>
                    <a:cubicBezTo>
                      <a:pt x="2675" y="0"/>
                      <a:pt x="9" y="2665"/>
                      <a:pt x="9" y="5953"/>
                    </a:cubicBezTo>
                    <a:cubicBezTo>
                      <a:pt x="9" y="9241"/>
                      <a:pt x="2675" y="11906"/>
                      <a:pt x="596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BEE5219E-73D8-679A-7DFA-0F1CA9BC0366}"/>
                </a:ext>
              </a:extLst>
            </p:cNvPr>
            <p:cNvGrpSpPr/>
            <p:nvPr/>
          </p:nvGrpSpPr>
          <p:grpSpPr>
            <a:xfrm>
              <a:off x="6714304" y="2288010"/>
              <a:ext cx="808434" cy="195262"/>
              <a:chOff x="6714304" y="228801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B57D8D-1344-BC35-5709-F5369B15D414}"/>
                  </a:ext>
                </a:extLst>
              </p:cNvPr>
              <p:cNvSpPr/>
              <p:nvPr/>
            </p:nvSpPr>
            <p:spPr>
              <a:xfrm>
                <a:off x="7208652" y="228801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69 h 195262"/>
                  <a:gd name="connsiteX11" fmla="*/ 152924 w 152923"/>
                  <a:gd name="connsiteY11" fmla="*/ 51816 h 195262"/>
                  <a:gd name="connsiteX12" fmla="*/ 146971 w 152923"/>
                  <a:gd name="connsiteY12" fmla="*/ 45863 h 195262"/>
                  <a:gd name="connsiteX13" fmla="*/ 141018 w 152923"/>
                  <a:gd name="connsiteY13" fmla="*/ 51816 h 195262"/>
                  <a:gd name="connsiteX14" fmla="*/ 146971 w 152923"/>
                  <a:gd name="connsiteY14" fmla="*/ 57769 h 195262"/>
                  <a:gd name="connsiteX15" fmla="*/ 146971 w 152923"/>
                  <a:gd name="connsiteY15" fmla="*/ 80677 h 195262"/>
                  <a:gd name="connsiteX16" fmla="*/ 152924 w 152923"/>
                  <a:gd name="connsiteY16" fmla="*/ 74724 h 195262"/>
                  <a:gd name="connsiteX17" fmla="*/ 146971 w 152923"/>
                  <a:gd name="connsiteY17" fmla="*/ 68771 h 195262"/>
                  <a:gd name="connsiteX18" fmla="*/ 141018 w 152923"/>
                  <a:gd name="connsiteY18" fmla="*/ 74724 h 195262"/>
                  <a:gd name="connsiteX19" fmla="*/ 146971 w 152923"/>
                  <a:gd name="connsiteY19" fmla="*/ 80677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47 h 195262"/>
                  <a:gd name="connsiteX31" fmla="*/ 152924 w 152923"/>
                  <a:gd name="connsiteY31" fmla="*/ 143494 h 195262"/>
                  <a:gd name="connsiteX32" fmla="*/ 146971 w 152923"/>
                  <a:gd name="connsiteY32" fmla="*/ 137541 h 195262"/>
                  <a:gd name="connsiteX33" fmla="*/ 141018 w 152923"/>
                  <a:gd name="connsiteY33" fmla="*/ 143494 h 195262"/>
                  <a:gd name="connsiteX34" fmla="*/ 146971 w 152923"/>
                  <a:gd name="connsiteY34" fmla="*/ 149447 h 195262"/>
                  <a:gd name="connsiteX35" fmla="*/ 146971 w 152923"/>
                  <a:gd name="connsiteY35" fmla="*/ 172355 h 195262"/>
                  <a:gd name="connsiteX36" fmla="*/ 152924 w 152923"/>
                  <a:gd name="connsiteY36" fmla="*/ 166402 h 195262"/>
                  <a:gd name="connsiteX37" fmla="*/ 146971 w 152923"/>
                  <a:gd name="connsiteY37" fmla="*/ 160449 h 195262"/>
                  <a:gd name="connsiteX38" fmla="*/ 141018 w 152923"/>
                  <a:gd name="connsiteY38" fmla="*/ 166402 h 195262"/>
                  <a:gd name="connsiteX39" fmla="*/ 146971 w 152923"/>
                  <a:gd name="connsiteY39" fmla="*/ 172355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69 h 195262"/>
                  <a:gd name="connsiteX56" fmla="*/ 132779 w 152923"/>
                  <a:gd name="connsiteY56" fmla="*/ 51816 h 195262"/>
                  <a:gd name="connsiteX57" fmla="*/ 126825 w 152923"/>
                  <a:gd name="connsiteY57" fmla="*/ 45863 h 195262"/>
                  <a:gd name="connsiteX58" fmla="*/ 120872 w 152923"/>
                  <a:gd name="connsiteY58" fmla="*/ 51816 h 195262"/>
                  <a:gd name="connsiteX59" fmla="*/ 126825 w 152923"/>
                  <a:gd name="connsiteY59" fmla="*/ 57769 h 195262"/>
                  <a:gd name="connsiteX60" fmla="*/ 126825 w 152923"/>
                  <a:gd name="connsiteY60" fmla="*/ 80677 h 195262"/>
                  <a:gd name="connsiteX61" fmla="*/ 132779 w 152923"/>
                  <a:gd name="connsiteY61" fmla="*/ 74724 h 195262"/>
                  <a:gd name="connsiteX62" fmla="*/ 126825 w 152923"/>
                  <a:gd name="connsiteY62" fmla="*/ 68771 h 195262"/>
                  <a:gd name="connsiteX63" fmla="*/ 120872 w 152923"/>
                  <a:gd name="connsiteY63" fmla="*/ 74724 h 195262"/>
                  <a:gd name="connsiteX64" fmla="*/ 126825 w 152923"/>
                  <a:gd name="connsiteY64" fmla="*/ 80677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47 h 195262"/>
                  <a:gd name="connsiteX76" fmla="*/ 132779 w 152923"/>
                  <a:gd name="connsiteY76" fmla="*/ 143494 h 195262"/>
                  <a:gd name="connsiteX77" fmla="*/ 126825 w 152923"/>
                  <a:gd name="connsiteY77" fmla="*/ 137541 h 195262"/>
                  <a:gd name="connsiteX78" fmla="*/ 120872 w 152923"/>
                  <a:gd name="connsiteY78" fmla="*/ 143494 h 195262"/>
                  <a:gd name="connsiteX79" fmla="*/ 126825 w 152923"/>
                  <a:gd name="connsiteY79" fmla="*/ 149447 h 195262"/>
                  <a:gd name="connsiteX80" fmla="*/ 126825 w 152923"/>
                  <a:gd name="connsiteY80" fmla="*/ 172355 h 195262"/>
                  <a:gd name="connsiteX81" fmla="*/ 132779 w 152923"/>
                  <a:gd name="connsiteY81" fmla="*/ 166402 h 195262"/>
                  <a:gd name="connsiteX82" fmla="*/ 126825 w 152923"/>
                  <a:gd name="connsiteY82" fmla="*/ 160449 h 195262"/>
                  <a:gd name="connsiteX83" fmla="*/ 120872 w 152923"/>
                  <a:gd name="connsiteY83" fmla="*/ 166402 h 195262"/>
                  <a:gd name="connsiteX84" fmla="*/ 126825 w 152923"/>
                  <a:gd name="connsiteY84" fmla="*/ 172355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69 h 195262"/>
                  <a:gd name="connsiteX101" fmla="*/ 112633 w 152923"/>
                  <a:gd name="connsiteY101" fmla="*/ 51816 h 195262"/>
                  <a:gd name="connsiteX102" fmla="*/ 106680 w 152923"/>
                  <a:gd name="connsiteY102" fmla="*/ 45863 h 195262"/>
                  <a:gd name="connsiteX103" fmla="*/ 100727 w 152923"/>
                  <a:gd name="connsiteY103" fmla="*/ 51816 h 195262"/>
                  <a:gd name="connsiteX104" fmla="*/ 106680 w 152923"/>
                  <a:gd name="connsiteY104" fmla="*/ 57769 h 195262"/>
                  <a:gd name="connsiteX105" fmla="*/ 106680 w 152923"/>
                  <a:gd name="connsiteY105" fmla="*/ 80677 h 195262"/>
                  <a:gd name="connsiteX106" fmla="*/ 112633 w 152923"/>
                  <a:gd name="connsiteY106" fmla="*/ 74724 h 195262"/>
                  <a:gd name="connsiteX107" fmla="*/ 106680 w 152923"/>
                  <a:gd name="connsiteY107" fmla="*/ 68771 h 195262"/>
                  <a:gd name="connsiteX108" fmla="*/ 100727 w 152923"/>
                  <a:gd name="connsiteY108" fmla="*/ 74724 h 195262"/>
                  <a:gd name="connsiteX109" fmla="*/ 106680 w 152923"/>
                  <a:gd name="connsiteY109" fmla="*/ 80677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47 h 195262"/>
                  <a:gd name="connsiteX121" fmla="*/ 112633 w 152923"/>
                  <a:gd name="connsiteY121" fmla="*/ 143494 h 195262"/>
                  <a:gd name="connsiteX122" fmla="*/ 106680 w 152923"/>
                  <a:gd name="connsiteY122" fmla="*/ 137541 h 195262"/>
                  <a:gd name="connsiteX123" fmla="*/ 100727 w 152923"/>
                  <a:gd name="connsiteY123" fmla="*/ 143494 h 195262"/>
                  <a:gd name="connsiteX124" fmla="*/ 106680 w 152923"/>
                  <a:gd name="connsiteY124" fmla="*/ 149447 h 195262"/>
                  <a:gd name="connsiteX125" fmla="*/ 106680 w 152923"/>
                  <a:gd name="connsiteY125" fmla="*/ 172355 h 195262"/>
                  <a:gd name="connsiteX126" fmla="*/ 112633 w 152923"/>
                  <a:gd name="connsiteY126" fmla="*/ 166402 h 195262"/>
                  <a:gd name="connsiteX127" fmla="*/ 106680 w 152923"/>
                  <a:gd name="connsiteY127" fmla="*/ 160449 h 195262"/>
                  <a:gd name="connsiteX128" fmla="*/ 100727 w 152923"/>
                  <a:gd name="connsiteY128" fmla="*/ 166402 h 195262"/>
                  <a:gd name="connsiteX129" fmla="*/ 106680 w 152923"/>
                  <a:gd name="connsiteY129" fmla="*/ 172355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69 h 195262"/>
                  <a:gd name="connsiteX146" fmla="*/ 92488 w 152923"/>
                  <a:gd name="connsiteY146" fmla="*/ 51816 h 195262"/>
                  <a:gd name="connsiteX147" fmla="*/ 86535 w 152923"/>
                  <a:gd name="connsiteY147" fmla="*/ 45863 h 195262"/>
                  <a:gd name="connsiteX148" fmla="*/ 80581 w 152923"/>
                  <a:gd name="connsiteY148" fmla="*/ 51816 h 195262"/>
                  <a:gd name="connsiteX149" fmla="*/ 86535 w 152923"/>
                  <a:gd name="connsiteY149" fmla="*/ 57769 h 195262"/>
                  <a:gd name="connsiteX150" fmla="*/ 86535 w 152923"/>
                  <a:gd name="connsiteY150" fmla="*/ 80677 h 195262"/>
                  <a:gd name="connsiteX151" fmla="*/ 92488 w 152923"/>
                  <a:gd name="connsiteY151" fmla="*/ 74724 h 195262"/>
                  <a:gd name="connsiteX152" fmla="*/ 86535 w 152923"/>
                  <a:gd name="connsiteY152" fmla="*/ 68771 h 195262"/>
                  <a:gd name="connsiteX153" fmla="*/ 80581 w 152923"/>
                  <a:gd name="connsiteY153" fmla="*/ 74724 h 195262"/>
                  <a:gd name="connsiteX154" fmla="*/ 86535 w 152923"/>
                  <a:gd name="connsiteY154" fmla="*/ 80677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47 h 195262"/>
                  <a:gd name="connsiteX166" fmla="*/ 92488 w 152923"/>
                  <a:gd name="connsiteY166" fmla="*/ 143494 h 195262"/>
                  <a:gd name="connsiteX167" fmla="*/ 86535 w 152923"/>
                  <a:gd name="connsiteY167" fmla="*/ 137541 h 195262"/>
                  <a:gd name="connsiteX168" fmla="*/ 80581 w 152923"/>
                  <a:gd name="connsiteY168" fmla="*/ 143494 h 195262"/>
                  <a:gd name="connsiteX169" fmla="*/ 86535 w 152923"/>
                  <a:gd name="connsiteY169" fmla="*/ 149447 h 195262"/>
                  <a:gd name="connsiteX170" fmla="*/ 86535 w 152923"/>
                  <a:gd name="connsiteY170" fmla="*/ 172355 h 195262"/>
                  <a:gd name="connsiteX171" fmla="*/ 92488 w 152923"/>
                  <a:gd name="connsiteY171" fmla="*/ 166402 h 195262"/>
                  <a:gd name="connsiteX172" fmla="*/ 86535 w 152923"/>
                  <a:gd name="connsiteY172" fmla="*/ 160449 h 195262"/>
                  <a:gd name="connsiteX173" fmla="*/ 80581 w 152923"/>
                  <a:gd name="connsiteY173" fmla="*/ 166402 h 195262"/>
                  <a:gd name="connsiteX174" fmla="*/ 86535 w 152923"/>
                  <a:gd name="connsiteY174" fmla="*/ 172355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69 h 195262"/>
                  <a:gd name="connsiteX191" fmla="*/ 72342 w 152923"/>
                  <a:gd name="connsiteY191" fmla="*/ 51816 h 195262"/>
                  <a:gd name="connsiteX192" fmla="*/ 66389 w 152923"/>
                  <a:gd name="connsiteY192" fmla="*/ 45863 h 195262"/>
                  <a:gd name="connsiteX193" fmla="*/ 60436 w 152923"/>
                  <a:gd name="connsiteY193" fmla="*/ 51816 h 195262"/>
                  <a:gd name="connsiteX194" fmla="*/ 66389 w 152923"/>
                  <a:gd name="connsiteY194" fmla="*/ 57769 h 195262"/>
                  <a:gd name="connsiteX195" fmla="*/ 66389 w 152923"/>
                  <a:gd name="connsiteY195" fmla="*/ 80677 h 195262"/>
                  <a:gd name="connsiteX196" fmla="*/ 72342 w 152923"/>
                  <a:gd name="connsiteY196" fmla="*/ 74724 h 195262"/>
                  <a:gd name="connsiteX197" fmla="*/ 66389 w 152923"/>
                  <a:gd name="connsiteY197" fmla="*/ 68771 h 195262"/>
                  <a:gd name="connsiteX198" fmla="*/ 60436 w 152923"/>
                  <a:gd name="connsiteY198" fmla="*/ 74724 h 195262"/>
                  <a:gd name="connsiteX199" fmla="*/ 66389 w 152923"/>
                  <a:gd name="connsiteY199" fmla="*/ 80677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47 h 195262"/>
                  <a:gd name="connsiteX211" fmla="*/ 72342 w 152923"/>
                  <a:gd name="connsiteY211" fmla="*/ 143494 h 195262"/>
                  <a:gd name="connsiteX212" fmla="*/ 66389 w 152923"/>
                  <a:gd name="connsiteY212" fmla="*/ 137541 h 195262"/>
                  <a:gd name="connsiteX213" fmla="*/ 60436 w 152923"/>
                  <a:gd name="connsiteY213" fmla="*/ 143494 h 195262"/>
                  <a:gd name="connsiteX214" fmla="*/ 66389 w 152923"/>
                  <a:gd name="connsiteY214" fmla="*/ 149447 h 195262"/>
                  <a:gd name="connsiteX215" fmla="*/ 66389 w 152923"/>
                  <a:gd name="connsiteY215" fmla="*/ 172355 h 195262"/>
                  <a:gd name="connsiteX216" fmla="*/ 72342 w 152923"/>
                  <a:gd name="connsiteY216" fmla="*/ 166402 h 195262"/>
                  <a:gd name="connsiteX217" fmla="*/ 66389 w 152923"/>
                  <a:gd name="connsiteY217" fmla="*/ 160449 h 195262"/>
                  <a:gd name="connsiteX218" fmla="*/ 60436 w 152923"/>
                  <a:gd name="connsiteY218" fmla="*/ 166402 h 195262"/>
                  <a:gd name="connsiteX219" fmla="*/ 66389 w 152923"/>
                  <a:gd name="connsiteY219" fmla="*/ 172355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69 h 195262"/>
                  <a:gd name="connsiteX236" fmla="*/ 52197 w 152923"/>
                  <a:gd name="connsiteY236" fmla="*/ 51816 h 195262"/>
                  <a:gd name="connsiteX237" fmla="*/ 46244 w 152923"/>
                  <a:gd name="connsiteY237" fmla="*/ 45863 h 195262"/>
                  <a:gd name="connsiteX238" fmla="*/ 40291 w 152923"/>
                  <a:gd name="connsiteY238" fmla="*/ 51816 h 195262"/>
                  <a:gd name="connsiteX239" fmla="*/ 46244 w 152923"/>
                  <a:gd name="connsiteY239" fmla="*/ 57769 h 195262"/>
                  <a:gd name="connsiteX240" fmla="*/ 46244 w 152923"/>
                  <a:gd name="connsiteY240" fmla="*/ 80677 h 195262"/>
                  <a:gd name="connsiteX241" fmla="*/ 52197 w 152923"/>
                  <a:gd name="connsiteY241" fmla="*/ 74724 h 195262"/>
                  <a:gd name="connsiteX242" fmla="*/ 46244 w 152923"/>
                  <a:gd name="connsiteY242" fmla="*/ 68771 h 195262"/>
                  <a:gd name="connsiteX243" fmla="*/ 40291 w 152923"/>
                  <a:gd name="connsiteY243" fmla="*/ 74724 h 195262"/>
                  <a:gd name="connsiteX244" fmla="*/ 46244 w 152923"/>
                  <a:gd name="connsiteY244" fmla="*/ 80677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47 h 195262"/>
                  <a:gd name="connsiteX256" fmla="*/ 52197 w 152923"/>
                  <a:gd name="connsiteY256" fmla="*/ 143494 h 195262"/>
                  <a:gd name="connsiteX257" fmla="*/ 46244 w 152923"/>
                  <a:gd name="connsiteY257" fmla="*/ 137541 h 195262"/>
                  <a:gd name="connsiteX258" fmla="*/ 40291 w 152923"/>
                  <a:gd name="connsiteY258" fmla="*/ 143494 h 195262"/>
                  <a:gd name="connsiteX259" fmla="*/ 46244 w 152923"/>
                  <a:gd name="connsiteY259" fmla="*/ 149447 h 195262"/>
                  <a:gd name="connsiteX260" fmla="*/ 46244 w 152923"/>
                  <a:gd name="connsiteY260" fmla="*/ 172355 h 195262"/>
                  <a:gd name="connsiteX261" fmla="*/ 52197 w 152923"/>
                  <a:gd name="connsiteY261" fmla="*/ 166402 h 195262"/>
                  <a:gd name="connsiteX262" fmla="*/ 46244 w 152923"/>
                  <a:gd name="connsiteY262" fmla="*/ 160449 h 195262"/>
                  <a:gd name="connsiteX263" fmla="*/ 40291 w 152923"/>
                  <a:gd name="connsiteY263" fmla="*/ 166402 h 195262"/>
                  <a:gd name="connsiteX264" fmla="*/ 46244 w 152923"/>
                  <a:gd name="connsiteY264" fmla="*/ 172355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8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8 w 152923"/>
                  <a:gd name="connsiteY272" fmla="*/ 0 h 195262"/>
                  <a:gd name="connsiteX273" fmla="*/ 20145 w 152923"/>
                  <a:gd name="connsiteY273" fmla="*/ 5953 h 195262"/>
                  <a:gd name="connsiteX274" fmla="*/ 26098 w 152923"/>
                  <a:gd name="connsiteY274" fmla="*/ 11906 h 195262"/>
                  <a:gd name="connsiteX275" fmla="*/ 26098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8 w 152923"/>
                  <a:gd name="connsiteY277" fmla="*/ 22908 h 195262"/>
                  <a:gd name="connsiteX278" fmla="*/ 20145 w 152923"/>
                  <a:gd name="connsiteY278" fmla="*/ 28861 h 195262"/>
                  <a:gd name="connsiteX279" fmla="*/ 26098 w 152923"/>
                  <a:gd name="connsiteY279" fmla="*/ 34814 h 195262"/>
                  <a:gd name="connsiteX280" fmla="*/ 26098 w 152923"/>
                  <a:gd name="connsiteY280" fmla="*/ 57769 h 195262"/>
                  <a:gd name="connsiteX281" fmla="*/ 32052 w 152923"/>
                  <a:gd name="connsiteY281" fmla="*/ 51816 h 195262"/>
                  <a:gd name="connsiteX282" fmla="*/ 26098 w 152923"/>
                  <a:gd name="connsiteY282" fmla="*/ 45863 h 195262"/>
                  <a:gd name="connsiteX283" fmla="*/ 20145 w 152923"/>
                  <a:gd name="connsiteY283" fmla="*/ 51816 h 195262"/>
                  <a:gd name="connsiteX284" fmla="*/ 26098 w 152923"/>
                  <a:gd name="connsiteY284" fmla="*/ 57769 h 195262"/>
                  <a:gd name="connsiteX285" fmla="*/ 26098 w 152923"/>
                  <a:gd name="connsiteY285" fmla="*/ 80677 h 195262"/>
                  <a:gd name="connsiteX286" fmla="*/ 32052 w 152923"/>
                  <a:gd name="connsiteY286" fmla="*/ 74724 h 195262"/>
                  <a:gd name="connsiteX287" fmla="*/ 26098 w 152923"/>
                  <a:gd name="connsiteY287" fmla="*/ 68771 h 195262"/>
                  <a:gd name="connsiteX288" fmla="*/ 20145 w 152923"/>
                  <a:gd name="connsiteY288" fmla="*/ 74724 h 195262"/>
                  <a:gd name="connsiteX289" fmla="*/ 26098 w 152923"/>
                  <a:gd name="connsiteY289" fmla="*/ 80677 h 195262"/>
                  <a:gd name="connsiteX290" fmla="*/ 26098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8 w 152923"/>
                  <a:gd name="connsiteY292" fmla="*/ 91678 h 195262"/>
                  <a:gd name="connsiteX293" fmla="*/ 20145 w 152923"/>
                  <a:gd name="connsiteY293" fmla="*/ 97631 h 195262"/>
                  <a:gd name="connsiteX294" fmla="*/ 26098 w 152923"/>
                  <a:gd name="connsiteY294" fmla="*/ 103584 h 195262"/>
                  <a:gd name="connsiteX295" fmla="*/ 26098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8 w 152923"/>
                  <a:gd name="connsiteY297" fmla="*/ 114586 h 195262"/>
                  <a:gd name="connsiteX298" fmla="*/ 20145 w 152923"/>
                  <a:gd name="connsiteY298" fmla="*/ 120539 h 195262"/>
                  <a:gd name="connsiteX299" fmla="*/ 26098 w 152923"/>
                  <a:gd name="connsiteY299" fmla="*/ 126492 h 195262"/>
                  <a:gd name="connsiteX300" fmla="*/ 26098 w 152923"/>
                  <a:gd name="connsiteY300" fmla="*/ 149447 h 195262"/>
                  <a:gd name="connsiteX301" fmla="*/ 32052 w 152923"/>
                  <a:gd name="connsiteY301" fmla="*/ 143494 h 195262"/>
                  <a:gd name="connsiteX302" fmla="*/ 26098 w 152923"/>
                  <a:gd name="connsiteY302" fmla="*/ 137541 h 195262"/>
                  <a:gd name="connsiteX303" fmla="*/ 20145 w 152923"/>
                  <a:gd name="connsiteY303" fmla="*/ 143494 h 195262"/>
                  <a:gd name="connsiteX304" fmla="*/ 26098 w 152923"/>
                  <a:gd name="connsiteY304" fmla="*/ 149447 h 195262"/>
                  <a:gd name="connsiteX305" fmla="*/ 26098 w 152923"/>
                  <a:gd name="connsiteY305" fmla="*/ 172355 h 195262"/>
                  <a:gd name="connsiteX306" fmla="*/ 32052 w 152923"/>
                  <a:gd name="connsiteY306" fmla="*/ 166402 h 195262"/>
                  <a:gd name="connsiteX307" fmla="*/ 26098 w 152923"/>
                  <a:gd name="connsiteY307" fmla="*/ 160449 h 195262"/>
                  <a:gd name="connsiteX308" fmla="*/ 20145 w 152923"/>
                  <a:gd name="connsiteY308" fmla="*/ 166402 h 195262"/>
                  <a:gd name="connsiteX309" fmla="*/ 26098 w 152923"/>
                  <a:gd name="connsiteY309" fmla="*/ 172355 h 195262"/>
                  <a:gd name="connsiteX310" fmla="*/ 26098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8 w 152923"/>
                  <a:gd name="connsiteY312" fmla="*/ 183356 h 195262"/>
                  <a:gd name="connsiteX313" fmla="*/ 20145 w 152923"/>
                  <a:gd name="connsiteY313" fmla="*/ 189309 h 195262"/>
                  <a:gd name="connsiteX314" fmla="*/ 2609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69 h 195262"/>
                  <a:gd name="connsiteX326" fmla="*/ 11906 w 152923"/>
                  <a:gd name="connsiteY326" fmla="*/ 51816 h 195262"/>
                  <a:gd name="connsiteX327" fmla="*/ 5953 w 152923"/>
                  <a:gd name="connsiteY327" fmla="*/ 45863 h 195262"/>
                  <a:gd name="connsiteX328" fmla="*/ 0 w 152923"/>
                  <a:gd name="connsiteY328" fmla="*/ 51816 h 195262"/>
                  <a:gd name="connsiteX329" fmla="*/ 5953 w 152923"/>
                  <a:gd name="connsiteY329" fmla="*/ 57769 h 195262"/>
                  <a:gd name="connsiteX330" fmla="*/ 5953 w 152923"/>
                  <a:gd name="connsiteY330" fmla="*/ 80677 h 195262"/>
                  <a:gd name="connsiteX331" fmla="*/ 11906 w 152923"/>
                  <a:gd name="connsiteY331" fmla="*/ 74724 h 195262"/>
                  <a:gd name="connsiteX332" fmla="*/ 5953 w 152923"/>
                  <a:gd name="connsiteY332" fmla="*/ 68771 h 195262"/>
                  <a:gd name="connsiteX333" fmla="*/ 0 w 152923"/>
                  <a:gd name="connsiteY333" fmla="*/ 74724 h 195262"/>
                  <a:gd name="connsiteX334" fmla="*/ 5953 w 152923"/>
                  <a:gd name="connsiteY334" fmla="*/ 80677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47 h 195262"/>
                  <a:gd name="connsiteX346" fmla="*/ 11906 w 152923"/>
                  <a:gd name="connsiteY346" fmla="*/ 143494 h 195262"/>
                  <a:gd name="connsiteX347" fmla="*/ 5953 w 152923"/>
                  <a:gd name="connsiteY347" fmla="*/ 137541 h 195262"/>
                  <a:gd name="connsiteX348" fmla="*/ 0 w 152923"/>
                  <a:gd name="connsiteY348" fmla="*/ 143494 h 195262"/>
                  <a:gd name="connsiteX349" fmla="*/ 5953 w 152923"/>
                  <a:gd name="connsiteY349" fmla="*/ 149447 h 195262"/>
                  <a:gd name="connsiteX350" fmla="*/ 5953 w 152923"/>
                  <a:gd name="connsiteY350" fmla="*/ 172355 h 195262"/>
                  <a:gd name="connsiteX351" fmla="*/ 11906 w 152923"/>
                  <a:gd name="connsiteY351" fmla="*/ 166402 h 195262"/>
                  <a:gd name="connsiteX352" fmla="*/ 5953 w 152923"/>
                  <a:gd name="connsiteY352" fmla="*/ 160449 h 195262"/>
                  <a:gd name="connsiteX353" fmla="*/ 0 w 152923"/>
                  <a:gd name="connsiteY353" fmla="*/ 166402 h 195262"/>
                  <a:gd name="connsiteX354" fmla="*/ 5953 w 152923"/>
                  <a:gd name="connsiteY354" fmla="*/ 172355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5B87861-4BE3-C6C1-BC9F-45128F70D93C}"/>
                  </a:ext>
                </a:extLst>
              </p:cNvPr>
              <p:cNvSpPr/>
              <p:nvPr/>
            </p:nvSpPr>
            <p:spPr>
              <a:xfrm>
                <a:off x="7369862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69 h 195262"/>
                  <a:gd name="connsiteX101" fmla="*/ 112586 w 152876"/>
                  <a:gd name="connsiteY101" fmla="*/ 51816 h 195262"/>
                  <a:gd name="connsiteX102" fmla="*/ 106632 w 152876"/>
                  <a:gd name="connsiteY102" fmla="*/ 45863 h 195262"/>
                  <a:gd name="connsiteX103" fmla="*/ 100679 w 152876"/>
                  <a:gd name="connsiteY103" fmla="*/ 51816 h 195262"/>
                  <a:gd name="connsiteX104" fmla="*/ 106632 w 152876"/>
                  <a:gd name="connsiteY104" fmla="*/ 57769 h 195262"/>
                  <a:gd name="connsiteX105" fmla="*/ 106632 w 152876"/>
                  <a:gd name="connsiteY105" fmla="*/ 80677 h 195262"/>
                  <a:gd name="connsiteX106" fmla="*/ 112586 w 152876"/>
                  <a:gd name="connsiteY106" fmla="*/ 74724 h 195262"/>
                  <a:gd name="connsiteX107" fmla="*/ 106632 w 152876"/>
                  <a:gd name="connsiteY107" fmla="*/ 68771 h 195262"/>
                  <a:gd name="connsiteX108" fmla="*/ 100679 w 152876"/>
                  <a:gd name="connsiteY108" fmla="*/ 74724 h 195262"/>
                  <a:gd name="connsiteX109" fmla="*/ 106632 w 152876"/>
                  <a:gd name="connsiteY109" fmla="*/ 80677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47 h 195262"/>
                  <a:gd name="connsiteX121" fmla="*/ 112586 w 152876"/>
                  <a:gd name="connsiteY121" fmla="*/ 143494 h 195262"/>
                  <a:gd name="connsiteX122" fmla="*/ 106632 w 152876"/>
                  <a:gd name="connsiteY122" fmla="*/ 137541 h 195262"/>
                  <a:gd name="connsiteX123" fmla="*/ 100679 w 152876"/>
                  <a:gd name="connsiteY123" fmla="*/ 143494 h 195262"/>
                  <a:gd name="connsiteX124" fmla="*/ 106632 w 152876"/>
                  <a:gd name="connsiteY124" fmla="*/ 149447 h 195262"/>
                  <a:gd name="connsiteX125" fmla="*/ 106632 w 152876"/>
                  <a:gd name="connsiteY125" fmla="*/ 172355 h 195262"/>
                  <a:gd name="connsiteX126" fmla="*/ 112586 w 152876"/>
                  <a:gd name="connsiteY126" fmla="*/ 166402 h 195262"/>
                  <a:gd name="connsiteX127" fmla="*/ 106632 w 152876"/>
                  <a:gd name="connsiteY127" fmla="*/ 160449 h 195262"/>
                  <a:gd name="connsiteX128" fmla="*/ 100679 w 152876"/>
                  <a:gd name="connsiteY128" fmla="*/ 166402 h 195262"/>
                  <a:gd name="connsiteX129" fmla="*/ 106632 w 152876"/>
                  <a:gd name="connsiteY129" fmla="*/ 172355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69"/>
                    </a:moveTo>
                    <a:cubicBezTo>
                      <a:pt x="109920" y="57769"/>
                      <a:pt x="112586" y="55104"/>
                      <a:pt x="112586" y="51816"/>
                    </a:cubicBezTo>
                    <a:cubicBezTo>
                      <a:pt x="112586" y="48528"/>
                      <a:pt x="109920" y="45863"/>
                      <a:pt x="106632" y="45863"/>
                    </a:cubicBezTo>
                    <a:cubicBezTo>
                      <a:pt x="103345" y="45863"/>
                      <a:pt x="100679" y="48528"/>
                      <a:pt x="100679" y="51816"/>
                    </a:cubicBezTo>
                    <a:cubicBezTo>
                      <a:pt x="100679" y="55104"/>
                      <a:pt x="103345" y="57769"/>
                      <a:pt x="106632" y="57769"/>
                    </a:cubicBezTo>
                    <a:close/>
                    <a:moveTo>
                      <a:pt x="106632" y="80677"/>
                    </a:moveTo>
                    <a:cubicBezTo>
                      <a:pt x="109920" y="80677"/>
                      <a:pt x="112586" y="78012"/>
                      <a:pt x="112586" y="74724"/>
                    </a:cubicBezTo>
                    <a:cubicBezTo>
                      <a:pt x="112586" y="71436"/>
                      <a:pt x="109920" y="68771"/>
                      <a:pt x="106632" y="68771"/>
                    </a:cubicBezTo>
                    <a:cubicBezTo>
                      <a:pt x="103345" y="68771"/>
                      <a:pt x="100679" y="71436"/>
                      <a:pt x="100679" y="74724"/>
                    </a:cubicBezTo>
                    <a:cubicBezTo>
                      <a:pt x="100679" y="78012"/>
                      <a:pt x="103345" y="80677"/>
                      <a:pt x="106632" y="80677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47"/>
                    </a:moveTo>
                    <a:cubicBezTo>
                      <a:pt x="109920" y="149447"/>
                      <a:pt x="112586" y="146782"/>
                      <a:pt x="112586" y="143494"/>
                    </a:cubicBezTo>
                    <a:cubicBezTo>
                      <a:pt x="112586" y="140206"/>
                      <a:pt x="109920" y="137541"/>
                      <a:pt x="106632" y="137541"/>
                    </a:cubicBezTo>
                    <a:cubicBezTo>
                      <a:pt x="103345" y="137541"/>
                      <a:pt x="100679" y="140206"/>
                      <a:pt x="100679" y="143494"/>
                    </a:cubicBezTo>
                    <a:cubicBezTo>
                      <a:pt x="100679" y="146782"/>
                      <a:pt x="103345" y="149447"/>
                      <a:pt x="106632" y="149447"/>
                    </a:cubicBezTo>
                    <a:close/>
                    <a:moveTo>
                      <a:pt x="106632" y="172355"/>
                    </a:moveTo>
                    <a:cubicBezTo>
                      <a:pt x="109920" y="172355"/>
                      <a:pt x="112586" y="169690"/>
                      <a:pt x="112586" y="166402"/>
                    </a:cubicBezTo>
                    <a:cubicBezTo>
                      <a:pt x="112586" y="163114"/>
                      <a:pt x="109920" y="160449"/>
                      <a:pt x="106632" y="160449"/>
                    </a:cubicBezTo>
                    <a:cubicBezTo>
                      <a:pt x="103345" y="160449"/>
                      <a:pt x="100679" y="163114"/>
                      <a:pt x="100679" y="166402"/>
                    </a:cubicBezTo>
                    <a:cubicBezTo>
                      <a:pt x="100679" y="169690"/>
                      <a:pt x="103345" y="172355"/>
                      <a:pt x="106632" y="172355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B74CAA65-157A-0448-1CBF-37B7AE6C0199}"/>
                  </a:ext>
                </a:extLst>
              </p:cNvPr>
              <p:cNvSpPr/>
              <p:nvPr/>
            </p:nvSpPr>
            <p:spPr>
              <a:xfrm>
                <a:off x="7042726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69 h 195262"/>
                  <a:gd name="connsiteX56" fmla="*/ 132731 w 152876"/>
                  <a:gd name="connsiteY56" fmla="*/ 51816 h 195262"/>
                  <a:gd name="connsiteX57" fmla="*/ 126778 w 152876"/>
                  <a:gd name="connsiteY57" fmla="*/ 45863 h 195262"/>
                  <a:gd name="connsiteX58" fmla="*/ 120825 w 152876"/>
                  <a:gd name="connsiteY58" fmla="*/ 51816 h 195262"/>
                  <a:gd name="connsiteX59" fmla="*/ 126778 w 152876"/>
                  <a:gd name="connsiteY59" fmla="*/ 57769 h 195262"/>
                  <a:gd name="connsiteX60" fmla="*/ 126778 w 152876"/>
                  <a:gd name="connsiteY60" fmla="*/ 80677 h 195262"/>
                  <a:gd name="connsiteX61" fmla="*/ 132731 w 152876"/>
                  <a:gd name="connsiteY61" fmla="*/ 74724 h 195262"/>
                  <a:gd name="connsiteX62" fmla="*/ 126778 w 152876"/>
                  <a:gd name="connsiteY62" fmla="*/ 68771 h 195262"/>
                  <a:gd name="connsiteX63" fmla="*/ 120825 w 152876"/>
                  <a:gd name="connsiteY63" fmla="*/ 74724 h 195262"/>
                  <a:gd name="connsiteX64" fmla="*/ 126778 w 152876"/>
                  <a:gd name="connsiteY64" fmla="*/ 80677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47 h 195262"/>
                  <a:gd name="connsiteX76" fmla="*/ 132731 w 152876"/>
                  <a:gd name="connsiteY76" fmla="*/ 143494 h 195262"/>
                  <a:gd name="connsiteX77" fmla="*/ 126778 w 152876"/>
                  <a:gd name="connsiteY77" fmla="*/ 137541 h 195262"/>
                  <a:gd name="connsiteX78" fmla="*/ 120825 w 152876"/>
                  <a:gd name="connsiteY78" fmla="*/ 143494 h 195262"/>
                  <a:gd name="connsiteX79" fmla="*/ 126778 w 152876"/>
                  <a:gd name="connsiteY79" fmla="*/ 149447 h 195262"/>
                  <a:gd name="connsiteX80" fmla="*/ 126778 w 152876"/>
                  <a:gd name="connsiteY80" fmla="*/ 172355 h 195262"/>
                  <a:gd name="connsiteX81" fmla="*/ 132731 w 152876"/>
                  <a:gd name="connsiteY81" fmla="*/ 166402 h 195262"/>
                  <a:gd name="connsiteX82" fmla="*/ 126778 w 152876"/>
                  <a:gd name="connsiteY82" fmla="*/ 160449 h 195262"/>
                  <a:gd name="connsiteX83" fmla="*/ 120825 w 152876"/>
                  <a:gd name="connsiteY83" fmla="*/ 166402 h 195262"/>
                  <a:gd name="connsiteX84" fmla="*/ 126778 w 152876"/>
                  <a:gd name="connsiteY84" fmla="*/ 172355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2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2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2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2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2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2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2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2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2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9 w 152876"/>
                  <a:gd name="connsiteY282" fmla="*/ 45863 h 195262"/>
                  <a:gd name="connsiteX283" fmla="*/ 20146 w 152876"/>
                  <a:gd name="connsiteY283" fmla="*/ 51816 h 195262"/>
                  <a:gd name="connsiteX284" fmla="*/ 26099 w 152876"/>
                  <a:gd name="connsiteY284" fmla="*/ 57769 h 195262"/>
                  <a:gd name="connsiteX285" fmla="*/ 26099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9 w 152876"/>
                  <a:gd name="connsiteY287" fmla="*/ 68771 h 195262"/>
                  <a:gd name="connsiteX288" fmla="*/ 20146 w 152876"/>
                  <a:gd name="connsiteY288" fmla="*/ 74724 h 195262"/>
                  <a:gd name="connsiteX289" fmla="*/ 26099 w 152876"/>
                  <a:gd name="connsiteY289" fmla="*/ 80677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9 w 152876"/>
                  <a:gd name="connsiteY302" fmla="*/ 137541 h 195262"/>
                  <a:gd name="connsiteX303" fmla="*/ 20146 w 152876"/>
                  <a:gd name="connsiteY303" fmla="*/ 143494 h 195262"/>
                  <a:gd name="connsiteX304" fmla="*/ 26099 w 152876"/>
                  <a:gd name="connsiteY304" fmla="*/ 149447 h 195262"/>
                  <a:gd name="connsiteX305" fmla="*/ 26099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9 w 152876"/>
                  <a:gd name="connsiteY307" fmla="*/ 160449 h 195262"/>
                  <a:gd name="connsiteX308" fmla="*/ 20146 w 152876"/>
                  <a:gd name="connsiteY308" fmla="*/ 166402 h 195262"/>
                  <a:gd name="connsiteX309" fmla="*/ 26099 w 152876"/>
                  <a:gd name="connsiteY309" fmla="*/ 172355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69"/>
                    </a:moveTo>
                    <a:cubicBezTo>
                      <a:pt x="130066" y="57769"/>
                      <a:pt x="132731" y="55104"/>
                      <a:pt x="132731" y="51816"/>
                    </a:cubicBezTo>
                    <a:cubicBezTo>
                      <a:pt x="132731" y="48528"/>
                      <a:pt x="130066" y="45863"/>
                      <a:pt x="126778" y="45863"/>
                    </a:cubicBezTo>
                    <a:cubicBezTo>
                      <a:pt x="123490" y="45863"/>
                      <a:pt x="120825" y="48528"/>
                      <a:pt x="120825" y="51816"/>
                    </a:cubicBezTo>
                    <a:cubicBezTo>
                      <a:pt x="120825" y="55104"/>
                      <a:pt x="123490" y="57769"/>
                      <a:pt x="126778" y="57769"/>
                    </a:cubicBezTo>
                    <a:close/>
                    <a:moveTo>
                      <a:pt x="126778" y="80677"/>
                    </a:moveTo>
                    <a:cubicBezTo>
                      <a:pt x="130066" y="80677"/>
                      <a:pt x="132731" y="78012"/>
                      <a:pt x="132731" y="74724"/>
                    </a:cubicBezTo>
                    <a:cubicBezTo>
                      <a:pt x="132731" y="71436"/>
                      <a:pt x="130066" y="68771"/>
                      <a:pt x="126778" y="68771"/>
                    </a:cubicBezTo>
                    <a:cubicBezTo>
                      <a:pt x="123490" y="68771"/>
                      <a:pt x="120825" y="71436"/>
                      <a:pt x="120825" y="74724"/>
                    </a:cubicBezTo>
                    <a:cubicBezTo>
                      <a:pt x="120825" y="78012"/>
                      <a:pt x="123490" y="80677"/>
                      <a:pt x="126778" y="80677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47"/>
                    </a:moveTo>
                    <a:cubicBezTo>
                      <a:pt x="130066" y="149447"/>
                      <a:pt x="132731" y="146782"/>
                      <a:pt x="132731" y="143494"/>
                    </a:cubicBezTo>
                    <a:cubicBezTo>
                      <a:pt x="132731" y="140206"/>
                      <a:pt x="130066" y="137541"/>
                      <a:pt x="126778" y="137541"/>
                    </a:cubicBezTo>
                    <a:cubicBezTo>
                      <a:pt x="123490" y="137541"/>
                      <a:pt x="120825" y="140206"/>
                      <a:pt x="120825" y="143494"/>
                    </a:cubicBezTo>
                    <a:cubicBezTo>
                      <a:pt x="120825" y="146782"/>
                      <a:pt x="123490" y="149447"/>
                      <a:pt x="126778" y="149447"/>
                    </a:cubicBezTo>
                    <a:close/>
                    <a:moveTo>
                      <a:pt x="126778" y="172355"/>
                    </a:moveTo>
                    <a:cubicBezTo>
                      <a:pt x="130066" y="172355"/>
                      <a:pt x="132731" y="169690"/>
                      <a:pt x="132731" y="166402"/>
                    </a:cubicBezTo>
                    <a:cubicBezTo>
                      <a:pt x="132731" y="163114"/>
                      <a:pt x="130066" y="160449"/>
                      <a:pt x="126778" y="160449"/>
                    </a:cubicBezTo>
                    <a:cubicBezTo>
                      <a:pt x="123490" y="160449"/>
                      <a:pt x="120825" y="163114"/>
                      <a:pt x="120825" y="166402"/>
                    </a:cubicBezTo>
                    <a:cubicBezTo>
                      <a:pt x="120825" y="169690"/>
                      <a:pt x="123490" y="172355"/>
                      <a:pt x="126778" y="172355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6FCB807-2F39-6C4E-E3BC-0AED69B4191B}"/>
                  </a:ext>
                </a:extLst>
              </p:cNvPr>
              <p:cNvSpPr/>
              <p:nvPr/>
            </p:nvSpPr>
            <p:spPr>
              <a:xfrm>
                <a:off x="6880230" y="2288010"/>
                <a:ext cx="152924" cy="195262"/>
              </a:xfrm>
              <a:custGeom>
                <a:avLst/>
                <a:gdLst>
                  <a:gd name="connsiteX0" fmla="*/ 146971 w 152924"/>
                  <a:gd name="connsiteY0" fmla="*/ 11906 h 195262"/>
                  <a:gd name="connsiteX1" fmla="*/ 152924 w 152924"/>
                  <a:gd name="connsiteY1" fmla="*/ 5953 h 195262"/>
                  <a:gd name="connsiteX2" fmla="*/ 146971 w 152924"/>
                  <a:gd name="connsiteY2" fmla="*/ 0 h 195262"/>
                  <a:gd name="connsiteX3" fmla="*/ 141018 w 152924"/>
                  <a:gd name="connsiteY3" fmla="*/ 5953 h 195262"/>
                  <a:gd name="connsiteX4" fmla="*/ 146971 w 152924"/>
                  <a:gd name="connsiteY4" fmla="*/ 11906 h 195262"/>
                  <a:gd name="connsiteX5" fmla="*/ 146971 w 152924"/>
                  <a:gd name="connsiteY5" fmla="*/ 34814 h 195262"/>
                  <a:gd name="connsiteX6" fmla="*/ 152924 w 152924"/>
                  <a:gd name="connsiteY6" fmla="*/ 28861 h 195262"/>
                  <a:gd name="connsiteX7" fmla="*/ 146971 w 152924"/>
                  <a:gd name="connsiteY7" fmla="*/ 22908 h 195262"/>
                  <a:gd name="connsiteX8" fmla="*/ 141018 w 152924"/>
                  <a:gd name="connsiteY8" fmla="*/ 28861 h 195262"/>
                  <a:gd name="connsiteX9" fmla="*/ 146971 w 152924"/>
                  <a:gd name="connsiteY9" fmla="*/ 34814 h 195262"/>
                  <a:gd name="connsiteX10" fmla="*/ 146971 w 152924"/>
                  <a:gd name="connsiteY10" fmla="*/ 57769 h 195262"/>
                  <a:gd name="connsiteX11" fmla="*/ 152924 w 152924"/>
                  <a:gd name="connsiteY11" fmla="*/ 51816 h 195262"/>
                  <a:gd name="connsiteX12" fmla="*/ 146971 w 152924"/>
                  <a:gd name="connsiteY12" fmla="*/ 45863 h 195262"/>
                  <a:gd name="connsiteX13" fmla="*/ 141018 w 152924"/>
                  <a:gd name="connsiteY13" fmla="*/ 51816 h 195262"/>
                  <a:gd name="connsiteX14" fmla="*/ 146971 w 152924"/>
                  <a:gd name="connsiteY14" fmla="*/ 57769 h 195262"/>
                  <a:gd name="connsiteX15" fmla="*/ 146971 w 152924"/>
                  <a:gd name="connsiteY15" fmla="*/ 80677 h 195262"/>
                  <a:gd name="connsiteX16" fmla="*/ 152924 w 152924"/>
                  <a:gd name="connsiteY16" fmla="*/ 74724 h 195262"/>
                  <a:gd name="connsiteX17" fmla="*/ 146971 w 152924"/>
                  <a:gd name="connsiteY17" fmla="*/ 68771 h 195262"/>
                  <a:gd name="connsiteX18" fmla="*/ 141018 w 152924"/>
                  <a:gd name="connsiteY18" fmla="*/ 74724 h 195262"/>
                  <a:gd name="connsiteX19" fmla="*/ 146971 w 152924"/>
                  <a:gd name="connsiteY19" fmla="*/ 80677 h 195262"/>
                  <a:gd name="connsiteX20" fmla="*/ 146971 w 152924"/>
                  <a:gd name="connsiteY20" fmla="*/ 103584 h 195262"/>
                  <a:gd name="connsiteX21" fmla="*/ 152924 w 152924"/>
                  <a:gd name="connsiteY21" fmla="*/ 97631 h 195262"/>
                  <a:gd name="connsiteX22" fmla="*/ 146971 w 152924"/>
                  <a:gd name="connsiteY22" fmla="*/ 91678 h 195262"/>
                  <a:gd name="connsiteX23" fmla="*/ 141018 w 152924"/>
                  <a:gd name="connsiteY23" fmla="*/ 97631 h 195262"/>
                  <a:gd name="connsiteX24" fmla="*/ 146971 w 152924"/>
                  <a:gd name="connsiteY24" fmla="*/ 103584 h 195262"/>
                  <a:gd name="connsiteX25" fmla="*/ 146971 w 152924"/>
                  <a:gd name="connsiteY25" fmla="*/ 126492 h 195262"/>
                  <a:gd name="connsiteX26" fmla="*/ 152924 w 152924"/>
                  <a:gd name="connsiteY26" fmla="*/ 120539 h 195262"/>
                  <a:gd name="connsiteX27" fmla="*/ 146971 w 152924"/>
                  <a:gd name="connsiteY27" fmla="*/ 114586 h 195262"/>
                  <a:gd name="connsiteX28" fmla="*/ 141018 w 152924"/>
                  <a:gd name="connsiteY28" fmla="*/ 120539 h 195262"/>
                  <a:gd name="connsiteX29" fmla="*/ 146971 w 152924"/>
                  <a:gd name="connsiteY29" fmla="*/ 126492 h 195262"/>
                  <a:gd name="connsiteX30" fmla="*/ 146971 w 152924"/>
                  <a:gd name="connsiteY30" fmla="*/ 149447 h 195262"/>
                  <a:gd name="connsiteX31" fmla="*/ 152924 w 152924"/>
                  <a:gd name="connsiteY31" fmla="*/ 143494 h 195262"/>
                  <a:gd name="connsiteX32" fmla="*/ 146971 w 152924"/>
                  <a:gd name="connsiteY32" fmla="*/ 137541 h 195262"/>
                  <a:gd name="connsiteX33" fmla="*/ 141018 w 152924"/>
                  <a:gd name="connsiteY33" fmla="*/ 143494 h 195262"/>
                  <a:gd name="connsiteX34" fmla="*/ 146971 w 152924"/>
                  <a:gd name="connsiteY34" fmla="*/ 149447 h 195262"/>
                  <a:gd name="connsiteX35" fmla="*/ 146971 w 152924"/>
                  <a:gd name="connsiteY35" fmla="*/ 172355 h 195262"/>
                  <a:gd name="connsiteX36" fmla="*/ 152924 w 152924"/>
                  <a:gd name="connsiteY36" fmla="*/ 166402 h 195262"/>
                  <a:gd name="connsiteX37" fmla="*/ 146971 w 152924"/>
                  <a:gd name="connsiteY37" fmla="*/ 160449 h 195262"/>
                  <a:gd name="connsiteX38" fmla="*/ 141018 w 152924"/>
                  <a:gd name="connsiteY38" fmla="*/ 166402 h 195262"/>
                  <a:gd name="connsiteX39" fmla="*/ 146971 w 152924"/>
                  <a:gd name="connsiteY39" fmla="*/ 172355 h 195262"/>
                  <a:gd name="connsiteX40" fmla="*/ 146971 w 152924"/>
                  <a:gd name="connsiteY40" fmla="*/ 195263 h 195262"/>
                  <a:gd name="connsiteX41" fmla="*/ 152924 w 152924"/>
                  <a:gd name="connsiteY41" fmla="*/ 189309 h 195262"/>
                  <a:gd name="connsiteX42" fmla="*/ 146971 w 152924"/>
                  <a:gd name="connsiteY42" fmla="*/ 183356 h 195262"/>
                  <a:gd name="connsiteX43" fmla="*/ 141018 w 152924"/>
                  <a:gd name="connsiteY43" fmla="*/ 189309 h 195262"/>
                  <a:gd name="connsiteX44" fmla="*/ 146971 w 152924"/>
                  <a:gd name="connsiteY44" fmla="*/ 195263 h 195262"/>
                  <a:gd name="connsiteX45" fmla="*/ 126825 w 152924"/>
                  <a:gd name="connsiteY45" fmla="*/ 11906 h 195262"/>
                  <a:gd name="connsiteX46" fmla="*/ 132779 w 152924"/>
                  <a:gd name="connsiteY46" fmla="*/ 5953 h 195262"/>
                  <a:gd name="connsiteX47" fmla="*/ 126825 w 152924"/>
                  <a:gd name="connsiteY47" fmla="*/ 0 h 195262"/>
                  <a:gd name="connsiteX48" fmla="*/ 120872 w 152924"/>
                  <a:gd name="connsiteY48" fmla="*/ 5953 h 195262"/>
                  <a:gd name="connsiteX49" fmla="*/ 126825 w 152924"/>
                  <a:gd name="connsiteY49" fmla="*/ 11906 h 195262"/>
                  <a:gd name="connsiteX50" fmla="*/ 126825 w 152924"/>
                  <a:gd name="connsiteY50" fmla="*/ 34814 h 195262"/>
                  <a:gd name="connsiteX51" fmla="*/ 132779 w 152924"/>
                  <a:gd name="connsiteY51" fmla="*/ 28861 h 195262"/>
                  <a:gd name="connsiteX52" fmla="*/ 126825 w 152924"/>
                  <a:gd name="connsiteY52" fmla="*/ 22908 h 195262"/>
                  <a:gd name="connsiteX53" fmla="*/ 120872 w 152924"/>
                  <a:gd name="connsiteY53" fmla="*/ 28861 h 195262"/>
                  <a:gd name="connsiteX54" fmla="*/ 126825 w 152924"/>
                  <a:gd name="connsiteY54" fmla="*/ 34814 h 195262"/>
                  <a:gd name="connsiteX55" fmla="*/ 126825 w 152924"/>
                  <a:gd name="connsiteY55" fmla="*/ 57769 h 195262"/>
                  <a:gd name="connsiteX56" fmla="*/ 132779 w 152924"/>
                  <a:gd name="connsiteY56" fmla="*/ 51816 h 195262"/>
                  <a:gd name="connsiteX57" fmla="*/ 126825 w 152924"/>
                  <a:gd name="connsiteY57" fmla="*/ 45863 h 195262"/>
                  <a:gd name="connsiteX58" fmla="*/ 120872 w 152924"/>
                  <a:gd name="connsiteY58" fmla="*/ 51816 h 195262"/>
                  <a:gd name="connsiteX59" fmla="*/ 126825 w 152924"/>
                  <a:gd name="connsiteY59" fmla="*/ 57769 h 195262"/>
                  <a:gd name="connsiteX60" fmla="*/ 126825 w 152924"/>
                  <a:gd name="connsiteY60" fmla="*/ 80677 h 195262"/>
                  <a:gd name="connsiteX61" fmla="*/ 132779 w 152924"/>
                  <a:gd name="connsiteY61" fmla="*/ 74724 h 195262"/>
                  <a:gd name="connsiteX62" fmla="*/ 126825 w 152924"/>
                  <a:gd name="connsiteY62" fmla="*/ 68771 h 195262"/>
                  <a:gd name="connsiteX63" fmla="*/ 120872 w 152924"/>
                  <a:gd name="connsiteY63" fmla="*/ 74724 h 195262"/>
                  <a:gd name="connsiteX64" fmla="*/ 126825 w 152924"/>
                  <a:gd name="connsiteY64" fmla="*/ 80677 h 195262"/>
                  <a:gd name="connsiteX65" fmla="*/ 126825 w 152924"/>
                  <a:gd name="connsiteY65" fmla="*/ 103584 h 195262"/>
                  <a:gd name="connsiteX66" fmla="*/ 132779 w 152924"/>
                  <a:gd name="connsiteY66" fmla="*/ 97631 h 195262"/>
                  <a:gd name="connsiteX67" fmla="*/ 126825 w 152924"/>
                  <a:gd name="connsiteY67" fmla="*/ 91678 h 195262"/>
                  <a:gd name="connsiteX68" fmla="*/ 120872 w 152924"/>
                  <a:gd name="connsiteY68" fmla="*/ 97631 h 195262"/>
                  <a:gd name="connsiteX69" fmla="*/ 126825 w 152924"/>
                  <a:gd name="connsiteY69" fmla="*/ 103584 h 195262"/>
                  <a:gd name="connsiteX70" fmla="*/ 126825 w 152924"/>
                  <a:gd name="connsiteY70" fmla="*/ 126492 h 195262"/>
                  <a:gd name="connsiteX71" fmla="*/ 132779 w 152924"/>
                  <a:gd name="connsiteY71" fmla="*/ 120539 h 195262"/>
                  <a:gd name="connsiteX72" fmla="*/ 126825 w 152924"/>
                  <a:gd name="connsiteY72" fmla="*/ 114586 h 195262"/>
                  <a:gd name="connsiteX73" fmla="*/ 120872 w 152924"/>
                  <a:gd name="connsiteY73" fmla="*/ 120539 h 195262"/>
                  <a:gd name="connsiteX74" fmla="*/ 126825 w 152924"/>
                  <a:gd name="connsiteY74" fmla="*/ 126492 h 195262"/>
                  <a:gd name="connsiteX75" fmla="*/ 126825 w 152924"/>
                  <a:gd name="connsiteY75" fmla="*/ 149447 h 195262"/>
                  <a:gd name="connsiteX76" fmla="*/ 132779 w 152924"/>
                  <a:gd name="connsiteY76" fmla="*/ 143494 h 195262"/>
                  <a:gd name="connsiteX77" fmla="*/ 126825 w 152924"/>
                  <a:gd name="connsiteY77" fmla="*/ 137541 h 195262"/>
                  <a:gd name="connsiteX78" fmla="*/ 120872 w 152924"/>
                  <a:gd name="connsiteY78" fmla="*/ 143494 h 195262"/>
                  <a:gd name="connsiteX79" fmla="*/ 126825 w 152924"/>
                  <a:gd name="connsiteY79" fmla="*/ 149447 h 195262"/>
                  <a:gd name="connsiteX80" fmla="*/ 126825 w 152924"/>
                  <a:gd name="connsiteY80" fmla="*/ 172355 h 195262"/>
                  <a:gd name="connsiteX81" fmla="*/ 132779 w 152924"/>
                  <a:gd name="connsiteY81" fmla="*/ 166402 h 195262"/>
                  <a:gd name="connsiteX82" fmla="*/ 126825 w 152924"/>
                  <a:gd name="connsiteY82" fmla="*/ 160449 h 195262"/>
                  <a:gd name="connsiteX83" fmla="*/ 120872 w 152924"/>
                  <a:gd name="connsiteY83" fmla="*/ 166402 h 195262"/>
                  <a:gd name="connsiteX84" fmla="*/ 126825 w 152924"/>
                  <a:gd name="connsiteY84" fmla="*/ 172355 h 195262"/>
                  <a:gd name="connsiteX85" fmla="*/ 126825 w 152924"/>
                  <a:gd name="connsiteY85" fmla="*/ 195263 h 195262"/>
                  <a:gd name="connsiteX86" fmla="*/ 132779 w 152924"/>
                  <a:gd name="connsiteY86" fmla="*/ 189309 h 195262"/>
                  <a:gd name="connsiteX87" fmla="*/ 126825 w 152924"/>
                  <a:gd name="connsiteY87" fmla="*/ 183356 h 195262"/>
                  <a:gd name="connsiteX88" fmla="*/ 120872 w 152924"/>
                  <a:gd name="connsiteY88" fmla="*/ 189309 h 195262"/>
                  <a:gd name="connsiteX89" fmla="*/ 126825 w 152924"/>
                  <a:gd name="connsiteY89" fmla="*/ 195263 h 195262"/>
                  <a:gd name="connsiteX90" fmla="*/ 106680 w 152924"/>
                  <a:gd name="connsiteY90" fmla="*/ 11906 h 195262"/>
                  <a:gd name="connsiteX91" fmla="*/ 112633 w 152924"/>
                  <a:gd name="connsiteY91" fmla="*/ 5953 h 195262"/>
                  <a:gd name="connsiteX92" fmla="*/ 106680 w 152924"/>
                  <a:gd name="connsiteY92" fmla="*/ 0 h 195262"/>
                  <a:gd name="connsiteX93" fmla="*/ 100727 w 152924"/>
                  <a:gd name="connsiteY93" fmla="*/ 5953 h 195262"/>
                  <a:gd name="connsiteX94" fmla="*/ 106680 w 152924"/>
                  <a:gd name="connsiteY94" fmla="*/ 11906 h 195262"/>
                  <a:gd name="connsiteX95" fmla="*/ 106680 w 152924"/>
                  <a:gd name="connsiteY95" fmla="*/ 34814 h 195262"/>
                  <a:gd name="connsiteX96" fmla="*/ 112633 w 152924"/>
                  <a:gd name="connsiteY96" fmla="*/ 28861 h 195262"/>
                  <a:gd name="connsiteX97" fmla="*/ 106680 w 152924"/>
                  <a:gd name="connsiteY97" fmla="*/ 22908 h 195262"/>
                  <a:gd name="connsiteX98" fmla="*/ 100727 w 152924"/>
                  <a:gd name="connsiteY98" fmla="*/ 28861 h 195262"/>
                  <a:gd name="connsiteX99" fmla="*/ 106680 w 152924"/>
                  <a:gd name="connsiteY99" fmla="*/ 34814 h 195262"/>
                  <a:gd name="connsiteX100" fmla="*/ 106680 w 152924"/>
                  <a:gd name="connsiteY100" fmla="*/ 57769 h 195262"/>
                  <a:gd name="connsiteX101" fmla="*/ 112633 w 152924"/>
                  <a:gd name="connsiteY101" fmla="*/ 51816 h 195262"/>
                  <a:gd name="connsiteX102" fmla="*/ 106680 w 152924"/>
                  <a:gd name="connsiteY102" fmla="*/ 45863 h 195262"/>
                  <a:gd name="connsiteX103" fmla="*/ 100727 w 152924"/>
                  <a:gd name="connsiteY103" fmla="*/ 51816 h 195262"/>
                  <a:gd name="connsiteX104" fmla="*/ 106680 w 152924"/>
                  <a:gd name="connsiteY104" fmla="*/ 57769 h 195262"/>
                  <a:gd name="connsiteX105" fmla="*/ 106680 w 152924"/>
                  <a:gd name="connsiteY105" fmla="*/ 80677 h 195262"/>
                  <a:gd name="connsiteX106" fmla="*/ 112633 w 152924"/>
                  <a:gd name="connsiteY106" fmla="*/ 74724 h 195262"/>
                  <a:gd name="connsiteX107" fmla="*/ 106680 w 152924"/>
                  <a:gd name="connsiteY107" fmla="*/ 68771 h 195262"/>
                  <a:gd name="connsiteX108" fmla="*/ 100727 w 152924"/>
                  <a:gd name="connsiteY108" fmla="*/ 74724 h 195262"/>
                  <a:gd name="connsiteX109" fmla="*/ 106680 w 152924"/>
                  <a:gd name="connsiteY109" fmla="*/ 80677 h 195262"/>
                  <a:gd name="connsiteX110" fmla="*/ 106680 w 152924"/>
                  <a:gd name="connsiteY110" fmla="*/ 103584 h 195262"/>
                  <a:gd name="connsiteX111" fmla="*/ 112633 w 152924"/>
                  <a:gd name="connsiteY111" fmla="*/ 97631 h 195262"/>
                  <a:gd name="connsiteX112" fmla="*/ 106680 w 152924"/>
                  <a:gd name="connsiteY112" fmla="*/ 91678 h 195262"/>
                  <a:gd name="connsiteX113" fmla="*/ 100727 w 152924"/>
                  <a:gd name="connsiteY113" fmla="*/ 97631 h 195262"/>
                  <a:gd name="connsiteX114" fmla="*/ 106680 w 152924"/>
                  <a:gd name="connsiteY114" fmla="*/ 103584 h 195262"/>
                  <a:gd name="connsiteX115" fmla="*/ 106680 w 152924"/>
                  <a:gd name="connsiteY115" fmla="*/ 126492 h 195262"/>
                  <a:gd name="connsiteX116" fmla="*/ 112633 w 152924"/>
                  <a:gd name="connsiteY116" fmla="*/ 120539 h 195262"/>
                  <a:gd name="connsiteX117" fmla="*/ 106680 w 152924"/>
                  <a:gd name="connsiteY117" fmla="*/ 114586 h 195262"/>
                  <a:gd name="connsiteX118" fmla="*/ 100727 w 152924"/>
                  <a:gd name="connsiteY118" fmla="*/ 120539 h 195262"/>
                  <a:gd name="connsiteX119" fmla="*/ 106680 w 152924"/>
                  <a:gd name="connsiteY119" fmla="*/ 126492 h 195262"/>
                  <a:gd name="connsiteX120" fmla="*/ 106680 w 152924"/>
                  <a:gd name="connsiteY120" fmla="*/ 149447 h 195262"/>
                  <a:gd name="connsiteX121" fmla="*/ 112633 w 152924"/>
                  <a:gd name="connsiteY121" fmla="*/ 143494 h 195262"/>
                  <a:gd name="connsiteX122" fmla="*/ 106680 w 152924"/>
                  <a:gd name="connsiteY122" fmla="*/ 137541 h 195262"/>
                  <a:gd name="connsiteX123" fmla="*/ 100727 w 152924"/>
                  <a:gd name="connsiteY123" fmla="*/ 143494 h 195262"/>
                  <a:gd name="connsiteX124" fmla="*/ 106680 w 152924"/>
                  <a:gd name="connsiteY124" fmla="*/ 149447 h 195262"/>
                  <a:gd name="connsiteX125" fmla="*/ 106680 w 152924"/>
                  <a:gd name="connsiteY125" fmla="*/ 172355 h 195262"/>
                  <a:gd name="connsiteX126" fmla="*/ 112633 w 152924"/>
                  <a:gd name="connsiteY126" fmla="*/ 166402 h 195262"/>
                  <a:gd name="connsiteX127" fmla="*/ 106680 w 152924"/>
                  <a:gd name="connsiteY127" fmla="*/ 160449 h 195262"/>
                  <a:gd name="connsiteX128" fmla="*/ 100727 w 152924"/>
                  <a:gd name="connsiteY128" fmla="*/ 166402 h 195262"/>
                  <a:gd name="connsiteX129" fmla="*/ 106680 w 152924"/>
                  <a:gd name="connsiteY129" fmla="*/ 172355 h 195262"/>
                  <a:gd name="connsiteX130" fmla="*/ 106680 w 152924"/>
                  <a:gd name="connsiteY130" fmla="*/ 195263 h 195262"/>
                  <a:gd name="connsiteX131" fmla="*/ 112633 w 152924"/>
                  <a:gd name="connsiteY131" fmla="*/ 189309 h 195262"/>
                  <a:gd name="connsiteX132" fmla="*/ 106680 w 152924"/>
                  <a:gd name="connsiteY132" fmla="*/ 183356 h 195262"/>
                  <a:gd name="connsiteX133" fmla="*/ 100727 w 152924"/>
                  <a:gd name="connsiteY133" fmla="*/ 189309 h 195262"/>
                  <a:gd name="connsiteX134" fmla="*/ 106680 w 152924"/>
                  <a:gd name="connsiteY134" fmla="*/ 195263 h 195262"/>
                  <a:gd name="connsiteX135" fmla="*/ 86535 w 152924"/>
                  <a:gd name="connsiteY135" fmla="*/ 11906 h 195262"/>
                  <a:gd name="connsiteX136" fmla="*/ 92488 w 152924"/>
                  <a:gd name="connsiteY136" fmla="*/ 5953 h 195262"/>
                  <a:gd name="connsiteX137" fmla="*/ 86535 w 152924"/>
                  <a:gd name="connsiteY137" fmla="*/ 0 h 195262"/>
                  <a:gd name="connsiteX138" fmla="*/ 80582 w 152924"/>
                  <a:gd name="connsiteY138" fmla="*/ 5953 h 195262"/>
                  <a:gd name="connsiteX139" fmla="*/ 86535 w 152924"/>
                  <a:gd name="connsiteY139" fmla="*/ 11906 h 195262"/>
                  <a:gd name="connsiteX140" fmla="*/ 86535 w 152924"/>
                  <a:gd name="connsiteY140" fmla="*/ 34814 h 195262"/>
                  <a:gd name="connsiteX141" fmla="*/ 92488 w 152924"/>
                  <a:gd name="connsiteY141" fmla="*/ 28861 h 195262"/>
                  <a:gd name="connsiteX142" fmla="*/ 86535 w 152924"/>
                  <a:gd name="connsiteY142" fmla="*/ 22908 h 195262"/>
                  <a:gd name="connsiteX143" fmla="*/ 80582 w 152924"/>
                  <a:gd name="connsiteY143" fmla="*/ 28861 h 195262"/>
                  <a:gd name="connsiteX144" fmla="*/ 86535 w 152924"/>
                  <a:gd name="connsiteY144" fmla="*/ 34814 h 195262"/>
                  <a:gd name="connsiteX145" fmla="*/ 86535 w 152924"/>
                  <a:gd name="connsiteY145" fmla="*/ 57769 h 195262"/>
                  <a:gd name="connsiteX146" fmla="*/ 92488 w 152924"/>
                  <a:gd name="connsiteY146" fmla="*/ 51816 h 195262"/>
                  <a:gd name="connsiteX147" fmla="*/ 86535 w 152924"/>
                  <a:gd name="connsiteY147" fmla="*/ 45863 h 195262"/>
                  <a:gd name="connsiteX148" fmla="*/ 80582 w 152924"/>
                  <a:gd name="connsiteY148" fmla="*/ 51816 h 195262"/>
                  <a:gd name="connsiteX149" fmla="*/ 86535 w 152924"/>
                  <a:gd name="connsiteY149" fmla="*/ 57769 h 195262"/>
                  <a:gd name="connsiteX150" fmla="*/ 86535 w 152924"/>
                  <a:gd name="connsiteY150" fmla="*/ 80677 h 195262"/>
                  <a:gd name="connsiteX151" fmla="*/ 92488 w 152924"/>
                  <a:gd name="connsiteY151" fmla="*/ 74724 h 195262"/>
                  <a:gd name="connsiteX152" fmla="*/ 86535 w 152924"/>
                  <a:gd name="connsiteY152" fmla="*/ 68771 h 195262"/>
                  <a:gd name="connsiteX153" fmla="*/ 80582 w 152924"/>
                  <a:gd name="connsiteY153" fmla="*/ 74724 h 195262"/>
                  <a:gd name="connsiteX154" fmla="*/ 86535 w 152924"/>
                  <a:gd name="connsiteY154" fmla="*/ 80677 h 195262"/>
                  <a:gd name="connsiteX155" fmla="*/ 86535 w 152924"/>
                  <a:gd name="connsiteY155" fmla="*/ 103584 h 195262"/>
                  <a:gd name="connsiteX156" fmla="*/ 92488 w 152924"/>
                  <a:gd name="connsiteY156" fmla="*/ 97631 h 195262"/>
                  <a:gd name="connsiteX157" fmla="*/ 86535 w 152924"/>
                  <a:gd name="connsiteY157" fmla="*/ 91678 h 195262"/>
                  <a:gd name="connsiteX158" fmla="*/ 80582 w 152924"/>
                  <a:gd name="connsiteY158" fmla="*/ 97631 h 195262"/>
                  <a:gd name="connsiteX159" fmla="*/ 86535 w 152924"/>
                  <a:gd name="connsiteY159" fmla="*/ 103584 h 195262"/>
                  <a:gd name="connsiteX160" fmla="*/ 86535 w 152924"/>
                  <a:gd name="connsiteY160" fmla="*/ 126492 h 195262"/>
                  <a:gd name="connsiteX161" fmla="*/ 92488 w 152924"/>
                  <a:gd name="connsiteY161" fmla="*/ 120539 h 195262"/>
                  <a:gd name="connsiteX162" fmla="*/ 86535 w 152924"/>
                  <a:gd name="connsiteY162" fmla="*/ 114586 h 195262"/>
                  <a:gd name="connsiteX163" fmla="*/ 80582 w 152924"/>
                  <a:gd name="connsiteY163" fmla="*/ 120539 h 195262"/>
                  <a:gd name="connsiteX164" fmla="*/ 86535 w 152924"/>
                  <a:gd name="connsiteY164" fmla="*/ 126492 h 195262"/>
                  <a:gd name="connsiteX165" fmla="*/ 86535 w 152924"/>
                  <a:gd name="connsiteY165" fmla="*/ 149447 h 195262"/>
                  <a:gd name="connsiteX166" fmla="*/ 92488 w 152924"/>
                  <a:gd name="connsiteY166" fmla="*/ 143494 h 195262"/>
                  <a:gd name="connsiteX167" fmla="*/ 86535 w 152924"/>
                  <a:gd name="connsiteY167" fmla="*/ 137541 h 195262"/>
                  <a:gd name="connsiteX168" fmla="*/ 80582 w 152924"/>
                  <a:gd name="connsiteY168" fmla="*/ 143494 h 195262"/>
                  <a:gd name="connsiteX169" fmla="*/ 86535 w 152924"/>
                  <a:gd name="connsiteY169" fmla="*/ 149447 h 195262"/>
                  <a:gd name="connsiteX170" fmla="*/ 86535 w 152924"/>
                  <a:gd name="connsiteY170" fmla="*/ 172355 h 195262"/>
                  <a:gd name="connsiteX171" fmla="*/ 92488 w 152924"/>
                  <a:gd name="connsiteY171" fmla="*/ 166402 h 195262"/>
                  <a:gd name="connsiteX172" fmla="*/ 86535 w 152924"/>
                  <a:gd name="connsiteY172" fmla="*/ 160449 h 195262"/>
                  <a:gd name="connsiteX173" fmla="*/ 80582 w 152924"/>
                  <a:gd name="connsiteY173" fmla="*/ 166402 h 195262"/>
                  <a:gd name="connsiteX174" fmla="*/ 86535 w 152924"/>
                  <a:gd name="connsiteY174" fmla="*/ 172355 h 195262"/>
                  <a:gd name="connsiteX175" fmla="*/ 86535 w 152924"/>
                  <a:gd name="connsiteY175" fmla="*/ 195263 h 195262"/>
                  <a:gd name="connsiteX176" fmla="*/ 92488 w 152924"/>
                  <a:gd name="connsiteY176" fmla="*/ 189309 h 195262"/>
                  <a:gd name="connsiteX177" fmla="*/ 86535 w 152924"/>
                  <a:gd name="connsiteY177" fmla="*/ 183356 h 195262"/>
                  <a:gd name="connsiteX178" fmla="*/ 80582 w 152924"/>
                  <a:gd name="connsiteY178" fmla="*/ 189309 h 195262"/>
                  <a:gd name="connsiteX179" fmla="*/ 86535 w 152924"/>
                  <a:gd name="connsiteY179" fmla="*/ 195263 h 195262"/>
                  <a:gd name="connsiteX180" fmla="*/ 66389 w 152924"/>
                  <a:gd name="connsiteY180" fmla="*/ 11906 h 195262"/>
                  <a:gd name="connsiteX181" fmla="*/ 72342 w 152924"/>
                  <a:gd name="connsiteY181" fmla="*/ 5953 h 195262"/>
                  <a:gd name="connsiteX182" fmla="*/ 66389 w 152924"/>
                  <a:gd name="connsiteY182" fmla="*/ 0 h 195262"/>
                  <a:gd name="connsiteX183" fmla="*/ 60436 w 152924"/>
                  <a:gd name="connsiteY183" fmla="*/ 5953 h 195262"/>
                  <a:gd name="connsiteX184" fmla="*/ 66389 w 152924"/>
                  <a:gd name="connsiteY184" fmla="*/ 11906 h 195262"/>
                  <a:gd name="connsiteX185" fmla="*/ 66389 w 152924"/>
                  <a:gd name="connsiteY185" fmla="*/ 34814 h 195262"/>
                  <a:gd name="connsiteX186" fmla="*/ 72342 w 152924"/>
                  <a:gd name="connsiteY186" fmla="*/ 28861 h 195262"/>
                  <a:gd name="connsiteX187" fmla="*/ 66389 w 152924"/>
                  <a:gd name="connsiteY187" fmla="*/ 22908 h 195262"/>
                  <a:gd name="connsiteX188" fmla="*/ 60436 w 152924"/>
                  <a:gd name="connsiteY188" fmla="*/ 28861 h 195262"/>
                  <a:gd name="connsiteX189" fmla="*/ 66389 w 152924"/>
                  <a:gd name="connsiteY189" fmla="*/ 34814 h 195262"/>
                  <a:gd name="connsiteX190" fmla="*/ 66389 w 152924"/>
                  <a:gd name="connsiteY190" fmla="*/ 57769 h 195262"/>
                  <a:gd name="connsiteX191" fmla="*/ 72342 w 152924"/>
                  <a:gd name="connsiteY191" fmla="*/ 51816 h 195262"/>
                  <a:gd name="connsiteX192" fmla="*/ 66389 w 152924"/>
                  <a:gd name="connsiteY192" fmla="*/ 45863 h 195262"/>
                  <a:gd name="connsiteX193" fmla="*/ 60436 w 152924"/>
                  <a:gd name="connsiteY193" fmla="*/ 51816 h 195262"/>
                  <a:gd name="connsiteX194" fmla="*/ 66389 w 152924"/>
                  <a:gd name="connsiteY194" fmla="*/ 57769 h 195262"/>
                  <a:gd name="connsiteX195" fmla="*/ 66389 w 152924"/>
                  <a:gd name="connsiteY195" fmla="*/ 80677 h 195262"/>
                  <a:gd name="connsiteX196" fmla="*/ 72342 w 152924"/>
                  <a:gd name="connsiteY196" fmla="*/ 74724 h 195262"/>
                  <a:gd name="connsiteX197" fmla="*/ 66389 w 152924"/>
                  <a:gd name="connsiteY197" fmla="*/ 68771 h 195262"/>
                  <a:gd name="connsiteX198" fmla="*/ 60436 w 152924"/>
                  <a:gd name="connsiteY198" fmla="*/ 74724 h 195262"/>
                  <a:gd name="connsiteX199" fmla="*/ 66389 w 152924"/>
                  <a:gd name="connsiteY199" fmla="*/ 80677 h 195262"/>
                  <a:gd name="connsiteX200" fmla="*/ 66389 w 152924"/>
                  <a:gd name="connsiteY200" fmla="*/ 103584 h 195262"/>
                  <a:gd name="connsiteX201" fmla="*/ 72342 w 152924"/>
                  <a:gd name="connsiteY201" fmla="*/ 97631 h 195262"/>
                  <a:gd name="connsiteX202" fmla="*/ 66389 w 152924"/>
                  <a:gd name="connsiteY202" fmla="*/ 91678 h 195262"/>
                  <a:gd name="connsiteX203" fmla="*/ 60436 w 152924"/>
                  <a:gd name="connsiteY203" fmla="*/ 97631 h 195262"/>
                  <a:gd name="connsiteX204" fmla="*/ 66389 w 152924"/>
                  <a:gd name="connsiteY204" fmla="*/ 103584 h 195262"/>
                  <a:gd name="connsiteX205" fmla="*/ 66389 w 152924"/>
                  <a:gd name="connsiteY205" fmla="*/ 126492 h 195262"/>
                  <a:gd name="connsiteX206" fmla="*/ 72342 w 152924"/>
                  <a:gd name="connsiteY206" fmla="*/ 120539 h 195262"/>
                  <a:gd name="connsiteX207" fmla="*/ 66389 w 152924"/>
                  <a:gd name="connsiteY207" fmla="*/ 114586 h 195262"/>
                  <a:gd name="connsiteX208" fmla="*/ 60436 w 152924"/>
                  <a:gd name="connsiteY208" fmla="*/ 120539 h 195262"/>
                  <a:gd name="connsiteX209" fmla="*/ 66389 w 152924"/>
                  <a:gd name="connsiteY209" fmla="*/ 126492 h 195262"/>
                  <a:gd name="connsiteX210" fmla="*/ 66389 w 152924"/>
                  <a:gd name="connsiteY210" fmla="*/ 149447 h 195262"/>
                  <a:gd name="connsiteX211" fmla="*/ 72342 w 152924"/>
                  <a:gd name="connsiteY211" fmla="*/ 143494 h 195262"/>
                  <a:gd name="connsiteX212" fmla="*/ 66389 w 152924"/>
                  <a:gd name="connsiteY212" fmla="*/ 137541 h 195262"/>
                  <a:gd name="connsiteX213" fmla="*/ 60436 w 152924"/>
                  <a:gd name="connsiteY213" fmla="*/ 143494 h 195262"/>
                  <a:gd name="connsiteX214" fmla="*/ 66389 w 152924"/>
                  <a:gd name="connsiteY214" fmla="*/ 149447 h 195262"/>
                  <a:gd name="connsiteX215" fmla="*/ 66389 w 152924"/>
                  <a:gd name="connsiteY215" fmla="*/ 172355 h 195262"/>
                  <a:gd name="connsiteX216" fmla="*/ 72342 w 152924"/>
                  <a:gd name="connsiteY216" fmla="*/ 166402 h 195262"/>
                  <a:gd name="connsiteX217" fmla="*/ 66389 w 152924"/>
                  <a:gd name="connsiteY217" fmla="*/ 160449 h 195262"/>
                  <a:gd name="connsiteX218" fmla="*/ 60436 w 152924"/>
                  <a:gd name="connsiteY218" fmla="*/ 166402 h 195262"/>
                  <a:gd name="connsiteX219" fmla="*/ 66389 w 152924"/>
                  <a:gd name="connsiteY219" fmla="*/ 172355 h 195262"/>
                  <a:gd name="connsiteX220" fmla="*/ 66389 w 152924"/>
                  <a:gd name="connsiteY220" fmla="*/ 195263 h 195262"/>
                  <a:gd name="connsiteX221" fmla="*/ 72342 w 152924"/>
                  <a:gd name="connsiteY221" fmla="*/ 189309 h 195262"/>
                  <a:gd name="connsiteX222" fmla="*/ 66389 w 152924"/>
                  <a:gd name="connsiteY222" fmla="*/ 183356 h 195262"/>
                  <a:gd name="connsiteX223" fmla="*/ 60436 w 152924"/>
                  <a:gd name="connsiteY223" fmla="*/ 189309 h 195262"/>
                  <a:gd name="connsiteX224" fmla="*/ 66389 w 152924"/>
                  <a:gd name="connsiteY224" fmla="*/ 195263 h 195262"/>
                  <a:gd name="connsiteX225" fmla="*/ 46244 w 152924"/>
                  <a:gd name="connsiteY225" fmla="*/ 11906 h 195262"/>
                  <a:gd name="connsiteX226" fmla="*/ 52197 w 152924"/>
                  <a:gd name="connsiteY226" fmla="*/ 5953 h 195262"/>
                  <a:gd name="connsiteX227" fmla="*/ 46244 w 152924"/>
                  <a:gd name="connsiteY227" fmla="*/ 0 h 195262"/>
                  <a:gd name="connsiteX228" fmla="*/ 40291 w 152924"/>
                  <a:gd name="connsiteY228" fmla="*/ 5953 h 195262"/>
                  <a:gd name="connsiteX229" fmla="*/ 46244 w 152924"/>
                  <a:gd name="connsiteY229" fmla="*/ 11906 h 195262"/>
                  <a:gd name="connsiteX230" fmla="*/ 46244 w 152924"/>
                  <a:gd name="connsiteY230" fmla="*/ 34814 h 195262"/>
                  <a:gd name="connsiteX231" fmla="*/ 52197 w 152924"/>
                  <a:gd name="connsiteY231" fmla="*/ 28861 h 195262"/>
                  <a:gd name="connsiteX232" fmla="*/ 46244 w 152924"/>
                  <a:gd name="connsiteY232" fmla="*/ 22908 h 195262"/>
                  <a:gd name="connsiteX233" fmla="*/ 40291 w 152924"/>
                  <a:gd name="connsiteY233" fmla="*/ 28861 h 195262"/>
                  <a:gd name="connsiteX234" fmla="*/ 46244 w 152924"/>
                  <a:gd name="connsiteY234" fmla="*/ 34814 h 195262"/>
                  <a:gd name="connsiteX235" fmla="*/ 46244 w 152924"/>
                  <a:gd name="connsiteY235" fmla="*/ 57769 h 195262"/>
                  <a:gd name="connsiteX236" fmla="*/ 52197 w 152924"/>
                  <a:gd name="connsiteY236" fmla="*/ 51816 h 195262"/>
                  <a:gd name="connsiteX237" fmla="*/ 46244 w 152924"/>
                  <a:gd name="connsiteY237" fmla="*/ 45863 h 195262"/>
                  <a:gd name="connsiteX238" fmla="*/ 40291 w 152924"/>
                  <a:gd name="connsiteY238" fmla="*/ 51816 h 195262"/>
                  <a:gd name="connsiteX239" fmla="*/ 46244 w 152924"/>
                  <a:gd name="connsiteY239" fmla="*/ 57769 h 195262"/>
                  <a:gd name="connsiteX240" fmla="*/ 46244 w 152924"/>
                  <a:gd name="connsiteY240" fmla="*/ 80677 h 195262"/>
                  <a:gd name="connsiteX241" fmla="*/ 52197 w 152924"/>
                  <a:gd name="connsiteY241" fmla="*/ 74724 h 195262"/>
                  <a:gd name="connsiteX242" fmla="*/ 46244 w 152924"/>
                  <a:gd name="connsiteY242" fmla="*/ 68771 h 195262"/>
                  <a:gd name="connsiteX243" fmla="*/ 40291 w 152924"/>
                  <a:gd name="connsiteY243" fmla="*/ 74724 h 195262"/>
                  <a:gd name="connsiteX244" fmla="*/ 46244 w 152924"/>
                  <a:gd name="connsiteY244" fmla="*/ 80677 h 195262"/>
                  <a:gd name="connsiteX245" fmla="*/ 46244 w 152924"/>
                  <a:gd name="connsiteY245" fmla="*/ 103584 h 195262"/>
                  <a:gd name="connsiteX246" fmla="*/ 52197 w 152924"/>
                  <a:gd name="connsiteY246" fmla="*/ 97631 h 195262"/>
                  <a:gd name="connsiteX247" fmla="*/ 46244 w 152924"/>
                  <a:gd name="connsiteY247" fmla="*/ 91678 h 195262"/>
                  <a:gd name="connsiteX248" fmla="*/ 40291 w 152924"/>
                  <a:gd name="connsiteY248" fmla="*/ 97631 h 195262"/>
                  <a:gd name="connsiteX249" fmla="*/ 46244 w 152924"/>
                  <a:gd name="connsiteY249" fmla="*/ 103584 h 195262"/>
                  <a:gd name="connsiteX250" fmla="*/ 46244 w 152924"/>
                  <a:gd name="connsiteY250" fmla="*/ 126492 h 195262"/>
                  <a:gd name="connsiteX251" fmla="*/ 52197 w 152924"/>
                  <a:gd name="connsiteY251" fmla="*/ 120539 h 195262"/>
                  <a:gd name="connsiteX252" fmla="*/ 46244 w 152924"/>
                  <a:gd name="connsiteY252" fmla="*/ 114586 h 195262"/>
                  <a:gd name="connsiteX253" fmla="*/ 40291 w 152924"/>
                  <a:gd name="connsiteY253" fmla="*/ 120539 h 195262"/>
                  <a:gd name="connsiteX254" fmla="*/ 46244 w 152924"/>
                  <a:gd name="connsiteY254" fmla="*/ 126492 h 195262"/>
                  <a:gd name="connsiteX255" fmla="*/ 46244 w 152924"/>
                  <a:gd name="connsiteY255" fmla="*/ 149447 h 195262"/>
                  <a:gd name="connsiteX256" fmla="*/ 52197 w 152924"/>
                  <a:gd name="connsiteY256" fmla="*/ 143494 h 195262"/>
                  <a:gd name="connsiteX257" fmla="*/ 46244 w 152924"/>
                  <a:gd name="connsiteY257" fmla="*/ 137541 h 195262"/>
                  <a:gd name="connsiteX258" fmla="*/ 40291 w 152924"/>
                  <a:gd name="connsiteY258" fmla="*/ 143494 h 195262"/>
                  <a:gd name="connsiteX259" fmla="*/ 46244 w 152924"/>
                  <a:gd name="connsiteY259" fmla="*/ 149447 h 195262"/>
                  <a:gd name="connsiteX260" fmla="*/ 46244 w 152924"/>
                  <a:gd name="connsiteY260" fmla="*/ 172355 h 195262"/>
                  <a:gd name="connsiteX261" fmla="*/ 52197 w 152924"/>
                  <a:gd name="connsiteY261" fmla="*/ 166402 h 195262"/>
                  <a:gd name="connsiteX262" fmla="*/ 46244 w 152924"/>
                  <a:gd name="connsiteY262" fmla="*/ 160449 h 195262"/>
                  <a:gd name="connsiteX263" fmla="*/ 40291 w 152924"/>
                  <a:gd name="connsiteY263" fmla="*/ 166402 h 195262"/>
                  <a:gd name="connsiteX264" fmla="*/ 46244 w 152924"/>
                  <a:gd name="connsiteY264" fmla="*/ 172355 h 195262"/>
                  <a:gd name="connsiteX265" fmla="*/ 46244 w 152924"/>
                  <a:gd name="connsiteY265" fmla="*/ 195263 h 195262"/>
                  <a:gd name="connsiteX266" fmla="*/ 52197 w 152924"/>
                  <a:gd name="connsiteY266" fmla="*/ 189309 h 195262"/>
                  <a:gd name="connsiteX267" fmla="*/ 46244 w 152924"/>
                  <a:gd name="connsiteY267" fmla="*/ 183356 h 195262"/>
                  <a:gd name="connsiteX268" fmla="*/ 40291 w 152924"/>
                  <a:gd name="connsiteY268" fmla="*/ 189309 h 195262"/>
                  <a:gd name="connsiteX269" fmla="*/ 46244 w 152924"/>
                  <a:gd name="connsiteY269" fmla="*/ 195263 h 195262"/>
                  <a:gd name="connsiteX270" fmla="*/ 26099 w 152924"/>
                  <a:gd name="connsiteY270" fmla="*/ 11906 h 195262"/>
                  <a:gd name="connsiteX271" fmla="*/ 32052 w 152924"/>
                  <a:gd name="connsiteY271" fmla="*/ 5953 h 195262"/>
                  <a:gd name="connsiteX272" fmla="*/ 26099 w 152924"/>
                  <a:gd name="connsiteY272" fmla="*/ 0 h 195262"/>
                  <a:gd name="connsiteX273" fmla="*/ 20146 w 152924"/>
                  <a:gd name="connsiteY273" fmla="*/ 5953 h 195262"/>
                  <a:gd name="connsiteX274" fmla="*/ 26099 w 152924"/>
                  <a:gd name="connsiteY274" fmla="*/ 11906 h 195262"/>
                  <a:gd name="connsiteX275" fmla="*/ 26099 w 152924"/>
                  <a:gd name="connsiteY275" fmla="*/ 34814 h 195262"/>
                  <a:gd name="connsiteX276" fmla="*/ 32052 w 152924"/>
                  <a:gd name="connsiteY276" fmla="*/ 28861 h 195262"/>
                  <a:gd name="connsiteX277" fmla="*/ 26099 w 152924"/>
                  <a:gd name="connsiteY277" fmla="*/ 22908 h 195262"/>
                  <a:gd name="connsiteX278" fmla="*/ 20146 w 152924"/>
                  <a:gd name="connsiteY278" fmla="*/ 28861 h 195262"/>
                  <a:gd name="connsiteX279" fmla="*/ 26099 w 152924"/>
                  <a:gd name="connsiteY279" fmla="*/ 34814 h 195262"/>
                  <a:gd name="connsiteX280" fmla="*/ 26099 w 152924"/>
                  <a:gd name="connsiteY280" fmla="*/ 57769 h 195262"/>
                  <a:gd name="connsiteX281" fmla="*/ 32052 w 152924"/>
                  <a:gd name="connsiteY281" fmla="*/ 51816 h 195262"/>
                  <a:gd name="connsiteX282" fmla="*/ 26099 w 152924"/>
                  <a:gd name="connsiteY282" fmla="*/ 45863 h 195262"/>
                  <a:gd name="connsiteX283" fmla="*/ 20146 w 152924"/>
                  <a:gd name="connsiteY283" fmla="*/ 51816 h 195262"/>
                  <a:gd name="connsiteX284" fmla="*/ 26099 w 152924"/>
                  <a:gd name="connsiteY284" fmla="*/ 57769 h 195262"/>
                  <a:gd name="connsiteX285" fmla="*/ 26099 w 152924"/>
                  <a:gd name="connsiteY285" fmla="*/ 80677 h 195262"/>
                  <a:gd name="connsiteX286" fmla="*/ 32052 w 152924"/>
                  <a:gd name="connsiteY286" fmla="*/ 74724 h 195262"/>
                  <a:gd name="connsiteX287" fmla="*/ 26099 w 152924"/>
                  <a:gd name="connsiteY287" fmla="*/ 68771 h 195262"/>
                  <a:gd name="connsiteX288" fmla="*/ 20146 w 152924"/>
                  <a:gd name="connsiteY288" fmla="*/ 74724 h 195262"/>
                  <a:gd name="connsiteX289" fmla="*/ 26099 w 152924"/>
                  <a:gd name="connsiteY289" fmla="*/ 80677 h 195262"/>
                  <a:gd name="connsiteX290" fmla="*/ 26099 w 152924"/>
                  <a:gd name="connsiteY290" fmla="*/ 103584 h 195262"/>
                  <a:gd name="connsiteX291" fmla="*/ 32052 w 152924"/>
                  <a:gd name="connsiteY291" fmla="*/ 97631 h 195262"/>
                  <a:gd name="connsiteX292" fmla="*/ 26099 w 152924"/>
                  <a:gd name="connsiteY292" fmla="*/ 91678 h 195262"/>
                  <a:gd name="connsiteX293" fmla="*/ 20146 w 152924"/>
                  <a:gd name="connsiteY293" fmla="*/ 97631 h 195262"/>
                  <a:gd name="connsiteX294" fmla="*/ 26099 w 152924"/>
                  <a:gd name="connsiteY294" fmla="*/ 103584 h 195262"/>
                  <a:gd name="connsiteX295" fmla="*/ 26099 w 152924"/>
                  <a:gd name="connsiteY295" fmla="*/ 126492 h 195262"/>
                  <a:gd name="connsiteX296" fmla="*/ 32052 w 152924"/>
                  <a:gd name="connsiteY296" fmla="*/ 120539 h 195262"/>
                  <a:gd name="connsiteX297" fmla="*/ 26099 w 152924"/>
                  <a:gd name="connsiteY297" fmla="*/ 114586 h 195262"/>
                  <a:gd name="connsiteX298" fmla="*/ 20146 w 152924"/>
                  <a:gd name="connsiteY298" fmla="*/ 120539 h 195262"/>
                  <a:gd name="connsiteX299" fmla="*/ 26099 w 152924"/>
                  <a:gd name="connsiteY299" fmla="*/ 126492 h 195262"/>
                  <a:gd name="connsiteX300" fmla="*/ 26099 w 152924"/>
                  <a:gd name="connsiteY300" fmla="*/ 149447 h 195262"/>
                  <a:gd name="connsiteX301" fmla="*/ 32052 w 152924"/>
                  <a:gd name="connsiteY301" fmla="*/ 143494 h 195262"/>
                  <a:gd name="connsiteX302" fmla="*/ 26099 w 152924"/>
                  <a:gd name="connsiteY302" fmla="*/ 137541 h 195262"/>
                  <a:gd name="connsiteX303" fmla="*/ 20146 w 152924"/>
                  <a:gd name="connsiteY303" fmla="*/ 143494 h 195262"/>
                  <a:gd name="connsiteX304" fmla="*/ 26099 w 152924"/>
                  <a:gd name="connsiteY304" fmla="*/ 149447 h 195262"/>
                  <a:gd name="connsiteX305" fmla="*/ 26099 w 152924"/>
                  <a:gd name="connsiteY305" fmla="*/ 172355 h 195262"/>
                  <a:gd name="connsiteX306" fmla="*/ 32052 w 152924"/>
                  <a:gd name="connsiteY306" fmla="*/ 166402 h 195262"/>
                  <a:gd name="connsiteX307" fmla="*/ 26099 w 152924"/>
                  <a:gd name="connsiteY307" fmla="*/ 160449 h 195262"/>
                  <a:gd name="connsiteX308" fmla="*/ 20146 w 152924"/>
                  <a:gd name="connsiteY308" fmla="*/ 166402 h 195262"/>
                  <a:gd name="connsiteX309" fmla="*/ 26099 w 152924"/>
                  <a:gd name="connsiteY309" fmla="*/ 172355 h 195262"/>
                  <a:gd name="connsiteX310" fmla="*/ 26099 w 152924"/>
                  <a:gd name="connsiteY310" fmla="*/ 195263 h 195262"/>
                  <a:gd name="connsiteX311" fmla="*/ 32052 w 152924"/>
                  <a:gd name="connsiteY311" fmla="*/ 189309 h 195262"/>
                  <a:gd name="connsiteX312" fmla="*/ 26099 w 152924"/>
                  <a:gd name="connsiteY312" fmla="*/ 183356 h 195262"/>
                  <a:gd name="connsiteX313" fmla="*/ 20146 w 152924"/>
                  <a:gd name="connsiteY313" fmla="*/ 189309 h 195262"/>
                  <a:gd name="connsiteX314" fmla="*/ 26099 w 152924"/>
                  <a:gd name="connsiteY314" fmla="*/ 195263 h 195262"/>
                  <a:gd name="connsiteX315" fmla="*/ 5953 w 152924"/>
                  <a:gd name="connsiteY315" fmla="*/ 11906 h 195262"/>
                  <a:gd name="connsiteX316" fmla="*/ 11906 w 152924"/>
                  <a:gd name="connsiteY316" fmla="*/ 5953 h 195262"/>
                  <a:gd name="connsiteX317" fmla="*/ 5953 w 152924"/>
                  <a:gd name="connsiteY317" fmla="*/ 0 h 195262"/>
                  <a:gd name="connsiteX318" fmla="*/ 0 w 152924"/>
                  <a:gd name="connsiteY318" fmla="*/ 5953 h 195262"/>
                  <a:gd name="connsiteX319" fmla="*/ 5953 w 152924"/>
                  <a:gd name="connsiteY319" fmla="*/ 11906 h 195262"/>
                  <a:gd name="connsiteX320" fmla="*/ 5953 w 152924"/>
                  <a:gd name="connsiteY320" fmla="*/ 34814 h 195262"/>
                  <a:gd name="connsiteX321" fmla="*/ 11906 w 152924"/>
                  <a:gd name="connsiteY321" fmla="*/ 28861 h 195262"/>
                  <a:gd name="connsiteX322" fmla="*/ 5953 w 152924"/>
                  <a:gd name="connsiteY322" fmla="*/ 22908 h 195262"/>
                  <a:gd name="connsiteX323" fmla="*/ 0 w 152924"/>
                  <a:gd name="connsiteY323" fmla="*/ 28861 h 195262"/>
                  <a:gd name="connsiteX324" fmla="*/ 5953 w 152924"/>
                  <a:gd name="connsiteY324" fmla="*/ 34814 h 195262"/>
                  <a:gd name="connsiteX325" fmla="*/ 5953 w 152924"/>
                  <a:gd name="connsiteY325" fmla="*/ 57769 h 195262"/>
                  <a:gd name="connsiteX326" fmla="*/ 11906 w 152924"/>
                  <a:gd name="connsiteY326" fmla="*/ 51816 h 195262"/>
                  <a:gd name="connsiteX327" fmla="*/ 5953 w 152924"/>
                  <a:gd name="connsiteY327" fmla="*/ 45863 h 195262"/>
                  <a:gd name="connsiteX328" fmla="*/ 0 w 152924"/>
                  <a:gd name="connsiteY328" fmla="*/ 51816 h 195262"/>
                  <a:gd name="connsiteX329" fmla="*/ 5953 w 152924"/>
                  <a:gd name="connsiteY329" fmla="*/ 57769 h 195262"/>
                  <a:gd name="connsiteX330" fmla="*/ 5953 w 152924"/>
                  <a:gd name="connsiteY330" fmla="*/ 80677 h 195262"/>
                  <a:gd name="connsiteX331" fmla="*/ 11906 w 152924"/>
                  <a:gd name="connsiteY331" fmla="*/ 74724 h 195262"/>
                  <a:gd name="connsiteX332" fmla="*/ 5953 w 152924"/>
                  <a:gd name="connsiteY332" fmla="*/ 68771 h 195262"/>
                  <a:gd name="connsiteX333" fmla="*/ 0 w 152924"/>
                  <a:gd name="connsiteY333" fmla="*/ 74724 h 195262"/>
                  <a:gd name="connsiteX334" fmla="*/ 5953 w 152924"/>
                  <a:gd name="connsiteY334" fmla="*/ 80677 h 195262"/>
                  <a:gd name="connsiteX335" fmla="*/ 5953 w 152924"/>
                  <a:gd name="connsiteY335" fmla="*/ 103584 h 195262"/>
                  <a:gd name="connsiteX336" fmla="*/ 11906 w 152924"/>
                  <a:gd name="connsiteY336" fmla="*/ 97631 h 195262"/>
                  <a:gd name="connsiteX337" fmla="*/ 5953 w 152924"/>
                  <a:gd name="connsiteY337" fmla="*/ 91678 h 195262"/>
                  <a:gd name="connsiteX338" fmla="*/ 0 w 152924"/>
                  <a:gd name="connsiteY338" fmla="*/ 97631 h 195262"/>
                  <a:gd name="connsiteX339" fmla="*/ 5953 w 152924"/>
                  <a:gd name="connsiteY339" fmla="*/ 103584 h 195262"/>
                  <a:gd name="connsiteX340" fmla="*/ 5953 w 152924"/>
                  <a:gd name="connsiteY340" fmla="*/ 126492 h 195262"/>
                  <a:gd name="connsiteX341" fmla="*/ 11906 w 152924"/>
                  <a:gd name="connsiteY341" fmla="*/ 120539 h 195262"/>
                  <a:gd name="connsiteX342" fmla="*/ 5953 w 152924"/>
                  <a:gd name="connsiteY342" fmla="*/ 114586 h 195262"/>
                  <a:gd name="connsiteX343" fmla="*/ 0 w 152924"/>
                  <a:gd name="connsiteY343" fmla="*/ 120539 h 195262"/>
                  <a:gd name="connsiteX344" fmla="*/ 5953 w 152924"/>
                  <a:gd name="connsiteY344" fmla="*/ 126492 h 195262"/>
                  <a:gd name="connsiteX345" fmla="*/ 5953 w 152924"/>
                  <a:gd name="connsiteY345" fmla="*/ 149447 h 195262"/>
                  <a:gd name="connsiteX346" fmla="*/ 11906 w 152924"/>
                  <a:gd name="connsiteY346" fmla="*/ 143494 h 195262"/>
                  <a:gd name="connsiteX347" fmla="*/ 5953 w 152924"/>
                  <a:gd name="connsiteY347" fmla="*/ 137541 h 195262"/>
                  <a:gd name="connsiteX348" fmla="*/ 0 w 152924"/>
                  <a:gd name="connsiteY348" fmla="*/ 143494 h 195262"/>
                  <a:gd name="connsiteX349" fmla="*/ 5953 w 152924"/>
                  <a:gd name="connsiteY349" fmla="*/ 149447 h 195262"/>
                  <a:gd name="connsiteX350" fmla="*/ 5953 w 152924"/>
                  <a:gd name="connsiteY350" fmla="*/ 172355 h 195262"/>
                  <a:gd name="connsiteX351" fmla="*/ 11906 w 152924"/>
                  <a:gd name="connsiteY351" fmla="*/ 166402 h 195262"/>
                  <a:gd name="connsiteX352" fmla="*/ 5953 w 152924"/>
                  <a:gd name="connsiteY352" fmla="*/ 160449 h 195262"/>
                  <a:gd name="connsiteX353" fmla="*/ 0 w 152924"/>
                  <a:gd name="connsiteY353" fmla="*/ 166402 h 195262"/>
                  <a:gd name="connsiteX354" fmla="*/ 5953 w 152924"/>
                  <a:gd name="connsiteY354" fmla="*/ 172355 h 195262"/>
                  <a:gd name="connsiteX355" fmla="*/ 5953 w 152924"/>
                  <a:gd name="connsiteY355" fmla="*/ 195263 h 195262"/>
                  <a:gd name="connsiteX356" fmla="*/ 11906 w 152924"/>
                  <a:gd name="connsiteY356" fmla="*/ 189309 h 195262"/>
                  <a:gd name="connsiteX357" fmla="*/ 5953 w 152924"/>
                  <a:gd name="connsiteY357" fmla="*/ 183356 h 195262"/>
                  <a:gd name="connsiteX358" fmla="*/ 0 w 152924"/>
                  <a:gd name="connsiteY358" fmla="*/ 189309 h 195262"/>
                  <a:gd name="connsiteX359" fmla="*/ 5953 w 152924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4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69"/>
                    </a:moveTo>
                    <a:cubicBezTo>
                      <a:pt x="150259" y="57769"/>
                      <a:pt x="152924" y="55104"/>
                      <a:pt x="152924" y="51816"/>
                    </a:cubicBezTo>
                    <a:cubicBezTo>
                      <a:pt x="152924" y="48528"/>
                      <a:pt x="150259" y="45863"/>
                      <a:pt x="146971" y="45863"/>
                    </a:cubicBezTo>
                    <a:cubicBezTo>
                      <a:pt x="143683" y="45863"/>
                      <a:pt x="141018" y="48528"/>
                      <a:pt x="141018" y="51816"/>
                    </a:cubicBezTo>
                    <a:cubicBezTo>
                      <a:pt x="141018" y="55104"/>
                      <a:pt x="143683" y="57769"/>
                      <a:pt x="146971" y="57769"/>
                    </a:cubicBezTo>
                    <a:close/>
                    <a:moveTo>
                      <a:pt x="146971" y="80677"/>
                    </a:moveTo>
                    <a:cubicBezTo>
                      <a:pt x="150259" y="80677"/>
                      <a:pt x="152924" y="78012"/>
                      <a:pt x="152924" y="74724"/>
                    </a:cubicBezTo>
                    <a:cubicBezTo>
                      <a:pt x="152924" y="71436"/>
                      <a:pt x="150259" y="68771"/>
                      <a:pt x="146971" y="68771"/>
                    </a:cubicBezTo>
                    <a:cubicBezTo>
                      <a:pt x="143683" y="68771"/>
                      <a:pt x="141018" y="71436"/>
                      <a:pt x="141018" y="74724"/>
                    </a:cubicBezTo>
                    <a:cubicBezTo>
                      <a:pt x="141018" y="78012"/>
                      <a:pt x="143683" y="80677"/>
                      <a:pt x="146971" y="80677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47"/>
                    </a:moveTo>
                    <a:cubicBezTo>
                      <a:pt x="150259" y="149447"/>
                      <a:pt x="152924" y="146782"/>
                      <a:pt x="152924" y="143494"/>
                    </a:cubicBezTo>
                    <a:cubicBezTo>
                      <a:pt x="152924" y="140206"/>
                      <a:pt x="150259" y="137541"/>
                      <a:pt x="146971" y="137541"/>
                    </a:cubicBezTo>
                    <a:cubicBezTo>
                      <a:pt x="143683" y="137541"/>
                      <a:pt x="141018" y="140206"/>
                      <a:pt x="141018" y="143494"/>
                    </a:cubicBezTo>
                    <a:cubicBezTo>
                      <a:pt x="141018" y="146782"/>
                      <a:pt x="143683" y="149447"/>
                      <a:pt x="146971" y="149447"/>
                    </a:cubicBezTo>
                    <a:close/>
                    <a:moveTo>
                      <a:pt x="146971" y="172355"/>
                    </a:moveTo>
                    <a:cubicBezTo>
                      <a:pt x="150259" y="172355"/>
                      <a:pt x="152924" y="169690"/>
                      <a:pt x="152924" y="166402"/>
                    </a:cubicBezTo>
                    <a:cubicBezTo>
                      <a:pt x="152924" y="163114"/>
                      <a:pt x="150259" y="160449"/>
                      <a:pt x="146971" y="160449"/>
                    </a:cubicBezTo>
                    <a:cubicBezTo>
                      <a:pt x="143683" y="160449"/>
                      <a:pt x="141018" y="163114"/>
                      <a:pt x="141018" y="166402"/>
                    </a:cubicBezTo>
                    <a:cubicBezTo>
                      <a:pt x="141018" y="169690"/>
                      <a:pt x="143683" y="172355"/>
                      <a:pt x="146971" y="172355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3" y="11906"/>
                      <a:pt x="92488" y="9241"/>
                      <a:pt x="92488" y="5953"/>
                    </a:cubicBezTo>
                    <a:cubicBezTo>
                      <a:pt x="92488" y="2665"/>
                      <a:pt x="89823" y="0"/>
                      <a:pt x="86535" y="0"/>
                    </a:cubicBezTo>
                    <a:cubicBezTo>
                      <a:pt x="83247" y="0"/>
                      <a:pt x="80582" y="2665"/>
                      <a:pt x="80582" y="5953"/>
                    </a:cubicBezTo>
                    <a:cubicBezTo>
                      <a:pt x="80582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3" y="34814"/>
                      <a:pt x="92488" y="32149"/>
                      <a:pt x="92488" y="28861"/>
                    </a:cubicBezTo>
                    <a:cubicBezTo>
                      <a:pt x="92488" y="25573"/>
                      <a:pt x="89823" y="22908"/>
                      <a:pt x="86535" y="22908"/>
                    </a:cubicBezTo>
                    <a:cubicBezTo>
                      <a:pt x="83247" y="22908"/>
                      <a:pt x="80582" y="25573"/>
                      <a:pt x="80582" y="28861"/>
                    </a:cubicBezTo>
                    <a:cubicBezTo>
                      <a:pt x="80582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3" y="57769"/>
                      <a:pt x="92488" y="55104"/>
                      <a:pt x="92488" y="51816"/>
                    </a:cubicBezTo>
                    <a:cubicBezTo>
                      <a:pt x="92488" y="48528"/>
                      <a:pt x="89823" y="45863"/>
                      <a:pt x="86535" y="45863"/>
                    </a:cubicBezTo>
                    <a:cubicBezTo>
                      <a:pt x="83247" y="45863"/>
                      <a:pt x="80582" y="48528"/>
                      <a:pt x="80582" y="51816"/>
                    </a:cubicBezTo>
                    <a:cubicBezTo>
                      <a:pt x="80582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3" y="80677"/>
                      <a:pt x="92488" y="78012"/>
                      <a:pt x="92488" y="74724"/>
                    </a:cubicBezTo>
                    <a:cubicBezTo>
                      <a:pt x="92488" y="71436"/>
                      <a:pt x="89823" y="68771"/>
                      <a:pt x="86535" y="68771"/>
                    </a:cubicBezTo>
                    <a:cubicBezTo>
                      <a:pt x="83247" y="68771"/>
                      <a:pt x="80582" y="71436"/>
                      <a:pt x="80582" y="74724"/>
                    </a:cubicBezTo>
                    <a:cubicBezTo>
                      <a:pt x="80582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3" y="103584"/>
                      <a:pt x="92488" y="100919"/>
                      <a:pt x="92488" y="97631"/>
                    </a:cubicBezTo>
                    <a:cubicBezTo>
                      <a:pt x="92488" y="94343"/>
                      <a:pt x="89823" y="91678"/>
                      <a:pt x="86535" y="91678"/>
                    </a:cubicBezTo>
                    <a:cubicBezTo>
                      <a:pt x="83247" y="91678"/>
                      <a:pt x="80582" y="94343"/>
                      <a:pt x="80582" y="97631"/>
                    </a:cubicBezTo>
                    <a:cubicBezTo>
                      <a:pt x="80582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3" y="126492"/>
                      <a:pt x="92488" y="123827"/>
                      <a:pt x="92488" y="120539"/>
                    </a:cubicBezTo>
                    <a:cubicBezTo>
                      <a:pt x="92488" y="117251"/>
                      <a:pt x="89823" y="114586"/>
                      <a:pt x="86535" y="114586"/>
                    </a:cubicBezTo>
                    <a:cubicBezTo>
                      <a:pt x="83247" y="114586"/>
                      <a:pt x="80582" y="117251"/>
                      <a:pt x="80582" y="120539"/>
                    </a:cubicBezTo>
                    <a:cubicBezTo>
                      <a:pt x="80582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3" y="149447"/>
                      <a:pt x="92488" y="146782"/>
                      <a:pt x="92488" y="143494"/>
                    </a:cubicBezTo>
                    <a:cubicBezTo>
                      <a:pt x="92488" y="140206"/>
                      <a:pt x="89823" y="137541"/>
                      <a:pt x="86535" y="137541"/>
                    </a:cubicBezTo>
                    <a:cubicBezTo>
                      <a:pt x="83247" y="137541"/>
                      <a:pt x="80582" y="140206"/>
                      <a:pt x="80582" y="143494"/>
                    </a:cubicBezTo>
                    <a:cubicBezTo>
                      <a:pt x="80582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3" y="172355"/>
                      <a:pt x="92488" y="169690"/>
                      <a:pt x="92488" y="166402"/>
                    </a:cubicBezTo>
                    <a:cubicBezTo>
                      <a:pt x="92488" y="163114"/>
                      <a:pt x="89823" y="160449"/>
                      <a:pt x="86535" y="160449"/>
                    </a:cubicBezTo>
                    <a:cubicBezTo>
                      <a:pt x="83247" y="160449"/>
                      <a:pt x="80582" y="163114"/>
                      <a:pt x="80582" y="166402"/>
                    </a:cubicBezTo>
                    <a:cubicBezTo>
                      <a:pt x="80582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3" y="195263"/>
                      <a:pt x="92488" y="192597"/>
                      <a:pt x="92488" y="189309"/>
                    </a:cubicBezTo>
                    <a:cubicBezTo>
                      <a:pt x="92488" y="186022"/>
                      <a:pt x="89823" y="183356"/>
                      <a:pt x="86535" y="183356"/>
                    </a:cubicBezTo>
                    <a:cubicBezTo>
                      <a:pt x="83247" y="183356"/>
                      <a:pt x="80582" y="186022"/>
                      <a:pt x="80582" y="189309"/>
                    </a:cubicBezTo>
                    <a:cubicBezTo>
                      <a:pt x="80582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69"/>
                    </a:moveTo>
                    <a:cubicBezTo>
                      <a:pt x="29387" y="57769"/>
                      <a:pt x="32052" y="55104"/>
                      <a:pt x="32052" y="51816"/>
                    </a:cubicBezTo>
                    <a:cubicBezTo>
                      <a:pt x="32052" y="48528"/>
                      <a:pt x="29387" y="45863"/>
                      <a:pt x="26099" y="45863"/>
                    </a:cubicBezTo>
                    <a:cubicBezTo>
                      <a:pt x="22811" y="45863"/>
                      <a:pt x="20146" y="48528"/>
                      <a:pt x="20146" y="51816"/>
                    </a:cubicBezTo>
                    <a:cubicBezTo>
                      <a:pt x="20146" y="55104"/>
                      <a:pt x="22811" y="57769"/>
                      <a:pt x="26099" y="57769"/>
                    </a:cubicBezTo>
                    <a:close/>
                    <a:moveTo>
                      <a:pt x="26099" y="80677"/>
                    </a:moveTo>
                    <a:cubicBezTo>
                      <a:pt x="29387" y="80677"/>
                      <a:pt x="32052" y="78012"/>
                      <a:pt x="32052" y="74724"/>
                    </a:cubicBezTo>
                    <a:cubicBezTo>
                      <a:pt x="32052" y="71436"/>
                      <a:pt x="29387" y="68771"/>
                      <a:pt x="26099" y="68771"/>
                    </a:cubicBezTo>
                    <a:cubicBezTo>
                      <a:pt x="22811" y="68771"/>
                      <a:pt x="20146" y="71436"/>
                      <a:pt x="20146" y="74724"/>
                    </a:cubicBezTo>
                    <a:cubicBezTo>
                      <a:pt x="20146" y="78012"/>
                      <a:pt x="22811" y="80677"/>
                      <a:pt x="26099" y="80677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47"/>
                    </a:moveTo>
                    <a:cubicBezTo>
                      <a:pt x="29387" y="149447"/>
                      <a:pt x="32052" y="146782"/>
                      <a:pt x="32052" y="143494"/>
                    </a:cubicBezTo>
                    <a:cubicBezTo>
                      <a:pt x="32052" y="140206"/>
                      <a:pt x="29387" y="137541"/>
                      <a:pt x="26099" y="137541"/>
                    </a:cubicBezTo>
                    <a:cubicBezTo>
                      <a:pt x="22811" y="137541"/>
                      <a:pt x="20146" y="140206"/>
                      <a:pt x="20146" y="143494"/>
                    </a:cubicBezTo>
                    <a:cubicBezTo>
                      <a:pt x="20146" y="146782"/>
                      <a:pt x="22811" y="149447"/>
                      <a:pt x="26099" y="149447"/>
                    </a:cubicBezTo>
                    <a:close/>
                    <a:moveTo>
                      <a:pt x="26099" y="172355"/>
                    </a:moveTo>
                    <a:cubicBezTo>
                      <a:pt x="29387" y="172355"/>
                      <a:pt x="32052" y="169690"/>
                      <a:pt x="32052" y="166402"/>
                    </a:cubicBezTo>
                    <a:cubicBezTo>
                      <a:pt x="32052" y="163114"/>
                      <a:pt x="29387" y="160449"/>
                      <a:pt x="26099" y="160449"/>
                    </a:cubicBezTo>
                    <a:cubicBezTo>
                      <a:pt x="22811" y="160449"/>
                      <a:pt x="20146" y="163114"/>
                      <a:pt x="20146" y="166402"/>
                    </a:cubicBezTo>
                    <a:cubicBezTo>
                      <a:pt x="20146" y="169690"/>
                      <a:pt x="22811" y="172355"/>
                      <a:pt x="26099" y="172355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E060549-A758-F83B-B064-730A33B85DFC}"/>
                  </a:ext>
                </a:extLst>
              </p:cNvPr>
              <p:cNvSpPr/>
              <p:nvPr/>
            </p:nvSpPr>
            <p:spPr>
              <a:xfrm>
                <a:off x="6714304" y="228801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69 h 195262"/>
                  <a:gd name="connsiteX11" fmla="*/ 152876 w 152876"/>
                  <a:gd name="connsiteY11" fmla="*/ 51816 h 195262"/>
                  <a:gd name="connsiteX12" fmla="*/ 146923 w 152876"/>
                  <a:gd name="connsiteY12" fmla="*/ 45863 h 195262"/>
                  <a:gd name="connsiteX13" fmla="*/ 140970 w 152876"/>
                  <a:gd name="connsiteY13" fmla="*/ 51816 h 195262"/>
                  <a:gd name="connsiteX14" fmla="*/ 146923 w 152876"/>
                  <a:gd name="connsiteY14" fmla="*/ 57769 h 195262"/>
                  <a:gd name="connsiteX15" fmla="*/ 146923 w 152876"/>
                  <a:gd name="connsiteY15" fmla="*/ 80677 h 195262"/>
                  <a:gd name="connsiteX16" fmla="*/ 152876 w 152876"/>
                  <a:gd name="connsiteY16" fmla="*/ 74724 h 195262"/>
                  <a:gd name="connsiteX17" fmla="*/ 146923 w 152876"/>
                  <a:gd name="connsiteY17" fmla="*/ 68771 h 195262"/>
                  <a:gd name="connsiteX18" fmla="*/ 140970 w 152876"/>
                  <a:gd name="connsiteY18" fmla="*/ 74724 h 195262"/>
                  <a:gd name="connsiteX19" fmla="*/ 146923 w 152876"/>
                  <a:gd name="connsiteY19" fmla="*/ 80677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47 h 195262"/>
                  <a:gd name="connsiteX31" fmla="*/ 152876 w 152876"/>
                  <a:gd name="connsiteY31" fmla="*/ 143494 h 195262"/>
                  <a:gd name="connsiteX32" fmla="*/ 146923 w 152876"/>
                  <a:gd name="connsiteY32" fmla="*/ 137541 h 195262"/>
                  <a:gd name="connsiteX33" fmla="*/ 140970 w 152876"/>
                  <a:gd name="connsiteY33" fmla="*/ 143494 h 195262"/>
                  <a:gd name="connsiteX34" fmla="*/ 146923 w 152876"/>
                  <a:gd name="connsiteY34" fmla="*/ 149447 h 195262"/>
                  <a:gd name="connsiteX35" fmla="*/ 146923 w 152876"/>
                  <a:gd name="connsiteY35" fmla="*/ 172355 h 195262"/>
                  <a:gd name="connsiteX36" fmla="*/ 152876 w 152876"/>
                  <a:gd name="connsiteY36" fmla="*/ 166402 h 195262"/>
                  <a:gd name="connsiteX37" fmla="*/ 146923 w 152876"/>
                  <a:gd name="connsiteY37" fmla="*/ 160449 h 195262"/>
                  <a:gd name="connsiteX38" fmla="*/ 140970 w 152876"/>
                  <a:gd name="connsiteY38" fmla="*/ 166402 h 195262"/>
                  <a:gd name="connsiteX39" fmla="*/ 146923 w 152876"/>
                  <a:gd name="connsiteY39" fmla="*/ 172355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825 w 152876"/>
                  <a:gd name="connsiteY45" fmla="*/ 11906 h 195262"/>
                  <a:gd name="connsiteX46" fmla="*/ 132779 w 152876"/>
                  <a:gd name="connsiteY46" fmla="*/ 5953 h 195262"/>
                  <a:gd name="connsiteX47" fmla="*/ 126825 w 152876"/>
                  <a:gd name="connsiteY47" fmla="*/ 0 h 195262"/>
                  <a:gd name="connsiteX48" fmla="*/ 120872 w 152876"/>
                  <a:gd name="connsiteY48" fmla="*/ 5953 h 195262"/>
                  <a:gd name="connsiteX49" fmla="*/ 126825 w 152876"/>
                  <a:gd name="connsiteY49" fmla="*/ 11906 h 195262"/>
                  <a:gd name="connsiteX50" fmla="*/ 126825 w 152876"/>
                  <a:gd name="connsiteY50" fmla="*/ 34814 h 195262"/>
                  <a:gd name="connsiteX51" fmla="*/ 132779 w 152876"/>
                  <a:gd name="connsiteY51" fmla="*/ 28861 h 195262"/>
                  <a:gd name="connsiteX52" fmla="*/ 126825 w 152876"/>
                  <a:gd name="connsiteY52" fmla="*/ 22908 h 195262"/>
                  <a:gd name="connsiteX53" fmla="*/ 120872 w 152876"/>
                  <a:gd name="connsiteY53" fmla="*/ 28861 h 195262"/>
                  <a:gd name="connsiteX54" fmla="*/ 126825 w 152876"/>
                  <a:gd name="connsiteY54" fmla="*/ 34814 h 195262"/>
                  <a:gd name="connsiteX55" fmla="*/ 126825 w 152876"/>
                  <a:gd name="connsiteY55" fmla="*/ 57769 h 195262"/>
                  <a:gd name="connsiteX56" fmla="*/ 132779 w 152876"/>
                  <a:gd name="connsiteY56" fmla="*/ 51816 h 195262"/>
                  <a:gd name="connsiteX57" fmla="*/ 126825 w 152876"/>
                  <a:gd name="connsiteY57" fmla="*/ 45863 h 195262"/>
                  <a:gd name="connsiteX58" fmla="*/ 120872 w 152876"/>
                  <a:gd name="connsiteY58" fmla="*/ 51816 h 195262"/>
                  <a:gd name="connsiteX59" fmla="*/ 126825 w 152876"/>
                  <a:gd name="connsiteY59" fmla="*/ 57769 h 195262"/>
                  <a:gd name="connsiteX60" fmla="*/ 126825 w 152876"/>
                  <a:gd name="connsiteY60" fmla="*/ 80677 h 195262"/>
                  <a:gd name="connsiteX61" fmla="*/ 132779 w 152876"/>
                  <a:gd name="connsiteY61" fmla="*/ 74724 h 195262"/>
                  <a:gd name="connsiteX62" fmla="*/ 126825 w 152876"/>
                  <a:gd name="connsiteY62" fmla="*/ 68771 h 195262"/>
                  <a:gd name="connsiteX63" fmla="*/ 120872 w 152876"/>
                  <a:gd name="connsiteY63" fmla="*/ 74724 h 195262"/>
                  <a:gd name="connsiteX64" fmla="*/ 126825 w 152876"/>
                  <a:gd name="connsiteY64" fmla="*/ 80677 h 195262"/>
                  <a:gd name="connsiteX65" fmla="*/ 126825 w 152876"/>
                  <a:gd name="connsiteY65" fmla="*/ 103584 h 195262"/>
                  <a:gd name="connsiteX66" fmla="*/ 132779 w 152876"/>
                  <a:gd name="connsiteY66" fmla="*/ 97631 h 195262"/>
                  <a:gd name="connsiteX67" fmla="*/ 126825 w 152876"/>
                  <a:gd name="connsiteY67" fmla="*/ 91678 h 195262"/>
                  <a:gd name="connsiteX68" fmla="*/ 120872 w 152876"/>
                  <a:gd name="connsiteY68" fmla="*/ 97631 h 195262"/>
                  <a:gd name="connsiteX69" fmla="*/ 126825 w 152876"/>
                  <a:gd name="connsiteY69" fmla="*/ 103584 h 195262"/>
                  <a:gd name="connsiteX70" fmla="*/ 126825 w 152876"/>
                  <a:gd name="connsiteY70" fmla="*/ 126492 h 195262"/>
                  <a:gd name="connsiteX71" fmla="*/ 132779 w 152876"/>
                  <a:gd name="connsiteY71" fmla="*/ 120539 h 195262"/>
                  <a:gd name="connsiteX72" fmla="*/ 126825 w 152876"/>
                  <a:gd name="connsiteY72" fmla="*/ 114586 h 195262"/>
                  <a:gd name="connsiteX73" fmla="*/ 120872 w 152876"/>
                  <a:gd name="connsiteY73" fmla="*/ 120539 h 195262"/>
                  <a:gd name="connsiteX74" fmla="*/ 126825 w 152876"/>
                  <a:gd name="connsiteY74" fmla="*/ 126492 h 195262"/>
                  <a:gd name="connsiteX75" fmla="*/ 126825 w 152876"/>
                  <a:gd name="connsiteY75" fmla="*/ 149447 h 195262"/>
                  <a:gd name="connsiteX76" fmla="*/ 132779 w 152876"/>
                  <a:gd name="connsiteY76" fmla="*/ 143494 h 195262"/>
                  <a:gd name="connsiteX77" fmla="*/ 126825 w 152876"/>
                  <a:gd name="connsiteY77" fmla="*/ 137541 h 195262"/>
                  <a:gd name="connsiteX78" fmla="*/ 120872 w 152876"/>
                  <a:gd name="connsiteY78" fmla="*/ 143494 h 195262"/>
                  <a:gd name="connsiteX79" fmla="*/ 126825 w 152876"/>
                  <a:gd name="connsiteY79" fmla="*/ 149447 h 195262"/>
                  <a:gd name="connsiteX80" fmla="*/ 126825 w 152876"/>
                  <a:gd name="connsiteY80" fmla="*/ 172355 h 195262"/>
                  <a:gd name="connsiteX81" fmla="*/ 132779 w 152876"/>
                  <a:gd name="connsiteY81" fmla="*/ 166402 h 195262"/>
                  <a:gd name="connsiteX82" fmla="*/ 126825 w 152876"/>
                  <a:gd name="connsiteY82" fmla="*/ 160449 h 195262"/>
                  <a:gd name="connsiteX83" fmla="*/ 120872 w 152876"/>
                  <a:gd name="connsiteY83" fmla="*/ 166402 h 195262"/>
                  <a:gd name="connsiteX84" fmla="*/ 126825 w 152876"/>
                  <a:gd name="connsiteY84" fmla="*/ 172355 h 195262"/>
                  <a:gd name="connsiteX85" fmla="*/ 126825 w 152876"/>
                  <a:gd name="connsiteY85" fmla="*/ 195263 h 195262"/>
                  <a:gd name="connsiteX86" fmla="*/ 132779 w 152876"/>
                  <a:gd name="connsiteY86" fmla="*/ 189309 h 195262"/>
                  <a:gd name="connsiteX87" fmla="*/ 126825 w 152876"/>
                  <a:gd name="connsiteY87" fmla="*/ 183356 h 195262"/>
                  <a:gd name="connsiteX88" fmla="*/ 120872 w 152876"/>
                  <a:gd name="connsiteY88" fmla="*/ 189309 h 195262"/>
                  <a:gd name="connsiteX89" fmla="*/ 126825 w 152876"/>
                  <a:gd name="connsiteY89" fmla="*/ 195263 h 195262"/>
                  <a:gd name="connsiteX90" fmla="*/ 106680 w 152876"/>
                  <a:gd name="connsiteY90" fmla="*/ 11906 h 195262"/>
                  <a:gd name="connsiteX91" fmla="*/ 112633 w 152876"/>
                  <a:gd name="connsiteY91" fmla="*/ 5953 h 195262"/>
                  <a:gd name="connsiteX92" fmla="*/ 106680 w 152876"/>
                  <a:gd name="connsiteY92" fmla="*/ 0 h 195262"/>
                  <a:gd name="connsiteX93" fmla="*/ 100727 w 152876"/>
                  <a:gd name="connsiteY93" fmla="*/ 5953 h 195262"/>
                  <a:gd name="connsiteX94" fmla="*/ 106680 w 152876"/>
                  <a:gd name="connsiteY94" fmla="*/ 11906 h 195262"/>
                  <a:gd name="connsiteX95" fmla="*/ 106680 w 152876"/>
                  <a:gd name="connsiteY95" fmla="*/ 34814 h 195262"/>
                  <a:gd name="connsiteX96" fmla="*/ 112633 w 152876"/>
                  <a:gd name="connsiteY96" fmla="*/ 28861 h 195262"/>
                  <a:gd name="connsiteX97" fmla="*/ 106680 w 152876"/>
                  <a:gd name="connsiteY97" fmla="*/ 22908 h 195262"/>
                  <a:gd name="connsiteX98" fmla="*/ 100727 w 152876"/>
                  <a:gd name="connsiteY98" fmla="*/ 28861 h 195262"/>
                  <a:gd name="connsiteX99" fmla="*/ 106680 w 152876"/>
                  <a:gd name="connsiteY99" fmla="*/ 34814 h 195262"/>
                  <a:gd name="connsiteX100" fmla="*/ 106680 w 152876"/>
                  <a:gd name="connsiteY100" fmla="*/ 57769 h 195262"/>
                  <a:gd name="connsiteX101" fmla="*/ 112633 w 152876"/>
                  <a:gd name="connsiteY101" fmla="*/ 51816 h 195262"/>
                  <a:gd name="connsiteX102" fmla="*/ 106680 w 152876"/>
                  <a:gd name="connsiteY102" fmla="*/ 45863 h 195262"/>
                  <a:gd name="connsiteX103" fmla="*/ 100727 w 152876"/>
                  <a:gd name="connsiteY103" fmla="*/ 51816 h 195262"/>
                  <a:gd name="connsiteX104" fmla="*/ 106680 w 152876"/>
                  <a:gd name="connsiteY104" fmla="*/ 57769 h 195262"/>
                  <a:gd name="connsiteX105" fmla="*/ 106680 w 152876"/>
                  <a:gd name="connsiteY105" fmla="*/ 80677 h 195262"/>
                  <a:gd name="connsiteX106" fmla="*/ 112633 w 152876"/>
                  <a:gd name="connsiteY106" fmla="*/ 74724 h 195262"/>
                  <a:gd name="connsiteX107" fmla="*/ 106680 w 152876"/>
                  <a:gd name="connsiteY107" fmla="*/ 68771 h 195262"/>
                  <a:gd name="connsiteX108" fmla="*/ 100727 w 152876"/>
                  <a:gd name="connsiteY108" fmla="*/ 74724 h 195262"/>
                  <a:gd name="connsiteX109" fmla="*/ 106680 w 152876"/>
                  <a:gd name="connsiteY109" fmla="*/ 80677 h 195262"/>
                  <a:gd name="connsiteX110" fmla="*/ 106680 w 152876"/>
                  <a:gd name="connsiteY110" fmla="*/ 103584 h 195262"/>
                  <a:gd name="connsiteX111" fmla="*/ 112633 w 152876"/>
                  <a:gd name="connsiteY111" fmla="*/ 97631 h 195262"/>
                  <a:gd name="connsiteX112" fmla="*/ 106680 w 152876"/>
                  <a:gd name="connsiteY112" fmla="*/ 91678 h 195262"/>
                  <a:gd name="connsiteX113" fmla="*/ 100727 w 152876"/>
                  <a:gd name="connsiteY113" fmla="*/ 97631 h 195262"/>
                  <a:gd name="connsiteX114" fmla="*/ 106680 w 152876"/>
                  <a:gd name="connsiteY114" fmla="*/ 103584 h 195262"/>
                  <a:gd name="connsiteX115" fmla="*/ 106680 w 152876"/>
                  <a:gd name="connsiteY115" fmla="*/ 126492 h 195262"/>
                  <a:gd name="connsiteX116" fmla="*/ 112633 w 152876"/>
                  <a:gd name="connsiteY116" fmla="*/ 120539 h 195262"/>
                  <a:gd name="connsiteX117" fmla="*/ 106680 w 152876"/>
                  <a:gd name="connsiteY117" fmla="*/ 114586 h 195262"/>
                  <a:gd name="connsiteX118" fmla="*/ 100727 w 152876"/>
                  <a:gd name="connsiteY118" fmla="*/ 120539 h 195262"/>
                  <a:gd name="connsiteX119" fmla="*/ 106680 w 152876"/>
                  <a:gd name="connsiteY119" fmla="*/ 126492 h 195262"/>
                  <a:gd name="connsiteX120" fmla="*/ 106680 w 152876"/>
                  <a:gd name="connsiteY120" fmla="*/ 149447 h 195262"/>
                  <a:gd name="connsiteX121" fmla="*/ 112633 w 152876"/>
                  <a:gd name="connsiteY121" fmla="*/ 143494 h 195262"/>
                  <a:gd name="connsiteX122" fmla="*/ 106680 w 152876"/>
                  <a:gd name="connsiteY122" fmla="*/ 137541 h 195262"/>
                  <a:gd name="connsiteX123" fmla="*/ 100727 w 152876"/>
                  <a:gd name="connsiteY123" fmla="*/ 143494 h 195262"/>
                  <a:gd name="connsiteX124" fmla="*/ 106680 w 152876"/>
                  <a:gd name="connsiteY124" fmla="*/ 149447 h 195262"/>
                  <a:gd name="connsiteX125" fmla="*/ 106680 w 152876"/>
                  <a:gd name="connsiteY125" fmla="*/ 172355 h 195262"/>
                  <a:gd name="connsiteX126" fmla="*/ 112633 w 152876"/>
                  <a:gd name="connsiteY126" fmla="*/ 166402 h 195262"/>
                  <a:gd name="connsiteX127" fmla="*/ 106680 w 152876"/>
                  <a:gd name="connsiteY127" fmla="*/ 160449 h 195262"/>
                  <a:gd name="connsiteX128" fmla="*/ 100727 w 152876"/>
                  <a:gd name="connsiteY128" fmla="*/ 166402 h 195262"/>
                  <a:gd name="connsiteX129" fmla="*/ 106680 w 152876"/>
                  <a:gd name="connsiteY129" fmla="*/ 172355 h 195262"/>
                  <a:gd name="connsiteX130" fmla="*/ 106680 w 152876"/>
                  <a:gd name="connsiteY130" fmla="*/ 195263 h 195262"/>
                  <a:gd name="connsiteX131" fmla="*/ 112633 w 152876"/>
                  <a:gd name="connsiteY131" fmla="*/ 189309 h 195262"/>
                  <a:gd name="connsiteX132" fmla="*/ 106680 w 152876"/>
                  <a:gd name="connsiteY132" fmla="*/ 183356 h 195262"/>
                  <a:gd name="connsiteX133" fmla="*/ 100727 w 152876"/>
                  <a:gd name="connsiteY133" fmla="*/ 189309 h 195262"/>
                  <a:gd name="connsiteX134" fmla="*/ 106680 w 152876"/>
                  <a:gd name="connsiteY134" fmla="*/ 195263 h 195262"/>
                  <a:gd name="connsiteX135" fmla="*/ 86535 w 152876"/>
                  <a:gd name="connsiteY135" fmla="*/ 11906 h 195262"/>
                  <a:gd name="connsiteX136" fmla="*/ 92488 w 152876"/>
                  <a:gd name="connsiteY136" fmla="*/ 5953 h 195262"/>
                  <a:gd name="connsiteX137" fmla="*/ 86535 w 152876"/>
                  <a:gd name="connsiteY137" fmla="*/ 0 h 195262"/>
                  <a:gd name="connsiteX138" fmla="*/ 80581 w 152876"/>
                  <a:gd name="connsiteY138" fmla="*/ 5953 h 195262"/>
                  <a:gd name="connsiteX139" fmla="*/ 86535 w 152876"/>
                  <a:gd name="connsiteY139" fmla="*/ 11906 h 195262"/>
                  <a:gd name="connsiteX140" fmla="*/ 86535 w 152876"/>
                  <a:gd name="connsiteY140" fmla="*/ 34814 h 195262"/>
                  <a:gd name="connsiteX141" fmla="*/ 92488 w 152876"/>
                  <a:gd name="connsiteY141" fmla="*/ 28861 h 195262"/>
                  <a:gd name="connsiteX142" fmla="*/ 86535 w 152876"/>
                  <a:gd name="connsiteY142" fmla="*/ 22908 h 195262"/>
                  <a:gd name="connsiteX143" fmla="*/ 80581 w 152876"/>
                  <a:gd name="connsiteY143" fmla="*/ 28861 h 195262"/>
                  <a:gd name="connsiteX144" fmla="*/ 86535 w 152876"/>
                  <a:gd name="connsiteY144" fmla="*/ 34814 h 195262"/>
                  <a:gd name="connsiteX145" fmla="*/ 86535 w 152876"/>
                  <a:gd name="connsiteY145" fmla="*/ 57769 h 195262"/>
                  <a:gd name="connsiteX146" fmla="*/ 92488 w 152876"/>
                  <a:gd name="connsiteY146" fmla="*/ 51816 h 195262"/>
                  <a:gd name="connsiteX147" fmla="*/ 86535 w 152876"/>
                  <a:gd name="connsiteY147" fmla="*/ 45863 h 195262"/>
                  <a:gd name="connsiteX148" fmla="*/ 80581 w 152876"/>
                  <a:gd name="connsiteY148" fmla="*/ 51816 h 195262"/>
                  <a:gd name="connsiteX149" fmla="*/ 86535 w 152876"/>
                  <a:gd name="connsiteY149" fmla="*/ 57769 h 195262"/>
                  <a:gd name="connsiteX150" fmla="*/ 86535 w 152876"/>
                  <a:gd name="connsiteY150" fmla="*/ 80677 h 195262"/>
                  <a:gd name="connsiteX151" fmla="*/ 92488 w 152876"/>
                  <a:gd name="connsiteY151" fmla="*/ 74724 h 195262"/>
                  <a:gd name="connsiteX152" fmla="*/ 86535 w 152876"/>
                  <a:gd name="connsiteY152" fmla="*/ 68771 h 195262"/>
                  <a:gd name="connsiteX153" fmla="*/ 80581 w 152876"/>
                  <a:gd name="connsiteY153" fmla="*/ 74724 h 195262"/>
                  <a:gd name="connsiteX154" fmla="*/ 86535 w 152876"/>
                  <a:gd name="connsiteY154" fmla="*/ 80677 h 195262"/>
                  <a:gd name="connsiteX155" fmla="*/ 86535 w 152876"/>
                  <a:gd name="connsiteY155" fmla="*/ 103584 h 195262"/>
                  <a:gd name="connsiteX156" fmla="*/ 92488 w 152876"/>
                  <a:gd name="connsiteY156" fmla="*/ 97631 h 195262"/>
                  <a:gd name="connsiteX157" fmla="*/ 86535 w 152876"/>
                  <a:gd name="connsiteY157" fmla="*/ 91678 h 195262"/>
                  <a:gd name="connsiteX158" fmla="*/ 80581 w 152876"/>
                  <a:gd name="connsiteY158" fmla="*/ 97631 h 195262"/>
                  <a:gd name="connsiteX159" fmla="*/ 86535 w 152876"/>
                  <a:gd name="connsiteY159" fmla="*/ 103584 h 195262"/>
                  <a:gd name="connsiteX160" fmla="*/ 86535 w 152876"/>
                  <a:gd name="connsiteY160" fmla="*/ 126492 h 195262"/>
                  <a:gd name="connsiteX161" fmla="*/ 92488 w 152876"/>
                  <a:gd name="connsiteY161" fmla="*/ 120539 h 195262"/>
                  <a:gd name="connsiteX162" fmla="*/ 86535 w 152876"/>
                  <a:gd name="connsiteY162" fmla="*/ 114586 h 195262"/>
                  <a:gd name="connsiteX163" fmla="*/ 80581 w 152876"/>
                  <a:gd name="connsiteY163" fmla="*/ 120539 h 195262"/>
                  <a:gd name="connsiteX164" fmla="*/ 86535 w 152876"/>
                  <a:gd name="connsiteY164" fmla="*/ 126492 h 195262"/>
                  <a:gd name="connsiteX165" fmla="*/ 86535 w 152876"/>
                  <a:gd name="connsiteY165" fmla="*/ 149447 h 195262"/>
                  <a:gd name="connsiteX166" fmla="*/ 92488 w 152876"/>
                  <a:gd name="connsiteY166" fmla="*/ 143494 h 195262"/>
                  <a:gd name="connsiteX167" fmla="*/ 86535 w 152876"/>
                  <a:gd name="connsiteY167" fmla="*/ 137541 h 195262"/>
                  <a:gd name="connsiteX168" fmla="*/ 80581 w 152876"/>
                  <a:gd name="connsiteY168" fmla="*/ 143494 h 195262"/>
                  <a:gd name="connsiteX169" fmla="*/ 86535 w 152876"/>
                  <a:gd name="connsiteY169" fmla="*/ 149447 h 195262"/>
                  <a:gd name="connsiteX170" fmla="*/ 86535 w 152876"/>
                  <a:gd name="connsiteY170" fmla="*/ 172355 h 195262"/>
                  <a:gd name="connsiteX171" fmla="*/ 92488 w 152876"/>
                  <a:gd name="connsiteY171" fmla="*/ 166402 h 195262"/>
                  <a:gd name="connsiteX172" fmla="*/ 86535 w 152876"/>
                  <a:gd name="connsiteY172" fmla="*/ 160449 h 195262"/>
                  <a:gd name="connsiteX173" fmla="*/ 80581 w 152876"/>
                  <a:gd name="connsiteY173" fmla="*/ 166402 h 195262"/>
                  <a:gd name="connsiteX174" fmla="*/ 86535 w 152876"/>
                  <a:gd name="connsiteY174" fmla="*/ 172355 h 195262"/>
                  <a:gd name="connsiteX175" fmla="*/ 86535 w 152876"/>
                  <a:gd name="connsiteY175" fmla="*/ 195263 h 195262"/>
                  <a:gd name="connsiteX176" fmla="*/ 92488 w 152876"/>
                  <a:gd name="connsiteY176" fmla="*/ 189309 h 195262"/>
                  <a:gd name="connsiteX177" fmla="*/ 86535 w 152876"/>
                  <a:gd name="connsiteY177" fmla="*/ 183356 h 195262"/>
                  <a:gd name="connsiteX178" fmla="*/ 80581 w 152876"/>
                  <a:gd name="connsiteY178" fmla="*/ 189309 h 195262"/>
                  <a:gd name="connsiteX179" fmla="*/ 86535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69 h 195262"/>
                  <a:gd name="connsiteX191" fmla="*/ 72342 w 152876"/>
                  <a:gd name="connsiteY191" fmla="*/ 51816 h 195262"/>
                  <a:gd name="connsiteX192" fmla="*/ 66389 w 152876"/>
                  <a:gd name="connsiteY192" fmla="*/ 45863 h 195262"/>
                  <a:gd name="connsiteX193" fmla="*/ 60436 w 152876"/>
                  <a:gd name="connsiteY193" fmla="*/ 51816 h 195262"/>
                  <a:gd name="connsiteX194" fmla="*/ 66389 w 152876"/>
                  <a:gd name="connsiteY194" fmla="*/ 57769 h 195262"/>
                  <a:gd name="connsiteX195" fmla="*/ 66389 w 152876"/>
                  <a:gd name="connsiteY195" fmla="*/ 80677 h 195262"/>
                  <a:gd name="connsiteX196" fmla="*/ 72342 w 152876"/>
                  <a:gd name="connsiteY196" fmla="*/ 74724 h 195262"/>
                  <a:gd name="connsiteX197" fmla="*/ 66389 w 152876"/>
                  <a:gd name="connsiteY197" fmla="*/ 68771 h 195262"/>
                  <a:gd name="connsiteX198" fmla="*/ 60436 w 152876"/>
                  <a:gd name="connsiteY198" fmla="*/ 74724 h 195262"/>
                  <a:gd name="connsiteX199" fmla="*/ 66389 w 152876"/>
                  <a:gd name="connsiteY199" fmla="*/ 80677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47 h 195262"/>
                  <a:gd name="connsiteX211" fmla="*/ 72342 w 152876"/>
                  <a:gd name="connsiteY211" fmla="*/ 143494 h 195262"/>
                  <a:gd name="connsiteX212" fmla="*/ 66389 w 152876"/>
                  <a:gd name="connsiteY212" fmla="*/ 137541 h 195262"/>
                  <a:gd name="connsiteX213" fmla="*/ 60436 w 152876"/>
                  <a:gd name="connsiteY213" fmla="*/ 143494 h 195262"/>
                  <a:gd name="connsiteX214" fmla="*/ 66389 w 152876"/>
                  <a:gd name="connsiteY214" fmla="*/ 149447 h 195262"/>
                  <a:gd name="connsiteX215" fmla="*/ 66389 w 152876"/>
                  <a:gd name="connsiteY215" fmla="*/ 172355 h 195262"/>
                  <a:gd name="connsiteX216" fmla="*/ 72342 w 152876"/>
                  <a:gd name="connsiteY216" fmla="*/ 166402 h 195262"/>
                  <a:gd name="connsiteX217" fmla="*/ 66389 w 152876"/>
                  <a:gd name="connsiteY217" fmla="*/ 160449 h 195262"/>
                  <a:gd name="connsiteX218" fmla="*/ 60436 w 152876"/>
                  <a:gd name="connsiteY218" fmla="*/ 166402 h 195262"/>
                  <a:gd name="connsiteX219" fmla="*/ 66389 w 152876"/>
                  <a:gd name="connsiteY219" fmla="*/ 172355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69 h 195262"/>
                  <a:gd name="connsiteX236" fmla="*/ 52197 w 152876"/>
                  <a:gd name="connsiteY236" fmla="*/ 51816 h 195262"/>
                  <a:gd name="connsiteX237" fmla="*/ 46244 w 152876"/>
                  <a:gd name="connsiteY237" fmla="*/ 45863 h 195262"/>
                  <a:gd name="connsiteX238" fmla="*/ 40291 w 152876"/>
                  <a:gd name="connsiteY238" fmla="*/ 51816 h 195262"/>
                  <a:gd name="connsiteX239" fmla="*/ 46244 w 152876"/>
                  <a:gd name="connsiteY239" fmla="*/ 57769 h 195262"/>
                  <a:gd name="connsiteX240" fmla="*/ 46244 w 152876"/>
                  <a:gd name="connsiteY240" fmla="*/ 80677 h 195262"/>
                  <a:gd name="connsiteX241" fmla="*/ 52197 w 152876"/>
                  <a:gd name="connsiteY241" fmla="*/ 74724 h 195262"/>
                  <a:gd name="connsiteX242" fmla="*/ 46244 w 152876"/>
                  <a:gd name="connsiteY242" fmla="*/ 68771 h 195262"/>
                  <a:gd name="connsiteX243" fmla="*/ 40291 w 152876"/>
                  <a:gd name="connsiteY243" fmla="*/ 74724 h 195262"/>
                  <a:gd name="connsiteX244" fmla="*/ 46244 w 152876"/>
                  <a:gd name="connsiteY244" fmla="*/ 80677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47 h 195262"/>
                  <a:gd name="connsiteX256" fmla="*/ 52197 w 152876"/>
                  <a:gd name="connsiteY256" fmla="*/ 143494 h 195262"/>
                  <a:gd name="connsiteX257" fmla="*/ 46244 w 152876"/>
                  <a:gd name="connsiteY257" fmla="*/ 137541 h 195262"/>
                  <a:gd name="connsiteX258" fmla="*/ 40291 w 152876"/>
                  <a:gd name="connsiteY258" fmla="*/ 143494 h 195262"/>
                  <a:gd name="connsiteX259" fmla="*/ 46244 w 152876"/>
                  <a:gd name="connsiteY259" fmla="*/ 149447 h 195262"/>
                  <a:gd name="connsiteX260" fmla="*/ 46244 w 152876"/>
                  <a:gd name="connsiteY260" fmla="*/ 172355 h 195262"/>
                  <a:gd name="connsiteX261" fmla="*/ 52197 w 152876"/>
                  <a:gd name="connsiteY261" fmla="*/ 166402 h 195262"/>
                  <a:gd name="connsiteX262" fmla="*/ 46244 w 152876"/>
                  <a:gd name="connsiteY262" fmla="*/ 160449 h 195262"/>
                  <a:gd name="connsiteX263" fmla="*/ 40291 w 152876"/>
                  <a:gd name="connsiteY263" fmla="*/ 166402 h 195262"/>
                  <a:gd name="connsiteX264" fmla="*/ 46244 w 152876"/>
                  <a:gd name="connsiteY264" fmla="*/ 172355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69 h 195262"/>
                  <a:gd name="connsiteX281" fmla="*/ 32052 w 152876"/>
                  <a:gd name="connsiteY281" fmla="*/ 51816 h 195262"/>
                  <a:gd name="connsiteX282" fmla="*/ 26098 w 152876"/>
                  <a:gd name="connsiteY282" fmla="*/ 45863 h 195262"/>
                  <a:gd name="connsiteX283" fmla="*/ 20145 w 152876"/>
                  <a:gd name="connsiteY283" fmla="*/ 51816 h 195262"/>
                  <a:gd name="connsiteX284" fmla="*/ 26098 w 152876"/>
                  <a:gd name="connsiteY284" fmla="*/ 57769 h 195262"/>
                  <a:gd name="connsiteX285" fmla="*/ 26098 w 152876"/>
                  <a:gd name="connsiteY285" fmla="*/ 80677 h 195262"/>
                  <a:gd name="connsiteX286" fmla="*/ 32052 w 152876"/>
                  <a:gd name="connsiteY286" fmla="*/ 74724 h 195262"/>
                  <a:gd name="connsiteX287" fmla="*/ 26098 w 152876"/>
                  <a:gd name="connsiteY287" fmla="*/ 68771 h 195262"/>
                  <a:gd name="connsiteX288" fmla="*/ 20145 w 152876"/>
                  <a:gd name="connsiteY288" fmla="*/ 74724 h 195262"/>
                  <a:gd name="connsiteX289" fmla="*/ 26098 w 152876"/>
                  <a:gd name="connsiteY289" fmla="*/ 80677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47 h 195262"/>
                  <a:gd name="connsiteX301" fmla="*/ 32052 w 152876"/>
                  <a:gd name="connsiteY301" fmla="*/ 143494 h 195262"/>
                  <a:gd name="connsiteX302" fmla="*/ 26098 w 152876"/>
                  <a:gd name="connsiteY302" fmla="*/ 137541 h 195262"/>
                  <a:gd name="connsiteX303" fmla="*/ 20145 w 152876"/>
                  <a:gd name="connsiteY303" fmla="*/ 143494 h 195262"/>
                  <a:gd name="connsiteX304" fmla="*/ 26098 w 152876"/>
                  <a:gd name="connsiteY304" fmla="*/ 149447 h 195262"/>
                  <a:gd name="connsiteX305" fmla="*/ 26098 w 152876"/>
                  <a:gd name="connsiteY305" fmla="*/ 172355 h 195262"/>
                  <a:gd name="connsiteX306" fmla="*/ 32052 w 152876"/>
                  <a:gd name="connsiteY306" fmla="*/ 166402 h 195262"/>
                  <a:gd name="connsiteX307" fmla="*/ 26098 w 152876"/>
                  <a:gd name="connsiteY307" fmla="*/ 160449 h 195262"/>
                  <a:gd name="connsiteX308" fmla="*/ 20145 w 152876"/>
                  <a:gd name="connsiteY308" fmla="*/ 166402 h 195262"/>
                  <a:gd name="connsiteX309" fmla="*/ 26098 w 152876"/>
                  <a:gd name="connsiteY309" fmla="*/ 172355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69 h 195262"/>
                  <a:gd name="connsiteX326" fmla="*/ 11906 w 152876"/>
                  <a:gd name="connsiteY326" fmla="*/ 51816 h 195262"/>
                  <a:gd name="connsiteX327" fmla="*/ 5953 w 152876"/>
                  <a:gd name="connsiteY327" fmla="*/ 45863 h 195262"/>
                  <a:gd name="connsiteX328" fmla="*/ 0 w 152876"/>
                  <a:gd name="connsiteY328" fmla="*/ 51816 h 195262"/>
                  <a:gd name="connsiteX329" fmla="*/ 5953 w 152876"/>
                  <a:gd name="connsiteY329" fmla="*/ 57769 h 195262"/>
                  <a:gd name="connsiteX330" fmla="*/ 5953 w 152876"/>
                  <a:gd name="connsiteY330" fmla="*/ 80677 h 195262"/>
                  <a:gd name="connsiteX331" fmla="*/ 11906 w 152876"/>
                  <a:gd name="connsiteY331" fmla="*/ 74724 h 195262"/>
                  <a:gd name="connsiteX332" fmla="*/ 5953 w 152876"/>
                  <a:gd name="connsiteY332" fmla="*/ 68771 h 195262"/>
                  <a:gd name="connsiteX333" fmla="*/ 0 w 152876"/>
                  <a:gd name="connsiteY333" fmla="*/ 74724 h 195262"/>
                  <a:gd name="connsiteX334" fmla="*/ 5953 w 152876"/>
                  <a:gd name="connsiteY334" fmla="*/ 80677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47 h 195262"/>
                  <a:gd name="connsiteX346" fmla="*/ 11906 w 152876"/>
                  <a:gd name="connsiteY346" fmla="*/ 143494 h 195262"/>
                  <a:gd name="connsiteX347" fmla="*/ 5953 w 152876"/>
                  <a:gd name="connsiteY347" fmla="*/ 137541 h 195262"/>
                  <a:gd name="connsiteX348" fmla="*/ 0 w 152876"/>
                  <a:gd name="connsiteY348" fmla="*/ 143494 h 195262"/>
                  <a:gd name="connsiteX349" fmla="*/ 5953 w 152876"/>
                  <a:gd name="connsiteY349" fmla="*/ 149447 h 195262"/>
                  <a:gd name="connsiteX350" fmla="*/ 5953 w 152876"/>
                  <a:gd name="connsiteY350" fmla="*/ 172355 h 195262"/>
                  <a:gd name="connsiteX351" fmla="*/ 11906 w 152876"/>
                  <a:gd name="connsiteY351" fmla="*/ 166402 h 195262"/>
                  <a:gd name="connsiteX352" fmla="*/ 5953 w 152876"/>
                  <a:gd name="connsiteY352" fmla="*/ 160449 h 195262"/>
                  <a:gd name="connsiteX353" fmla="*/ 0 w 152876"/>
                  <a:gd name="connsiteY353" fmla="*/ 166402 h 195262"/>
                  <a:gd name="connsiteX354" fmla="*/ 5953 w 152876"/>
                  <a:gd name="connsiteY354" fmla="*/ 172355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69"/>
                    </a:moveTo>
                    <a:cubicBezTo>
                      <a:pt x="150211" y="57769"/>
                      <a:pt x="152876" y="55104"/>
                      <a:pt x="152876" y="51816"/>
                    </a:cubicBezTo>
                    <a:cubicBezTo>
                      <a:pt x="152876" y="48528"/>
                      <a:pt x="150211" y="45863"/>
                      <a:pt x="146923" y="45863"/>
                    </a:cubicBezTo>
                    <a:cubicBezTo>
                      <a:pt x="143635" y="45863"/>
                      <a:pt x="140970" y="48528"/>
                      <a:pt x="140970" y="51816"/>
                    </a:cubicBezTo>
                    <a:cubicBezTo>
                      <a:pt x="140970" y="55104"/>
                      <a:pt x="143635" y="57769"/>
                      <a:pt x="146923" y="57769"/>
                    </a:cubicBezTo>
                    <a:close/>
                    <a:moveTo>
                      <a:pt x="146923" y="80677"/>
                    </a:moveTo>
                    <a:cubicBezTo>
                      <a:pt x="150211" y="80677"/>
                      <a:pt x="152876" y="78012"/>
                      <a:pt x="152876" y="74724"/>
                    </a:cubicBezTo>
                    <a:cubicBezTo>
                      <a:pt x="152876" y="71436"/>
                      <a:pt x="150211" y="68771"/>
                      <a:pt x="146923" y="68771"/>
                    </a:cubicBezTo>
                    <a:cubicBezTo>
                      <a:pt x="143635" y="68771"/>
                      <a:pt x="140970" y="71436"/>
                      <a:pt x="140970" y="74724"/>
                    </a:cubicBezTo>
                    <a:cubicBezTo>
                      <a:pt x="140970" y="78012"/>
                      <a:pt x="143635" y="80677"/>
                      <a:pt x="146923" y="80677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47"/>
                    </a:moveTo>
                    <a:cubicBezTo>
                      <a:pt x="150211" y="149447"/>
                      <a:pt x="152876" y="146782"/>
                      <a:pt x="152876" y="143494"/>
                    </a:cubicBezTo>
                    <a:cubicBezTo>
                      <a:pt x="152876" y="140206"/>
                      <a:pt x="150211" y="137541"/>
                      <a:pt x="146923" y="137541"/>
                    </a:cubicBezTo>
                    <a:cubicBezTo>
                      <a:pt x="143635" y="137541"/>
                      <a:pt x="140970" y="140206"/>
                      <a:pt x="140970" y="143494"/>
                    </a:cubicBezTo>
                    <a:cubicBezTo>
                      <a:pt x="140970" y="146782"/>
                      <a:pt x="143635" y="149447"/>
                      <a:pt x="146923" y="149447"/>
                    </a:cubicBezTo>
                    <a:close/>
                    <a:moveTo>
                      <a:pt x="146923" y="172355"/>
                    </a:moveTo>
                    <a:cubicBezTo>
                      <a:pt x="150211" y="172355"/>
                      <a:pt x="152876" y="169690"/>
                      <a:pt x="152876" y="166402"/>
                    </a:cubicBezTo>
                    <a:cubicBezTo>
                      <a:pt x="152876" y="163114"/>
                      <a:pt x="150211" y="160449"/>
                      <a:pt x="146923" y="160449"/>
                    </a:cubicBezTo>
                    <a:cubicBezTo>
                      <a:pt x="143635" y="160449"/>
                      <a:pt x="140970" y="163114"/>
                      <a:pt x="140970" y="166402"/>
                    </a:cubicBezTo>
                    <a:cubicBezTo>
                      <a:pt x="140970" y="169690"/>
                      <a:pt x="143635" y="172355"/>
                      <a:pt x="146923" y="172355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69"/>
                    </a:moveTo>
                    <a:cubicBezTo>
                      <a:pt x="130113" y="57769"/>
                      <a:pt x="132779" y="55104"/>
                      <a:pt x="132779" y="51816"/>
                    </a:cubicBezTo>
                    <a:cubicBezTo>
                      <a:pt x="132779" y="48528"/>
                      <a:pt x="130113" y="45863"/>
                      <a:pt x="126825" y="45863"/>
                    </a:cubicBezTo>
                    <a:cubicBezTo>
                      <a:pt x="123538" y="45863"/>
                      <a:pt x="120872" y="48528"/>
                      <a:pt x="120872" y="51816"/>
                    </a:cubicBezTo>
                    <a:cubicBezTo>
                      <a:pt x="120872" y="55104"/>
                      <a:pt x="123538" y="57769"/>
                      <a:pt x="126825" y="57769"/>
                    </a:cubicBezTo>
                    <a:close/>
                    <a:moveTo>
                      <a:pt x="126825" y="80677"/>
                    </a:moveTo>
                    <a:cubicBezTo>
                      <a:pt x="130113" y="80677"/>
                      <a:pt x="132779" y="78012"/>
                      <a:pt x="132779" y="74724"/>
                    </a:cubicBezTo>
                    <a:cubicBezTo>
                      <a:pt x="132779" y="71436"/>
                      <a:pt x="130113" y="68771"/>
                      <a:pt x="126825" y="68771"/>
                    </a:cubicBezTo>
                    <a:cubicBezTo>
                      <a:pt x="123538" y="68771"/>
                      <a:pt x="120872" y="71436"/>
                      <a:pt x="120872" y="74724"/>
                    </a:cubicBezTo>
                    <a:cubicBezTo>
                      <a:pt x="120872" y="78012"/>
                      <a:pt x="123538" y="80677"/>
                      <a:pt x="126825" y="80677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47"/>
                    </a:moveTo>
                    <a:cubicBezTo>
                      <a:pt x="130113" y="149447"/>
                      <a:pt x="132779" y="146782"/>
                      <a:pt x="132779" y="143494"/>
                    </a:cubicBezTo>
                    <a:cubicBezTo>
                      <a:pt x="132779" y="140206"/>
                      <a:pt x="130113" y="137541"/>
                      <a:pt x="126825" y="137541"/>
                    </a:cubicBezTo>
                    <a:cubicBezTo>
                      <a:pt x="123538" y="137541"/>
                      <a:pt x="120872" y="140206"/>
                      <a:pt x="120872" y="143494"/>
                    </a:cubicBezTo>
                    <a:cubicBezTo>
                      <a:pt x="120872" y="146782"/>
                      <a:pt x="123538" y="149447"/>
                      <a:pt x="126825" y="149447"/>
                    </a:cubicBezTo>
                    <a:close/>
                    <a:moveTo>
                      <a:pt x="126825" y="172355"/>
                    </a:moveTo>
                    <a:cubicBezTo>
                      <a:pt x="130113" y="172355"/>
                      <a:pt x="132779" y="169690"/>
                      <a:pt x="132779" y="166402"/>
                    </a:cubicBezTo>
                    <a:cubicBezTo>
                      <a:pt x="132779" y="163114"/>
                      <a:pt x="130113" y="160449"/>
                      <a:pt x="126825" y="160449"/>
                    </a:cubicBezTo>
                    <a:cubicBezTo>
                      <a:pt x="123538" y="160449"/>
                      <a:pt x="120872" y="163114"/>
                      <a:pt x="120872" y="166402"/>
                    </a:cubicBezTo>
                    <a:cubicBezTo>
                      <a:pt x="120872" y="169690"/>
                      <a:pt x="123538" y="172355"/>
                      <a:pt x="126825" y="172355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69"/>
                    </a:moveTo>
                    <a:cubicBezTo>
                      <a:pt x="109968" y="57769"/>
                      <a:pt x="112633" y="55104"/>
                      <a:pt x="112633" y="51816"/>
                    </a:cubicBezTo>
                    <a:cubicBezTo>
                      <a:pt x="112633" y="48528"/>
                      <a:pt x="109968" y="45863"/>
                      <a:pt x="106680" y="45863"/>
                    </a:cubicBezTo>
                    <a:cubicBezTo>
                      <a:pt x="103392" y="45863"/>
                      <a:pt x="100727" y="48528"/>
                      <a:pt x="100727" y="51816"/>
                    </a:cubicBezTo>
                    <a:cubicBezTo>
                      <a:pt x="100727" y="55104"/>
                      <a:pt x="103392" y="57769"/>
                      <a:pt x="106680" y="57769"/>
                    </a:cubicBezTo>
                    <a:close/>
                    <a:moveTo>
                      <a:pt x="106680" y="80677"/>
                    </a:moveTo>
                    <a:cubicBezTo>
                      <a:pt x="109968" y="80677"/>
                      <a:pt x="112633" y="78012"/>
                      <a:pt x="112633" y="74724"/>
                    </a:cubicBezTo>
                    <a:cubicBezTo>
                      <a:pt x="112633" y="71436"/>
                      <a:pt x="109968" y="68771"/>
                      <a:pt x="106680" y="68771"/>
                    </a:cubicBezTo>
                    <a:cubicBezTo>
                      <a:pt x="103392" y="68771"/>
                      <a:pt x="100727" y="71436"/>
                      <a:pt x="100727" y="74724"/>
                    </a:cubicBezTo>
                    <a:cubicBezTo>
                      <a:pt x="100727" y="78012"/>
                      <a:pt x="103392" y="80677"/>
                      <a:pt x="106680" y="80677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47"/>
                    </a:moveTo>
                    <a:cubicBezTo>
                      <a:pt x="109968" y="149447"/>
                      <a:pt x="112633" y="146782"/>
                      <a:pt x="112633" y="143494"/>
                    </a:cubicBezTo>
                    <a:cubicBezTo>
                      <a:pt x="112633" y="140206"/>
                      <a:pt x="109968" y="137541"/>
                      <a:pt x="106680" y="137541"/>
                    </a:cubicBezTo>
                    <a:cubicBezTo>
                      <a:pt x="103392" y="137541"/>
                      <a:pt x="100727" y="140206"/>
                      <a:pt x="100727" y="143494"/>
                    </a:cubicBezTo>
                    <a:cubicBezTo>
                      <a:pt x="100727" y="146782"/>
                      <a:pt x="103392" y="149447"/>
                      <a:pt x="106680" y="149447"/>
                    </a:cubicBezTo>
                    <a:close/>
                    <a:moveTo>
                      <a:pt x="106680" y="172355"/>
                    </a:moveTo>
                    <a:cubicBezTo>
                      <a:pt x="109968" y="172355"/>
                      <a:pt x="112633" y="169690"/>
                      <a:pt x="112633" y="166402"/>
                    </a:cubicBezTo>
                    <a:cubicBezTo>
                      <a:pt x="112633" y="163114"/>
                      <a:pt x="109968" y="160449"/>
                      <a:pt x="106680" y="160449"/>
                    </a:cubicBezTo>
                    <a:cubicBezTo>
                      <a:pt x="103392" y="160449"/>
                      <a:pt x="100727" y="163114"/>
                      <a:pt x="100727" y="166402"/>
                    </a:cubicBezTo>
                    <a:cubicBezTo>
                      <a:pt x="100727" y="169690"/>
                      <a:pt x="103392" y="172355"/>
                      <a:pt x="106680" y="172355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69"/>
                    </a:moveTo>
                    <a:cubicBezTo>
                      <a:pt x="89822" y="57769"/>
                      <a:pt x="92488" y="55104"/>
                      <a:pt x="92488" y="51816"/>
                    </a:cubicBezTo>
                    <a:cubicBezTo>
                      <a:pt x="92488" y="48528"/>
                      <a:pt x="89822" y="45863"/>
                      <a:pt x="86535" y="45863"/>
                    </a:cubicBezTo>
                    <a:cubicBezTo>
                      <a:pt x="83247" y="45863"/>
                      <a:pt x="80581" y="48528"/>
                      <a:pt x="80581" y="51816"/>
                    </a:cubicBezTo>
                    <a:cubicBezTo>
                      <a:pt x="80581" y="55104"/>
                      <a:pt x="83247" y="57769"/>
                      <a:pt x="86535" y="57769"/>
                    </a:cubicBezTo>
                    <a:close/>
                    <a:moveTo>
                      <a:pt x="86535" y="80677"/>
                    </a:moveTo>
                    <a:cubicBezTo>
                      <a:pt x="89822" y="80677"/>
                      <a:pt x="92488" y="78012"/>
                      <a:pt x="92488" y="74724"/>
                    </a:cubicBezTo>
                    <a:cubicBezTo>
                      <a:pt x="92488" y="71436"/>
                      <a:pt x="89822" y="68771"/>
                      <a:pt x="86535" y="68771"/>
                    </a:cubicBezTo>
                    <a:cubicBezTo>
                      <a:pt x="83247" y="68771"/>
                      <a:pt x="80581" y="71436"/>
                      <a:pt x="80581" y="74724"/>
                    </a:cubicBezTo>
                    <a:cubicBezTo>
                      <a:pt x="80581" y="78012"/>
                      <a:pt x="83247" y="80677"/>
                      <a:pt x="86535" y="80677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47"/>
                    </a:moveTo>
                    <a:cubicBezTo>
                      <a:pt x="89822" y="149447"/>
                      <a:pt x="92488" y="146782"/>
                      <a:pt x="92488" y="143494"/>
                    </a:cubicBezTo>
                    <a:cubicBezTo>
                      <a:pt x="92488" y="140206"/>
                      <a:pt x="89822" y="137541"/>
                      <a:pt x="86535" y="137541"/>
                    </a:cubicBezTo>
                    <a:cubicBezTo>
                      <a:pt x="83247" y="137541"/>
                      <a:pt x="80581" y="140206"/>
                      <a:pt x="80581" y="143494"/>
                    </a:cubicBezTo>
                    <a:cubicBezTo>
                      <a:pt x="80581" y="146782"/>
                      <a:pt x="83247" y="149447"/>
                      <a:pt x="86535" y="149447"/>
                    </a:cubicBezTo>
                    <a:close/>
                    <a:moveTo>
                      <a:pt x="86535" y="172355"/>
                    </a:moveTo>
                    <a:cubicBezTo>
                      <a:pt x="89822" y="172355"/>
                      <a:pt x="92488" y="169690"/>
                      <a:pt x="92488" y="166402"/>
                    </a:cubicBezTo>
                    <a:cubicBezTo>
                      <a:pt x="92488" y="163114"/>
                      <a:pt x="89822" y="160449"/>
                      <a:pt x="86535" y="160449"/>
                    </a:cubicBezTo>
                    <a:cubicBezTo>
                      <a:pt x="83247" y="160449"/>
                      <a:pt x="80581" y="163114"/>
                      <a:pt x="80581" y="166402"/>
                    </a:cubicBezTo>
                    <a:cubicBezTo>
                      <a:pt x="80581" y="169690"/>
                      <a:pt x="83247" y="172355"/>
                      <a:pt x="86535" y="172355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69"/>
                    </a:moveTo>
                    <a:cubicBezTo>
                      <a:pt x="69677" y="57769"/>
                      <a:pt x="72342" y="55104"/>
                      <a:pt x="72342" y="51816"/>
                    </a:cubicBezTo>
                    <a:cubicBezTo>
                      <a:pt x="72342" y="48528"/>
                      <a:pt x="69677" y="45863"/>
                      <a:pt x="66389" y="45863"/>
                    </a:cubicBezTo>
                    <a:cubicBezTo>
                      <a:pt x="63101" y="45863"/>
                      <a:pt x="60436" y="48528"/>
                      <a:pt x="60436" y="51816"/>
                    </a:cubicBezTo>
                    <a:cubicBezTo>
                      <a:pt x="60436" y="55104"/>
                      <a:pt x="63101" y="57769"/>
                      <a:pt x="66389" y="57769"/>
                    </a:cubicBezTo>
                    <a:close/>
                    <a:moveTo>
                      <a:pt x="66389" y="80677"/>
                    </a:moveTo>
                    <a:cubicBezTo>
                      <a:pt x="69677" y="80677"/>
                      <a:pt x="72342" y="78012"/>
                      <a:pt x="72342" y="74724"/>
                    </a:cubicBezTo>
                    <a:cubicBezTo>
                      <a:pt x="72342" y="71436"/>
                      <a:pt x="69677" y="68771"/>
                      <a:pt x="66389" y="68771"/>
                    </a:cubicBezTo>
                    <a:cubicBezTo>
                      <a:pt x="63101" y="68771"/>
                      <a:pt x="60436" y="71436"/>
                      <a:pt x="60436" y="74724"/>
                    </a:cubicBezTo>
                    <a:cubicBezTo>
                      <a:pt x="60436" y="78012"/>
                      <a:pt x="63101" y="80677"/>
                      <a:pt x="66389" y="80677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47"/>
                    </a:moveTo>
                    <a:cubicBezTo>
                      <a:pt x="69677" y="149447"/>
                      <a:pt x="72342" y="146782"/>
                      <a:pt x="72342" y="143494"/>
                    </a:cubicBezTo>
                    <a:cubicBezTo>
                      <a:pt x="72342" y="140206"/>
                      <a:pt x="69677" y="137541"/>
                      <a:pt x="66389" y="137541"/>
                    </a:cubicBezTo>
                    <a:cubicBezTo>
                      <a:pt x="63101" y="137541"/>
                      <a:pt x="60436" y="140206"/>
                      <a:pt x="60436" y="143494"/>
                    </a:cubicBezTo>
                    <a:cubicBezTo>
                      <a:pt x="60436" y="146782"/>
                      <a:pt x="63101" y="149447"/>
                      <a:pt x="66389" y="149447"/>
                    </a:cubicBezTo>
                    <a:close/>
                    <a:moveTo>
                      <a:pt x="66389" y="172355"/>
                    </a:moveTo>
                    <a:cubicBezTo>
                      <a:pt x="69677" y="172355"/>
                      <a:pt x="72342" y="169690"/>
                      <a:pt x="72342" y="166402"/>
                    </a:cubicBezTo>
                    <a:cubicBezTo>
                      <a:pt x="72342" y="163114"/>
                      <a:pt x="69677" y="160449"/>
                      <a:pt x="66389" y="160449"/>
                    </a:cubicBezTo>
                    <a:cubicBezTo>
                      <a:pt x="63101" y="160449"/>
                      <a:pt x="60436" y="163114"/>
                      <a:pt x="60436" y="166402"/>
                    </a:cubicBezTo>
                    <a:cubicBezTo>
                      <a:pt x="60436" y="169690"/>
                      <a:pt x="63101" y="172355"/>
                      <a:pt x="66389" y="172355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69"/>
                    </a:moveTo>
                    <a:cubicBezTo>
                      <a:pt x="49532" y="57769"/>
                      <a:pt x="52197" y="55104"/>
                      <a:pt x="52197" y="51816"/>
                    </a:cubicBezTo>
                    <a:cubicBezTo>
                      <a:pt x="52197" y="48528"/>
                      <a:pt x="49532" y="45863"/>
                      <a:pt x="46244" y="45863"/>
                    </a:cubicBezTo>
                    <a:cubicBezTo>
                      <a:pt x="42956" y="45863"/>
                      <a:pt x="40291" y="48528"/>
                      <a:pt x="40291" y="51816"/>
                    </a:cubicBezTo>
                    <a:cubicBezTo>
                      <a:pt x="40291" y="55104"/>
                      <a:pt x="42956" y="57769"/>
                      <a:pt x="46244" y="57769"/>
                    </a:cubicBezTo>
                    <a:close/>
                    <a:moveTo>
                      <a:pt x="46244" y="80677"/>
                    </a:moveTo>
                    <a:cubicBezTo>
                      <a:pt x="49532" y="80677"/>
                      <a:pt x="52197" y="78012"/>
                      <a:pt x="52197" y="74724"/>
                    </a:cubicBezTo>
                    <a:cubicBezTo>
                      <a:pt x="52197" y="71436"/>
                      <a:pt x="49532" y="68771"/>
                      <a:pt x="46244" y="68771"/>
                    </a:cubicBezTo>
                    <a:cubicBezTo>
                      <a:pt x="42956" y="68771"/>
                      <a:pt x="40291" y="71436"/>
                      <a:pt x="40291" y="74724"/>
                    </a:cubicBezTo>
                    <a:cubicBezTo>
                      <a:pt x="40291" y="78012"/>
                      <a:pt x="42956" y="80677"/>
                      <a:pt x="46244" y="80677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47"/>
                    </a:moveTo>
                    <a:cubicBezTo>
                      <a:pt x="49532" y="149447"/>
                      <a:pt x="52197" y="146782"/>
                      <a:pt x="52197" y="143494"/>
                    </a:cubicBezTo>
                    <a:cubicBezTo>
                      <a:pt x="52197" y="140206"/>
                      <a:pt x="49532" y="137541"/>
                      <a:pt x="46244" y="137541"/>
                    </a:cubicBezTo>
                    <a:cubicBezTo>
                      <a:pt x="42956" y="137541"/>
                      <a:pt x="40291" y="140206"/>
                      <a:pt x="40291" y="143494"/>
                    </a:cubicBezTo>
                    <a:cubicBezTo>
                      <a:pt x="40291" y="146782"/>
                      <a:pt x="42956" y="149447"/>
                      <a:pt x="46244" y="149447"/>
                    </a:cubicBezTo>
                    <a:close/>
                    <a:moveTo>
                      <a:pt x="46244" y="172355"/>
                    </a:moveTo>
                    <a:cubicBezTo>
                      <a:pt x="49532" y="172355"/>
                      <a:pt x="52197" y="169690"/>
                      <a:pt x="52197" y="166402"/>
                    </a:cubicBezTo>
                    <a:cubicBezTo>
                      <a:pt x="52197" y="163114"/>
                      <a:pt x="49532" y="160449"/>
                      <a:pt x="46244" y="160449"/>
                    </a:cubicBezTo>
                    <a:cubicBezTo>
                      <a:pt x="42956" y="160449"/>
                      <a:pt x="40291" y="163114"/>
                      <a:pt x="40291" y="166402"/>
                    </a:cubicBezTo>
                    <a:cubicBezTo>
                      <a:pt x="40291" y="169690"/>
                      <a:pt x="42956" y="172355"/>
                      <a:pt x="46244" y="172355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69"/>
                    </a:moveTo>
                    <a:cubicBezTo>
                      <a:pt x="29386" y="57769"/>
                      <a:pt x="32052" y="55104"/>
                      <a:pt x="32052" y="51816"/>
                    </a:cubicBezTo>
                    <a:cubicBezTo>
                      <a:pt x="32052" y="48528"/>
                      <a:pt x="29386" y="45863"/>
                      <a:pt x="26098" y="45863"/>
                    </a:cubicBezTo>
                    <a:cubicBezTo>
                      <a:pt x="22811" y="45863"/>
                      <a:pt x="20145" y="48528"/>
                      <a:pt x="20145" y="51816"/>
                    </a:cubicBezTo>
                    <a:cubicBezTo>
                      <a:pt x="20145" y="55104"/>
                      <a:pt x="22811" y="57769"/>
                      <a:pt x="26098" y="57769"/>
                    </a:cubicBezTo>
                    <a:close/>
                    <a:moveTo>
                      <a:pt x="26098" y="80677"/>
                    </a:moveTo>
                    <a:cubicBezTo>
                      <a:pt x="29386" y="80677"/>
                      <a:pt x="32052" y="78012"/>
                      <a:pt x="32052" y="74724"/>
                    </a:cubicBezTo>
                    <a:cubicBezTo>
                      <a:pt x="32052" y="71436"/>
                      <a:pt x="29386" y="68771"/>
                      <a:pt x="26098" y="68771"/>
                    </a:cubicBezTo>
                    <a:cubicBezTo>
                      <a:pt x="22811" y="68771"/>
                      <a:pt x="20145" y="71436"/>
                      <a:pt x="20145" y="74724"/>
                    </a:cubicBezTo>
                    <a:cubicBezTo>
                      <a:pt x="20145" y="78012"/>
                      <a:pt x="22811" y="80677"/>
                      <a:pt x="26098" y="80677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47"/>
                    </a:moveTo>
                    <a:cubicBezTo>
                      <a:pt x="29386" y="149447"/>
                      <a:pt x="32052" y="146782"/>
                      <a:pt x="32052" y="143494"/>
                    </a:cubicBezTo>
                    <a:cubicBezTo>
                      <a:pt x="32052" y="140206"/>
                      <a:pt x="29386" y="137541"/>
                      <a:pt x="26098" y="137541"/>
                    </a:cubicBezTo>
                    <a:cubicBezTo>
                      <a:pt x="22811" y="137541"/>
                      <a:pt x="20145" y="140206"/>
                      <a:pt x="20145" y="143494"/>
                    </a:cubicBezTo>
                    <a:cubicBezTo>
                      <a:pt x="20145" y="146782"/>
                      <a:pt x="22811" y="149447"/>
                      <a:pt x="26098" y="149447"/>
                    </a:cubicBezTo>
                    <a:close/>
                    <a:moveTo>
                      <a:pt x="26098" y="172355"/>
                    </a:moveTo>
                    <a:cubicBezTo>
                      <a:pt x="29386" y="172355"/>
                      <a:pt x="32052" y="169690"/>
                      <a:pt x="32052" y="166402"/>
                    </a:cubicBezTo>
                    <a:cubicBezTo>
                      <a:pt x="32052" y="163114"/>
                      <a:pt x="29386" y="160449"/>
                      <a:pt x="26098" y="160449"/>
                    </a:cubicBezTo>
                    <a:cubicBezTo>
                      <a:pt x="22811" y="160449"/>
                      <a:pt x="20145" y="163114"/>
                      <a:pt x="20145" y="166402"/>
                    </a:cubicBezTo>
                    <a:cubicBezTo>
                      <a:pt x="20145" y="169690"/>
                      <a:pt x="22811" y="172355"/>
                      <a:pt x="26098" y="172355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69"/>
                    </a:moveTo>
                    <a:cubicBezTo>
                      <a:pt x="9241" y="57769"/>
                      <a:pt x="11906" y="55104"/>
                      <a:pt x="11906" y="51816"/>
                    </a:cubicBezTo>
                    <a:cubicBezTo>
                      <a:pt x="11906" y="48528"/>
                      <a:pt x="9241" y="45863"/>
                      <a:pt x="5953" y="45863"/>
                    </a:cubicBezTo>
                    <a:cubicBezTo>
                      <a:pt x="2665" y="45863"/>
                      <a:pt x="0" y="48528"/>
                      <a:pt x="0" y="51816"/>
                    </a:cubicBezTo>
                    <a:cubicBezTo>
                      <a:pt x="0" y="55104"/>
                      <a:pt x="2665" y="57769"/>
                      <a:pt x="5953" y="57769"/>
                    </a:cubicBezTo>
                    <a:close/>
                    <a:moveTo>
                      <a:pt x="5953" y="80677"/>
                    </a:moveTo>
                    <a:cubicBezTo>
                      <a:pt x="9241" y="80677"/>
                      <a:pt x="11906" y="78012"/>
                      <a:pt x="11906" y="74724"/>
                    </a:cubicBezTo>
                    <a:cubicBezTo>
                      <a:pt x="11906" y="71436"/>
                      <a:pt x="9241" y="68771"/>
                      <a:pt x="5953" y="68771"/>
                    </a:cubicBezTo>
                    <a:cubicBezTo>
                      <a:pt x="2665" y="68771"/>
                      <a:pt x="0" y="71436"/>
                      <a:pt x="0" y="74724"/>
                    </a:cubicBezTo>
                    <a:cubicBezTo>
                      <a:pt x="0" y="78012"/>
                      <a:pt x="2665" y="80677"/>
                      <a:pt x="5953" y="80677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47"/>
                    </a:moveTo>
                    <a:cubicBezTo>
                      <a:pt x="9241" y="149447"/>
                      <a:pt x="11906" y="146782"/>
                      <a:pt x="11906" y="143494"/>
                    </a:cubicBezTo>
                    <a:cubicBezTo>
                      <a:pt x="11906" y="140206"/>
                      <a:pt x="9241" y="137541"/>
                      <a:pt x="5953" y="137541"/>
                    </a:cubicBezTo>
                    <a:cubicBezTo>
                      <a:pt x="2665" y="137541"/>
                      <a:pt x="0" y="140206"/>
                      <a:pt x="0" y="143494"/>
                    </a:cubicBezTo>
                    <a:cubicBezTo>
                      <a:pt x="0" y="146782"/>
                      <a:pt x="2665" y="149447"/>
                      <a:pt x="5953" y="149447"/>
                    </a:cubicBezTo>
                    <a:close/>
                    <a:moveTo>
                      <a:pt x="5953" y="172355"/>
                    </a:moveTo>
                    <a:cubicBezTo>
                      <a:pt x="9241" y="172355"/>
                      <a:pt x="11906" y="169690"/>
                      <a:pt x="11906" y="166402"/>
                    </a:cubicBezTo>
                    <a:cubicBezTo>
                      <a:pt x="11906" y="163114"/>
                      <a:pt x="9241" y="160449"/>
                      <a:pt x="5953" y="160449"/>
                    </a:cubicBezTo>
                    <a:cubicBezTo>
                      <a:pt x="2665" y="160449"/>
                      <a:pt x="0" y="163114"/>
                      <a:pt x="0" y="166402"/>
                    </a:cubicBezTo>
                    <a:cubicBezTo>
                      <a:pt x="0" y="169690"/>
                      <a:pt x="2665" y="172355"/>
                      <a:pt x="5953" y="172355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9">
              <a:extLst>
                <a:ext uri="{FF2B5EF4-FFF2-40B4-BE49-F238E27FC236}">
                  <a16:creationId xmlns:a16="http://schemas.microsoft.com/office/drawing/2014/main" id="{43CD66D6-1CC6-0DE2-49C6-CF5B0715C8BA}"/>
                </a:ext>
              </a:extLst>
            </p:cNvPr>
            <p:cNvGrpSpPr/>
            <p:nvPr/>
          </p:nvGrpSpPr>
          <p:grpSpPr>
            <a:xfrm>
              <a:off x="5897774" y="1618688"/>
              <a:ext cx="195262" cy="647223"/>
              <a:chOff x="5897774" y="1618688"/>
              <a:chExt cx="195262" cy="647223"/>
            </a:xfrm>
            <a:solidFill>
              <a:srgbClr val="898989">
                <a:alpha val="59000"/>
              </a:srgbClr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8FF3789-EB4D-5A5E-99E3-B5DF8F5C7F4E}"/>
                  </a:ext>
                </a:extLst>
              </p:cNvPr>
              <p:cNvSpPr/>
              <p:nvPr/>
            </p:nvSpPr>
            <p:spPr>
              <a:xfrm>
                <a:off x="5897774" y="2113036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FA313AA-368E-90C8-E8A6-768E08BA706F}"/>
                  </a:ext>
                </a:extLst>
              </p:cNvPr>
              <p:cNvSpPr/>
              <p:nvPr/>
            </p:nvSpPr>
            <p:spPr>
              <a:xfrm>
                <a:off x="5897774" y="1947110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5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5 h 152876"/>
                  <a:gd name="connsiteX95" fmla="*/ 166402 w 195262"/>
                  <a:gd name="connsiteY95" fmla="*/ 112585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5 h 152876"/>
                  <a:gd name="connsiteX100" fmla="*/ 143494 w 195262"/>
                  <a:gd name="connsiteY100" fmla="*/ 112585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5 h 152876"/>
                  <a:gd name="connsiteX105" fmla="*/ 120548 w 195262"/>
                  <a:gd name="connsiteY105" fmla="*/ 112585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5 h 152876"/>
                  <a:gd name="connsiteX110" fmla="*/ 97631 w 195262"/>
                  <a:gd name="connsiteY110" fmla="*/ 112585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5 h 152876"/>
                  <a:gd name="connsiteX115" fmla="*/ 74724 w 195262"/>
                  <a:gd name="connsiteY115" fmla="*/ 112585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5 h 152876"/>
                  <a:gd name="connsiteX120" fmla="*/ 51816 w 195262"/>
                  <a:gd name="connsiteY120" fmla="*/ 112585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5 h 152876"/>
                  <a:gd name="connsiteX125" fmla="*/ 28870 w 195262"/>
                  <a:gd name="connsiteY125" fmla="*/ 112585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5 h 152876"/>
                  <a:gd name="connsiteX130" fmla="*/ 5953 w 195262"/>
                  <a:gd name="connsiteY130" fmla="*/ 112585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5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5"/>
                    </a:moveTo>
                    <a:cubicBezTo>
                      <a:pt x="192597" y="112585"/>
                      <a:pt x="195263" y="109920"/>
                      <a:pt x="195263" y="106632"/>
                    </a:cubicBezTo>
                    <a:cubicBezTo>
                      <a:pt x="195263" y="103344"/>
                      <a:pt x="192597" y="100679"/>
                      <a:pt x="189309" y="100679"/>
                    </a:cubicBezTo>
                    <a:cubicBezTo>
                      <a:pt x="186022" y="100679"/>
                      <a:pt x="183356" y="103344"/>
                      <a:pt x="183356" y="106632"/>
                    </a:cubicBezTo>
                    <a:cubicBezTo>
                      <a:pt x="183356" y="109920"/>
                      <a:pt x="186022" y="112585"/>
                      <a:pt x="189309" y="112585"/>
                    </a:cubicBezTo>
                    <a:close/>
                    <a:moveTo>
                      <a:pt x="166402" y="112585"/>
                    </a:moveTo>
                    <a:cubicBezTo>
                      <a:pt x="169690" y="112585"/>
                      <a:pt x="172355" y="109920"/>
                      <a:pt x="172355" y="106632"/>
                    </a:cubicBezTo>
                    <a:cubicBezTo>
                      <a:pt x="172355" y="103344"/>
                      <a:pt x="169690" y="100679"/>
                      <a:pt x="166402" y="100679"/>
                    </a:cubicBezTo>
                    <a:cubicBezTo>
                      <a:pt x="163114" y="100679"/>
                      <a:pt x="160449" y="103344"/>
                      <a:pt x="160449" y="106632"/>
                    </a:cubicBezTo>
                    <a:cubicBezTo>
                      <a:pt x="160449" y="109920"/>
                      <a:pt x="163114" y="112585"/>
                      <a:pt x="166402" y="112585"/>
                    </a:cubicBezTo>
                    <a:close/>
                    <a:moveTo>
                      <a:pt x="143494" y="112585"/>
                    </a:moveTo>
                    <a:cubicBezTo>
                      <a:pt x="146782" y="112585"/>
                      <a:pt x="149447" y="109920"/>
                      <a:pt x="149447" y="106632"/>
                    </a:cubicBezTo>
                    <a:cubicBezTo>
                      <a:pt x="149447" y="103344"/>
                      <a:pt x="146782" y="100679"/>
                      <a:pt x="143494" y="100679"/>
                    </a:cubicBezTo>
                    <a:cubicBezTo>
                      <a:pt x="140206" y="100679"/>
                      <a:pt x="137541" y="103344"/>
                      <a:pt x="137541" y="106632"/>
                    </a:cubicBezTo>
                    <a:cubicBezTo>
                      <a:pt x="137541" y="109920"/>
                      <a:pt x="140206" y="112585"/>
                      <a:pt x="143494" y="112585"/>
                    </a:cubicBezTo>
                    <a:close/>
                    <a:moveTo>
                      <a:pt x="120548" y="112585"/>
                    </a:moveTo>
                    <a:cubicBezTo>
                      <a:pt x="123836" y="112585"/>
                      <a:pt x="126502" y="109920"/>
                      <a:pt x="126502" y="106632"/>
                    </a:cubicBezTo>
                    <a:cubicBezTo>
                      <a:pt x="126502" y="103344"/>
                      <a:pt x="123836" y="100679"/>
                      <a:pt x="120548" y="100679"/>
                    </a:cubicBezTo>
                    <a:cubicBezTo>
                      <a:pt x="117261" y="100679"/>
                      <a:pt x="114595" y="103344"/>
                      <a:pt x="114595" y="106632"/>
                    </a:cubicBezTo>
                    <a:cubicBezTo>
                      <a:pt x="114595" y="109920"/>
                      <a:pt x="117261" y="112585"/>
                      <a:pt x="120548" y="112585"/>
                    </a:cubicBezTo>
                    <a:close/>
                    <a:moveTo>
                      <a:pt x="97631" y="112585"/>
                    </a:moveTo>
                    <a:cubicBezTo>
                      <a:pt x="100919" y="112585"/>
                      <a:pt x="103584" y="109920"/>
                      <a:pt x="103584" y="106632"/>
                    </a:cubicBezTo>
                    <a:cubicBezTo>
                      <a:pt x="103584" y="103344"/>
                      <a:pt x="100919" y="100679"/>
                      <a:pt x="97631" y="100679"/>
                    </a:cubicBezTo>
                    <a:cubicBezTo>
                      <a:pt x="94343" y="100679"/>
                      <a:pt x="91678" y="103344"/>
                      <a:pt x="91678" y="106632"/>
                    </a:cubicBezTo>
                    <a:cubicBezTo>
                      <a:pt x="91678" y="109920"/>
                      <a:pt x="94343" y="112585"/>
                      <a:pt x="97631" y="112585"/>
                    </a:cubicBezTo>
                    <a:close/>
                    <a:moveTo>
                      <a:pt x="74724" y="112585"/>
                    </a:moveTo>
                    <a:cubicBezTo>
                      <a:pt x="78012" y="112585"/>
                      <a:pt x="80677" y="109920"/>
                      <a:pt x="80677" y="106632"/>
                    </a:cubicBezTo>
                    <a:cubicBezTo>
                      <a:pt x="80677" y="103344"/>
                      <a:pt x="78012" y="100679"/>
                      <a:pt x="74724" y="100679"/>
                    </a:cubicBezTo>
                    <a:cubicBezTo>
                      <a:pt x="71436" y="100679"/>
                      <a:pt x="68771" y="103344"/>
                      <a:pt x="68771" y="106632"/>
                    </a:cubicBezTo>
                    <a:cubicBezTo>
                      <a:pt x="68771" y="109920"/>
                      <a:pt x="71436" y="112585"/>
                      <a:pt x="74724" y="112585"/>
                    </a:cubicBezTo>
                    <a:close/>
                    <a:moveTo>
                      <a:pt x="51816" y="112585"/>
                    </a:moveTo>
                    <a:cubicBezTo>
                      <a:pt x="55104" y="112585"/>
                      <a:pt x="57769" y="109920"/>
                      <a:pt x="57769" y="106632"/>
                    </a:cubicBezTo>
                    <a:cubicBezTo>
                      <a:pt x="57769" y="103344"/>
                      <a:pt x="55104" y="100679"/>
                      <a:pt x="51816" y="100679"/>
                    </a:cubicBezTo>
                    <a:cubicBezTo>
                      <a:pt x="48528" y="100679"/>
                      <a:pt x="45863" y="103344"/>
                      <a:pt x="45863" y="106632"/>
                    </a:cubicBezTo>
                    <a:cubicBezTo>
                      <a:pt x="45863" y="109920"/>
                      <a:pt x="48528" y="112585"/>
                      <a:pt x="51816" y="112585"/>
                    </a:cubicBezTo>
                    <a:close/>
                    <a:moveTo>
                      <a:pt x="28870" y="112585"/>
                    </a:moveTo>
                    <a:cubicBezTo>
                      <a:pt x="32158" y="112585"/>
                      <a:pt x="34823" y="109920"/>
                      <a:pt x="34823" y="106632"/>
                    </a:cubicBezTo>
                    <a:cubicBezTo>
                      <a:pt x="34823" y="103344"/>
                      <a:pt x="32158" y="100679"/>
                      <a:pt x="28870" y="100679"/>
                    </a:cubicBezTo>
                    <a:cubicBezTo>
                      <a:pt x="25582" y="100679"/>
                      <a:pt x="22917" y="103344"/>
                      <a:pt x="22917" y="106632"/>
                    </a:cubicBezTo>
                    <a:cubicBezTo>
                      <a:pt x="22917" y="109920"/>
                      <a:pt x="25582" y="112585"/>
                      <a:pt x="28870" y="112585"/>
                    </a:cubicBezTo>
                    <a:close/>
                    <a:moveTo>
                      <a:pt x="5953" y="112585"/>
                    </a:moveTo>
                    <a:cubicBezTo>
                      <a:pt x="9241" y="112585"/>
                      <a:pt x="11906" y="109920"/>
                      <a:pt x="11906" y="106632"/>
                    </a:cubicBezTo>
                    <a:cubicBezTo>
                      <a:pt x="11906" y="103344"/>
                      <a:pt x="9241" y="100679"/>
                      <a:pt x="5953" y="100679"/>
                    </a:cubicBezTo>
                    <a:cubicBezTo>
                      <a:pt x="2665" y="100679"/>
                      <a:pt x="0" y="103344"/>
                      <a:pt x="0" y="106632"/>
                    </a:cubicBezTo>
                    <a:cubicBezTo>
                      <a:pt x="0" y="109920"/>
                      <a:pt x="2665" y="112585"/>
                      <a:pt x="5953" y="112585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4A52857-125F-DCF5-5D04-04834818B766}"/>
                  </a:ext>
                </a:extLst>
              </p:cNvPr>
              <p:cNvSpPr/>
              <p:nvPr/>
            </p:nvSpPr>
            <p:spPr>
              <a:xfrm>
                <a:off x="5897774" y="1784614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633 h 152876"/>
                  <a:gd name="connsiteX91" fmla="*/ 195263 w 195262"/>
                  <a:gd name="connsiteY91" fmla="*/ 106680 h 152876"/>
                  <a:gd name="connsiteX92" fmla="*/ 189309 w 195262"/>
                  <a:gd name="connsiteY92" fmla="*/ 100727 h 152876"/>
                  <a:gd name="connsiteX93" fmla="*/ 183356 w 195262"/>
                  <a:gd name="connsiteY93" fmla="*/ 106680 h 152876"/>
                  <a:gd name="connsiteX94" fmla="*/ 189309 w 195262"/>
                  <a:gd name="connsiteY94" fmla="*/ 112633 h 152876"/>
                  <a:gd name="connsiteX95" fmla="*/ 166402 w 195262"/>
                  <a:gd name="connsiteY95" fmla="*/ 112633 h 152876"/>
                  <a:gd name="connsiteX96" fmla="*/ 172355 w 195262"/>
                  <a:gd name="connsiteY96" fmla="*/ 106680 h 152876"/>
                  <a:gd name="connsiteX97" fmla="*/ 166402 w 195262"/>
                  <a:gd name="connsiteY97" fmla="*/ 100727 h 152876"/>
                  <a:gd name="connsiteX98" fmla="*/ 160449 w 195262"/>
                  <a:gd name="connsiteY98" fmla="*/ 106680 h 152876"/>
                  <a:gd name="connsiteX99" fmla="*/ 166402 w 195262"/>
                  <a:gd name="connsiteY99" fmla="*/ 112633 h 152876"/>
                  <a:gd name="connsiteX100" fmla="*/ 143494 w 195262"/>
                  <a:gd name="connsiteY100" fmla="*/ 112633 h 152876"/>
                  <a:gd name="connsiteX101" fmla="*/ 149447 w 195262"/>
                  <a:gd name="connsiteY101" fmla="*/ 106680 h 152876"/>
                  <a:gd name="connsiteX102" fmla="*/ 143494 w 195262"/>
                  <a:gd name="connsiteY102" fmla="*/ 100727 h 152876"/>
                  <a:gd name="connsiteX103" fmla="*/ 137541 w 195262"/>
                  <a:gd name="connsiteY103" fmla="*/ 106680 h 152876"/>
                  <a:gd name="connsiteX104" fmla="*/ 143494 w 195262"/>
                  <a:gd name="connsiteY104" fmla="*/ 112633 h 152876"/>
                  <a:gd name="connsiteX105" fmla="*/ 120548 w 195262"/>
                  <a:gd name="connsiteY105" fmla="*/ 112633 h 152876"/>
                  <a:gd name="connsiteX106" fmla="*/ 126502 w 195262"/>
                  <a:gd name="connsiteY106" fmla="*/ 106680 h 152876"/>
                  <a:gd name="connsiteX107" fmla="*/ 120548 w 195262"/>
                  <a:gd name="connsiteY107" fmla="*/ 100727 h 152876"/>
                  <a:gd name="connsiteX108" fmla="*/ 114595 w 195262"/>
                  <a:gd name="connsiteY108" fmla="*/ 106680 h 152876"/>
                  <a:gd name="connsiteX109" fmla="*/ 120548 w 195262"/>
                  <a:gd name="connsiteY109" fmla="*/ 112633 h 152876"/>
                  <a:gd name="connsiteX110" fmla="*/ 97631 w 195262"/>
                  <a:gd name="connsiteY110" fmla="*/ 112633 h 152876"/>
                  <a:gd name="connsiteX111" fmla="*/ 103584 w 195262"/>
                  <a:gd name="connsiteY111" fmla="*/ 106680 h 152876"/>
                  <a:gd name="connsiteX112" fmla="*/ 97631 w 195262"/>
                  <a:gd name="connsiteY112" fmla="*/ 100727 h 152876"/>
                  <a:gd name="connsiteX113" fmla="*/ 91678 w 195262"/>
                  <a:gd name="connsiteY113" fmla="*/ 106680 h 152876"/>
                  <a:gd name="connsiteX114" fmla="*/ 97631 w 195262"/>
                  <a:gd name="connsiteY114" fmla="*/ 112633 h 152876"/>
                  <a:gd name="connsiteX115" fmla="*/ 74724 w 195262"/>
                  <a:gd name="connsiteY115" fmla="*/ 112633 h 152876"/>
                  <a:gd name="connsiteX116" fmla="*/ 80677 w 195262"/>
                  <a:gd name="connsiteY116" fmla="*/ 106680 h 152876"/>
                  <a:gd name="connsiteX117" fmla="*/ 74724 w 195262"/>
                  <a:gd name="connsiteY117" fmla="*/ 100727 h 152876"/>
                  <a:gd name="connsiteX118" fmla="*/ 68771 w 195262"/>
                  <a:gd name="connsiteY118" fmla="*/ 106680 h 152876"/>
                  <a:gd name="connsiteX119" fmla="*/ 74724 w 195262"/>
                  <a:gd name="connsiteY119" fmla="*/ 112633 h 152876"/>
                  <a:gd name="connsiteX120" fmla="*/ 51816 w 195262"/>
                  <a:gd name="connsiteY120" fmla="*/ 112633 h 152876"/>
                  <a:gd name="connsiteX121" fmla="*/ 57769 w 195262"/>
                  <a:gd name="connsiteY121" fmla="*/ 106680 h 152876"/>
                  <a:gd name="connsiteX122" fmla="*/ 51816 w 195262"/>
                  <a:gd name="connsiteY122" fmla="*/ 100727 h 152876"/>
                  <a:gd name="connsiteX123" fmla="*/ 45863 w 195262"/>
                  <a:gd name="connsiteY123" fmla="*/ 106680 h 152876"/>
                  <a:gd name="connsiteX124" fmla="*/ 51816 w 195262"/>
                  <a:gd name="connsiteY124" fmla="*/ 112633 h 152876"/>
                  <a:gd name="connsiteX125" fmla="*/ 28870 w 195262"/>
                  <a:gd name="connsiteY125" fmla="*/ 112633 h 152876"/>
                  <a:gd name="connsiteX126" fmla="*/ 34823 w 195262"/>
                  <a:gd name="connsiteY126" fmla="*/ 106680 h 152876"/>
                  <a:gd name="connsiteX127" fmla="*/ 28870 w 195262"/>
                  <a:gd name="connsiteY127" fmla="*/ 100727 h 152876"/>
                  <a:gd name="connsiteX128" fmla="*/ 22917 w 195262"/>
                  <a:gd name="connsiteY128" fmla="*/ 106680 h 152876"/>
                  <a:gd name="connsiteX129" fmla="*/ 28870 w 195262"/>
                  <a:gd name="connsiteY129" fmla="*/ 112633 h 152876"/>
                  <a:gd name="connsiteX130" fmla="*/ 5953 w 195262"/>
                  <a:gd name="connsiteY130" fmla="*/ 112633 h 152876"/>
                  <a:gd name="connsiteX131" fmla="*/ 11906 w 195262"/>
                  <a:gd name="connsiteY131" fmla="*/ 106680 h 152876"/>
                  <a:gd name="connsiteX132" fmla="*/ 5953 w 195262"/>
                  <a:gd name="connsiteY132" fmla="*/ 100727 h 152876"/>
                  <a:gd name="connsiteX133" fmla="*/ 0 w 195262"/>
                  <a:gd name="connsiteY133" fmla="*/ 106680 h 152876"/>
                  <a:gd name="connsiteX134" fmla="*/ 5953 w 195262"/>
                  <a:gd name="connsiteY134" fmla="*/ 112633 h 152876"/>
                  <a:gd name="connsiteX135" fmla="*/ 189309 w 195262"/>
                  <a:gd name="connsiteY135" fmla="*/ 92488 h 152876"/>
                  <a:gd name="connsiteX136" fmla="*/ 195263 w 195262"/>
                  <a:gd name="connsiteY136" fmla="*/ 86535 h 152876"/>
                  <a:gd name="connsiteX137" fmla="*/ 189309 w 195262"/>
                  <a:gd name="connsiteY137" fmla="*/ 80581 h 152876"/>
                  <a:gd name="connsiteX138" fmla="*/ 183356 w 195262"/>
                  <a:gd name="connsiteY138" fmla="*/ 86535 h 152876"/>
                  <a:gd name="connsiteX139" fmla="*/ 189309 w 195262"/>
                  <a:gd name="connsiteY139" fmla="*/ 92488 h 152876"/>
                  <a:gd name="connsiteX140" fmla="*/ 166402 w 195262"/>
                  <a:gd name="connsiteY140" fmla="*/ 92488 h 152876"/>
                  <a:gd name="connsiteX141" fmla="*/ 172355 w 195262"/>
                  <a:gd name="connsiteY141" fmla="*/ 86535 h 152876"/>
                  <a:gd name="connsiteX142" fmla="*/ 166402 w 195262"/>
                  <a:gd name="connsiteY142" fmla="*/ 80581 h 152876"/>
                  <a:gd name="connsiteX143" fmla="*/ 160449 w 195262"/>
                  <a:gd name="connsiteY143" fmla="*/ 86535 h 152876"/>
                  <a:gd name="connsiteX144" fmla="*/ 166402 w 195262"/>
                  <a:gd name="connsiteY144" fmla="*/ 92488 h 152876"/>
                  <a:gd name="connsiteX145" fmla="*/ 143494 w 195262"/>
                  <a:gd name="connsiteY145" fmla="*/ 92488 h 152876"/>
                  <a:gd name="connsiteX146" fmla="*/ 149447 w 195262"/>
                  <a:gd name="connsiteY146" fmla="*/ 86535 h 152876"/>
                  <a:gd name="connsiteX147" fmla="*/ 143494 w 195262"/>
                  <a:gd name="connsiteY147" fmla="*/ 80581 h 152876"/>
                  <a:gd name="connsiteX148" fmla="*/ 137541 w 195262"/>
                  <a:gd name="connsiteY148" fmla="*/ 86535 h 152876"/>
                  <a:gd name="connsiteX149" fmla="*/ 143494 w 195262"/>
                  <a:gd name="connsiteY149" fmla="*/ 92488 h 152876"/>
                  <a:gd name="connsiteX150" fmla="*/ 120548 w 195262"/>
                  <a:gd name="connsiteY150" fmla="*/ 92488 h 152876"/>
                  <a:gd name="connsiteX151" fmla="*/ 126502 w 195262"/>
                  <a:gd name="connsiteY151" fmla="*/ 86535 h 152876"/>
                  <a:gd name="connsiteX152" fmla="*/ 120548 w 195262"/>
                  <a:gd name="connsiteY152" fmla="*/ 80581 h 152876"/>
                  <a:gd name="connsiteX153" fmla="*/ 114595 w 195262"/>
                  <a:gd name="connsiteY153" fmla="*/ 86535 h 152876"/>
                  <a:gd name="connsiteX154" fmla="*/ 120548 w 195262"/>
                  <a:gd name="connsiteY154" fmla="*/ 92488 h 152876"/>
                  <a:gd name="connsiteX155" fmla="*/ 97631 w 195262"/>
                  <a:gd name="connsiteY155" fmla="*/ 92488 h 152876"/>
                  <a:gd name="connsiteX156" fmla="*/ 103584 w 195262"/>
                  <a:gd name="connsiteY156" fmla="*/ 86535 h 152876"/>
                  <a:gd name="connsiteX157" fmla="*/ 97631 w 195262"/>
                  <a:gd name="connsiteY157" fmla="*/ 80581 h 152876"/>
                  <a:gd name="connsiteX158" fmla="*/ 91678 w 195262"/>
                  <a:gd name="connsiteY158" fmla="*/ 86535 h 152876"/>
                  <a:gd name="connsiteX159" fmla="*/ 97631 w 195262"/>
                  <a:gd name="connsiteY159" fmla="*/ 92488 h 152876"/>
                  <a:gd name="connsiteX160" fmla="*/ 74724 w 195262"/>
                  <a:gd name="connsiteY160" fmla="*/ 92488 h 152876"/>
                  <a:gd name="connsiteX161" fmla="*/ 80677 w 195262"/>
                  <a:gd name="connsiteY161" fmla="*/ 86535 h 152876"/>
                  <a:gd name="connsiteX162" fmla="*/ 74724 w 195262"/>
                  <a:gd name="connsiteY162" fmla="*/ 80581 h 152876"/>
                  <a:gd name="connsiteX163" fmla="*/ 68771 w 195262"/>
                  <a:gd name="connsiteY163" fmla="*/ 86535 h 152876"/>
                  <a:gd name="connsiteX164" fmla="*/ 74724 w 195262"/>
                  <a:gd name="connsiteY164" fmla="*/ 92488 h 152876"/>
                  <a:gd name="connsiteX165" fmla="*/ 51816 w 195262"/>
                  <a:gd name="connsiteY165" fmla="*/ 92488 h 152876"/>
                  <a:gd name="connsiteX166" fmla="*/ 57769 w 195262"/>
                  <a:gd name="connsiteY166" fmla="*/ 86535 h 152876"/>
                  <a:gd name="connsiteX167" fmla="*/ 51816 w 195262"/>
                  <a:gd name="connsiteY167" fmla="*/ 80581 h 152876"/>
                  <a:gd name="connsiteX168" fmla="*/ 45863 w 195262"/>
                  <a:gd name="connsiteY168" fmla="*/ 86535 h 152876"/>
                  <a:gd name="connsiteX169" fmla="*/ 51816 w 195262"/>
                  <a:gd name="connsiteY169" fmla="*/ 92488 h 152876"/>
                  <a:gd name="connsiteX170" fmla="*/ 28870 w 195262"/>
                  <a:gd name="connsiteY170" fmla="*/ 92488 h 152876"/>
                  <a:gd name="connsiteX171" fmla="*/ 34823 w 195262"/>
                  <a:gd name="connsiteY171" fmla="*/ 86535 h 152876"/>
                  <a:gd name="connsiteX172" fmla="*/ 28870 w 195262"/>
                  <a:gd name="connsiteY172" fmla="*/ 80581 h 152876"/>
                  <a:gd name="connsiteX173" fmla="*/ 22917 w 195262"/>
                  <a:gd name="connsiteY173" fmla="*/ 86535 h 152876"/>
                  <a:gd name="connsiteX174" fmla="*/ 28870 w 195262"/>
                  <a:gd name="connsiteY174" fmla="*/ 92488 h 152876"/>
                  <a:gd name="connsiteX175" fmla="*/ 5953 w 195262"/>
                  <a:gd name="connsiteY175" fmla="*/ 92488 h 152876"/>
                  <a:gd name="connsiteX176" fmla="*/ 11906 w 195262"/>
                  <a:gd name="connsiteY176" fmla="*/ 86535 h 152876"/>
                  <a:gd name="connsiteX177" fmla="*/ 5953 w 195262"/>
                  <a:gd name="connsiteY177" fmla="*/ 80581 h 152876"/>
                  <a:gd name="connsiteX178" fmla="*/ 0 w 195262"/>
                  <a:gd name="connsiteY178" fmla="*/ 86535 h 152876"/>
                  <a:gd name="connsiteX179" fmla="*/ 5953 w 195262"/>
                  <a:gd name="connsiteY179" fmla="*/ 92488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633"/>
                    </a:moveTo>
                    <a:cubicBezTo>
                      <a:pt x="192597" y="112633"/>
                      <a:pt x="195263" y="109968"/>
                      <a:pt x="195263" y="106680"/>
                    </a:cubicBezTo>
                    <a:cubicBezTo>
                      <a:pt x="195263" y="103392"/>
                      <a:pt x="192597" y="100727"/>
                      <a:pt x="189309" y="100727"/>
                    </a:cubicBezTo>
                    <a:cubicBezTo>
                      <a:pt x="186022" y="100727"/>
                      <a:pt x="183356" y="103392"/>
                      <a:pt x="183356" y="106680"/>
                    </a:cubicBezTo>
                    <a:cubicBezTo>
                      <a:pt x="183356" y="109968"/>
                      <a:pt x="186022" y="112633"/>
                      <a:pt x="189309" y="112633"/>
                    </a:cubicBezTo>
                    <a:close/>
                    <a:moveTo>
                      <a:pt x="166402" y="112633"/>
                    </a:moveTo>
                    <a:cubicBezTo>
                      <a:pt x="169690" y="112633"/>
                      <a:pt x="172355" y="109968"/>
                      <a:pt x="172355" y="106680"/>
                    </a:cubicBezTo>
                    <a:cubicBezTo>
                      <a:pt x="172355" y="103392"/>
                      <a:pt x="169690" y="100727"/>
                      <a:pt x="166402" y="100727"/>
                    </a:cubicBezTo>
                    <a:cubicBezTo>
                      <a:pt x="163114" y="100727"/>
                      <a:pt x="160449" y="103392"/>
                      <a:pt x="160449" y="106680"/>
                    </a:cubicBezTo>
                    <a:cubicBezTo>
                      <a:pt x="160449" y="109968"/>
                      <a:pt x="163114" y="112633"/>
                      <a:pt x="166402" y="112633"/>
                    </a:cubicBezTo>
                    <a:close/>
                    <a:moveTo>
                      <a:pt x="143494" y="112633"/>
                    </a:moveTo>
                    <a:cubicBezTo>
                      <a:pt x="146782" y="112633"/>
                      <a:pt x="149447" y="109968"/>
                      <a:pt x="149447" y="106680"/>
                    </a:cubicBezTo>
                    <a:cubicBezTo>
                      <a:pt x="149447" y="103392"/>
                      <a:pt x="146782" y="100727"/>
                      <a:pt x="143494" y="100727"/>
                    </a:cubicBezTo>
                    <a:cubicBezTo>
                      <a:pt x="140206" y="100727"/>
                      <a:pt x="137541" y="103392"/>
                      <a:pt x="137541" y="106680"/>
                    </a:cubicBezTo>
                    <a:cubicBezTo>
                      <a:pt x="137541" y="109968"/>
                      <a:pt x="140206" y="112633"/>
                      <a:pt x="143494" y="112633"/>
                    </a:cubicBezTo>
                    <a:close/>
                    <a:moveTo>
                      <a:pt x="120548" y="112633"/>
                    </a:moveTo>
                    <a:cubicBezTo>
                      <a:pt x="123836" y="112633"/>
                      <a:pt x="126502" y="109968"/>
                      <a:pt x="126502" y="106680"/>
                    </a:cubicBezTo>
                    <a:cubicBezTo>
                      <a:pt x="126502" y="103392"/>
                      <a:pt x="123836" y="100727"/>
                      <a:pt x="120548" y="100727"/>
                    </a:cubicBezTo>
                    <a:cubicBezTo>
                      <a:pt x="117261" y="100727"/>
                      <a:pt x="114595" y="103392"/>
                      <a:pt x="114595" y="106680"/>
                    </a:cubicBezTo>
                    <a:cubicBezTo>
                      <a:pt x="114595" y="109968"/>
                      <a:pt x="117261" y="112633"/>
                      <a:pt x="120548" y="112633"/>
                    </a:cubicBezTo>
                    <a:close/>
                    <a:moveTo>
                      <a:pt x="97631" y="112633"/>
                    </a:moveTo>
                    <a:cubicBezTo>
                      <a:pt x="100919" y="112633"/>
                      <a:pt x="103584" y="109968"/>
                      <a:pt x="103584" y="106680"/>
                    </a:cubicBezTo>
                    <a:cubicBezTo>
                      <a:pt x="103584" y="103392"/>
                      <a:pt x="100919" y="100727"/>
                      <a:pt x="97631" y="100727"/>
                    </a:cubicBezTo>
                    <a:cubicBezTo>
                      <a:pt x="94343" y="100727"/>
                      <a:pt x="91678" y="103392"/>
                      <a:pt x="91678" y="106680"/>
                    </a:cubicBezTo>
                    <a:cubicBezTo>
                      <a:pt x="91678" y="109968"/>
                      <a:pt x="94343" y="112633"/>
                      <a:pt x="97631" y="112633"/>
                    </a:cubicBezTo>
                    <a:close/>
                    <a:moveTo>
                      <a:pt x="74724" y="112633"/>
                    </a:moveTo>
                    <a:cubicBezTo>
                      <a:pt x="78012" y="112633"/>
                      <a:pt x="80677" y="109968"/>
                      <a:pt x="80677" y="106680"/>
                    </a:cubicBezTo>
                    <a:cubicBezTo>
                      <a:pt x="80677" y="103392"/>
                      <a:pt x="78012" y="100727"/>
                      <a:pt x="74724" y="100727"/>
                    </a:cubicBezTo>
                    <a:cubicBezTo>
                      <a:pt x="71436" y="100727"/>
                      <a:pt x="68771" y="103392"/>
                      <a:pt x="68771" y="106680"/>
                    </a:cubicBezTo>
                    <a:cubicBezTo>
                      <a:pt x="68771" y="109968"/>
                      <a:pt x="71436" y="112633"/>
                      <a:pt x="74724" y="112633"/>
                    </a:cubicBezTo>
                    <a:close/>
                    <a:moveTo>
                      <a:pt x="51816" y="112633"/>
                    </a:moveTo>
                    <a:cubicBezTo>
                      <a:pt x="55104" y="112633"/>
                      <a:pt x="57769" y="109968"/>
                      <a:pt x="57769" y="106680"/>
                    </a:cubicBezTo>
                    <a:cubicBezTo>
                      <a:pt x="57769" y="103392"/>
                      <a:pt x="55104" y="100727"/>
                      <a:pt x="51816" y="100727"/>
                    </a:cubicBezTo>
                    <a:cubicBezTo>
                      <a:pt x="48528" y="100727"/>
                      <a:pt x="45863" y="103392"/>
                      <a:pt x="45863" y="106680"/>
                    </a:cubicBezTo>
                    <a:cubicBezTo>
                      <a:pt x="45863" y="109968"/>
                      <a:pt x="48528" y="112633"/>
                      <a:pt x="51816" y="112633"/>
                    </a:cubicBezTo>
                    <a:close/>
                    <a:moveTo>
                      <a:pt x="28870" y="112633"/>
                    </a:moveTo>
                    <a:cubicBezTo>
                      <a:pt x="32158" y="112633"/>
                      <a:pt x="34823" y="109968"/>
                      <a:pt x="34823" y="106680"/>
                    </a:cubicBezTo>
                    <a:cubicBezTo>
                      <a:pt x="34823" y="103392"/>
                      <a:pt x="32158" y="100727"/>
                      <a:pt x="28870" y="100727"/>
                    </a:cubicBezTo>
                    <a:cubicBezTo>
                      <a:pt x="25582" y="100727"/>
                      <a:pt x="22917" y="103392"/>
                      <a:pt x="22917" y="106680"/>
                    </a:cubicBezTo>
                    <a:cubicBezTo>
                      <a:pt x="22917" y="109968"/>
                      <a:pt x="25582" y="112633"/>
                      <a:pt x="28870" y="112633"/>
                    </a:cubicBezTo>
                    <a:close/>
                    <a:moveTo>
                      <a:pt x="5953" y="112633"/>
                    </a:moveTo>
                    <a:cubicBezTo>
                      <a:pt x="9241" y="112633"/>
                      <a:pt x="11906" y="109968"/>
                      <a:pt x="11906" y="106680"/>
                    </a:cubicBezTo>
                    <a:cubicBezTo>
                      <a:pt x="11906" y="103392"/>
                      <a:pt x="9241" y="100727"/>
                      <a:pt x="5953" y="100727"/>
                    </a:cubicBezTo>
                    <a:cubicBezTo>
                      <a:pt x="2665" y="100727"/>
                      <a:pt x="0" y="103392"/>
                      <a:pt x="0" y="106680"/>
                    </a:cubicBezTo>
                    <a:cubicBezTo>
                      <a:pt x="0" y="109968"/>
                      <a:pt x="2665" y="112633"/>
                      <a:pt x="5953" y="112633"/>
                    </a:cubicBezTo>
                    <a:close/>
                    <a:moveTo>
                      <a:pt x="189309" y="92488"/>
                    </a:moveTo>
                    <a:cubicBezTo>
                      <a:pt x="192597" y="92488"/>
                      <a:pt x="195263" y="89822"/>
                      <a:pt x="195263" y="86535"/>
                    </a:cubicBezTo>
                    <a:cubicBezTo>
                      <a:pt x="195263" y="83247"/>
                      <a:pt x="192597" y="80581"/>
                      <a:pt x="189309" y="80581"/>
                    </a:cubicBezTo>
                    <a:cubicBezTo>
                      <a:pt x="186022" y="80581"/>
                      <a:pt x="183356" y="83247"/>
                      <a:pt x="183356" y="86535"/>
                    </a:cubicBezTo>
                    <a:cubicBezTo>
                      <a:pt x="183356" y="89822"/>
                      <a:pt x="186022" y="92488"/>
                      <a:pt x="189309" y="92488"/>
                    </a:cubicBezTo>
                    <a:close/>
                    <a:moveTo>
                      <a:pt x="166402" y="92488"/>
                    </a:moveTo>
                    <a:cubicBezTo>
                      <a:pt x="169690" y="92488"/>
                      <a:pt x="172355" y="89822"/>
                      <a:pt x="172355" y="86535"/>
                    </a:cubicBezTo>
                    <a:cubicBezTo>
                      <a:pt x="172355" y="83247"/>
                      <a:pt x="169690" y="80581"/>
                      <a:pt x="166402" y="80581"/>
                    </a:cubicBezTo>
                    <a:cubicBezTo>
                      <a:pt x="163114" y="80581"/>
                      <a:pt x="160449" y="83247"/>
                      <a:pt x="160449" y="86535"/>
                    </a:cubicBezTo>
                    <a:cubicBezTo>
                      <a:pt x="160449" y="89822"/>
                      <a:pt x="163114" y="92488"/>
                      <a:pt x="166402" y="92488"/>
                    </a:cubicBezTo>
                    <a:close/>
                    <a:moveTo>
                      <a:pt x="143494" y="92488"/>
                    </a:moveTo>
                    <a:cubicBezTo>
                      <a:pt x="146782" y="92488"/>
                      <a:pt x="149447" y="89822"/>
                      <a:pt x="149447" y="86535"/>
                    </a:cubicBezTo>
                    <a:cubicBezTo>
                      <a:pt x="149447" y="83247"/>
                      <a:pt x="146782" y="80581"/>
                      <a:pt x="143494" y="80581"/>
                    </a:cubicBezTo>
                    <a:cubicBezTo>
                      <a:pt x="140206" y="80581"/>
                      <a:pt x="137541" y="83247"/>
                      <a:pt x="137541" y="86535"/>
                    </a:cubicBezTo>
                    <a:cubicBezTo>
                      <a:pt x="137541" y="89822"/>
                      <a:pt x="140206" y="92488"/>
                      <a:pt x="143494" y="92488"/>
                    </a:cubicBezTo>
                    <a:close/>
                    <a:moveTo>
                      <a:pt x="120548" y="92488"/>
                    </a:moveTo>
                    <a:cubicBezTo>
                      <a:pt x="123836" y="92488"/>
                      <a:pt x="126502" y="89822"/>
                      <a:pt x="126502" y="86535"/>
                    </a:cubicBezTo>
                    <a:cubicBezTo>
                      <a:pt x="126502" y="83247"/>
                      <a:pt x="123836" y="80581"/>
                      <a:pt x="120548" y="80581"/>
                    </a:cubicBezTo>
                    <a:cubicBezTo>
                      <a:pt x="117261" y="80581"/>
                      <a:pt x="114595" y="83247"/>
                      <a:pt x="114595" y="86535"/>
                    </a:cubicBezTo>
                    <a:cubicBezTo>
                      <a:pt x="114595" y="89822"/>
                      <a:pt x="117261" y="92488"/>
                      <a:pt x="120548" y="92488"/>
                    </a:cubicBezTo>
                    <a:close/>
                    <a:moveTo>
                      <a:pt x="97631" y="92488"/>
                    </a:moveTo>
                    <a:cubicBezTo>
                      <a:pt x="100919" y="92488"/>
                      <a:pt x="103584" y="89822"/>
                      <a:pt x="103584" y="86535"/>
                    </a:cubicBezTo>
                    <a:cubicBezTo>
                      <a:pt x="103584" y="83247"/>
                      <a:pt x="100919" y="80581"/>
                      <a:pt x="97631" y="80581"/>
                    </a:cubicBezTo>
                    <a:cubicBezTo>
                      <a:pt x="94343" y="80581"/>
                      <a:pt x="91678" y="83247"/>
                      <a:pt x="91678" y="86535"/>
                    </a:cubicBezTo>
                    <a:cubicBezTo>
                      <a:pt x="91678" y="89822"/>
                      <a:pt x="94343" y="92488"/>
                      <a:pt x="97631" y="92488"/>
                    </a:cubicBezTo>
                    <a:close/>
                    <a:moveTo>
                      <a:pt x="74724" y="92488"/>
                    </a:moveTo>
                    <a:cubicBezTo>
                      <a:pt x="78012" y="92488"/>
                      <a:pt x="80677" y="89822"/>
                      <a:pt x="80677" y="86535"/>
                    </a:cubicBezTo>
                    <a:cubicBezTo>
                      <a:pt x="80677" y="83247"/>
                      <a:pt x="78012" y="80581"/>
                      <a:pt x="74724" y="80581"/>
                    </a:cubicBezTo>
                    <a:cubicBezTo>
                      <a:pt x="71436" y="80581"/>
                      <a:pt x="68771" y="83247"/>
                      <a:pt x="68771" y="86535"/>
                    </a:cubicBezTo>
                    <a:cubicBezTo>
                      <a:pt x="68771" y="89822"/>
                      <a:pt x="71436" y="92488"/>
                      <a:pt x="74724" y="92488"/>
                    </a:cubicBezTo>
                    <a:close/>
                    <a:moveTo>
                      <a:pt x="51816" y="92488"/>
                    </a:moveTo>
                    <a:cubicBezTo>
                      <a:pt x="55104" y="92488"/>
                      <a:pt x="57769" y="89822"/>
                      <a:pt x="57769" y="86535"/>
                    </a:cubicBezTo>
                    <a:cubicBezTo>
                      <a:pt x="57769" y="83247"/>
                      <a:pt x="55104" y="80581"/>
                      <a:pt x="51816" y="80581"/>
                    </a:cubicBezTo>
                    <a:cubicBezTo>
                      <a:pt x="48528" y="80581"/>
                      <a:pt x="45863" y="83247"/>
                      <a:pt x="45863" y="86535"/>
                    </a:cubicBezTo>
                    <a:cubicBezTo>
                      <a:pt x="45863" y="89822"/>
                      <a:pt x="48528" y="92488"/>
                      <a:pt x="51816" y="92488"/>
                    </a:cubicBezTo>
                    <a:close/>
                    <a:moveTo>
                      <a:pt x="28870" y="92488"/>
                    </a:moveTo>
                    <a:cubicBezTo>
                      <a:pt x="32158" y="92488"/>
                      <a:pt x="34823" y="89822"/>
                      <a:pt x="34823" y="86535"/>
                    </a:cubicBezTo>
                    <a:cubicBezTo>
                      <a:pt x="34823" y="83247"/>
                      <a:pt x="32158" y="80581"/>
                      <a:pt x="28870" y="80581"/>
                    </a:cubicBezTo>
                    <a:cubicBezTo>
                      <a:pt x="25582" y="80581"/>
                      <a:pt x="22917" y="83247"/>
                      <a:pt x="22917" y="86535"/>
                    </a:cubicBezTo>
                    <a:cubicBezTo>
                      <a:pt x="22917" y="89822"/>
                      <a:pt x="25582" y="92488"/>
                      <a:pt x="28870" y="92488"/>
                    </a:cubicBezTo>
                    <a:close/>
                    <a:moveTo>
                      <a:pt x="5953" y="92488"/>
                    </a:moveTo>
                    <a:cubicBezTo>
                      <a:pt x="9241" y="92488"/>
                      <a:pt x="11906" y="89822"/>
                      <a:pt x="11906" y="86535"/>
                    </a:cubicBezTo>
                    <a:cubicBezTo>
                      <a:pt x="11906" y="83247"/>
                      <a:pt x="9241" y="80581"/>
                      <a:pt x="5953" y="80581"/>
                    </a:cubicBezTo>
                    <a:cubicBezTo>
                      <a:pt x="2665" y="80581"/>
                      <a:pt x="0" y="83247"/>
                      <a:pt x="0" y="86535"/>
                    </a:cubicBezTo>
                    <a:cubicBezTo>
                      <a:pt x="0" y="89822"/>
                      <a:pt x="2665" y="92488"/>
                      <a:pt x="5953" y="92488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E9FC4-5D64-D03C-8B20-40627780134A}"/>
                  </a:ext>
                </a:extLst>
              </p:cNvPr>
              <p:cNvSpPr/>
              <p:nvPr/>
            </p:nvSpPr>
            <p:spPr>
              <a:xfrm>
                <a:off x="5897774" y="1618688"/>
                <a:ext cx="195262" cy="152876"/>
              </a:xfrm>
              <a:custGeom>
                <a:avLst/>
                <a:gdLst>
                  <a:gd name="connsiteX0" fmla="*/ 189309 w 195262"/>
                  <a:gd name="connsiteY0" fmla="*/ 152876 h 152876"/>
                  <a:gd name="connsiteX1" fmla="*/ 195263 w 195262"/>
                  <a:gd name="connsiteY1" fmla="*/ 146923 h 152876"/>
                  <a:gd name="connsiteX2" fmla="*/ 189309 w 195262"/>
                  <a:gd name="connsiteY2" fmla="*/ 140970 h 152876"/>
                  <a:gd name="connsiteX3" fmla="*/ 183356 w 195262"/>
                  <a:gd name="connsiteY3" fmla="*/ 146923 h 152876"/>
                  <a:gd name="connsiteX4" fmla="*/ 189309 w 195262"/>
                  <a:gd name="connsiteY4" fmla="*/ 152876 h 152876"/>
                  <a:gd name="connsiteX5" fmla="*/ 166402 w 195262"/>
                  <a:gd name="connsiteY5" fmla="*/ 152876 h 152876"/>
                  <a:gd name="connsiteX6" fmla="*/ 172355 w 195262"/>
                  <a:gd name="connsiteY6" fmla="*/ 146923 h 152876"/>
                  <a:gd name="connsiteX7" fmla="*/ 166402 w 195262"/>
                  <a:gd name="connsiteY7" fmla="*/ 140970 h 152876"/>
                  <a:gd name="connsiteX8" fmla="*/ 160449 w 195262"/>
                  <a:gd name="connsiteY8" fmla="*/ 146923 h 152876"/>
                  <a:gd name="connsiteX9" fmla="*/ 166402 w 195262"/>
                  <a:gd name="connsiteY9" fmla="*/ 152876 h 152876"/>
                  <a:gd name="connsiteX10" fmla="*/ 143494 w 195262"/>
                  <a:gd name="connsiteY10" fmla="*/ 152876 h 152876"/>
                  <a:gd name="connsiteX11" fmla="*/ 149447 w 195262"/>
                  <a:gd name="connsiteY11" fmla="*/ 146923 h 152876"/>
                  <a:gd name="connsiteX12" fmla="*/ 143494 w 195262"/>
                  <a:gd name="connsiteY12" fmla="*/ 140970 h 152876"/>
                  <a:gd name="connsiteX13" fmla="*/ 137541 w 195262"/>
                  <a:gd name="connsiteY13" fmla="*/ 146923 h 152876"/>
                  <a:gd name="connsiteX14" fmla="*/ 143494 w 195262"/>
                  <a:gd name="connsiteY14" fmla="*/ 152876 h 152876"/>
                  <a:gd name="connsiteX15" fmla="*/ 120548 w 195262"/>
                  <a:gd name="connsiteY15" fmla="*/ 152876 h 152876"/>
                  <a:gd name="connsiteX16" fmla="*/ 126502 w 195262"/>
                  <a:gd name="connsiteY16" fmla="*/ 146923 h 152876"/>
                  <a:gd name="connsiteX17" fmla="*/ 120548 w 195262"/>
                  <a:gd name="connsiteY17" fmla="*/ 140970 h 152876"/>
                  <a:gd name="connsiteX18" fmla="*/ 114595 w 195262"/>
                  <a:gd name="connsiteY18" fmla="*/ 146923 h 152876"/>
                  <a:gd name="connsiteX19" fmla="*/ 120548 w 195262"/>
                  <a:gd name="connsiteY19" fmla="*/ 152876 h 152876"/>
                  <a:gd name="connsiteX20" fmla="*/ 97631 w 195262"/>
                  <a:gd name="connsiteY20" fmla="*/ 152876 h 152876"/>
                  <a:gd name="connsiteX21" fmla="*/ 103584 w 195262"/>
                  <a:gd name="connsiteY21" fmla="*/ 146923 h 152876"/>
                  <a:gd name="connsiteX22" fmla="*/ 97631 w 195262"/>
                  <a:gd name="connsiteY22" fmla="*/ 140970 h 152876"/>
                  <a:gd name="connsiteX23" fmla="*/ 91678 w 195262"/>
                  <a:gd name="connsiteY23" fmla="*/ 146923 h 152876"/>
                  <a:gd name="connsiteX24" fmla="*/ 97631 w 195262"/>
                  <a:gd name="connsiteY24" fmla="*/ 152876 h 152876"/>
                  <a:gd name="connsiteX25" fmla="*/ 74724 w 195262"/>
                  <a:gd name="connsiteY25" fmla="*/ 152876 h 152876"/>
                  <a:gd name="connsiteX26" fmla="*/ 80677 w 195262"/>
                  <a:gd name="connsiteY26" fmla="*/ 146923 h 152876"/>
                  <a:gd name="connsiteX27" fmla="*/ 74724 w 195262"/>
                  <a:gd name="connsiteY27" fmla="*/ 140970 h 152876"/>
                  <a:gd name="connsiteX28" fmla="*/ 68771 w 195262"/>
                  <a:gd name="connsiteY28" fmla="*/ 146923 h 152876"/>
                  <a:gd name="connsiteX29" fmla="*/ 74724 w 195262"/>
                  <a:gd name="connsiteY29" fmla="*/ 152876 h 152876"/>
                  <a:gd name="connsiteX30" fmla="*/ 51816 w 195262"/>
                  <a:gd name="connsiteY30" fmla="*/ 152876 h 152876"/>
                  <a:gd name="connsiteX31" fmla="*/ 57769 w 195262"/>
                  <a:gd name="connsiteY31" fmla="*/ 146923 h 152876"/>
                  <a:gd name="connsiteX32" fmla="*/ 51816 w 195262"/>
                  <a:gd name="connsiteY32" fmla="*/ 140970 h 152876"/>
                  <a:gd name="connsiteX33" fmla="*/ 45863 w 195262"/>
                  <a:gd name="connsiteY33" fmla="*/ 146923 h 152876"/>
                  <a:gd name="connsiteX34" fmla="*/ 51816 w 195262"/>
                  <a:gd name="connsiteY34" fmla="*/ 152876 h 152876"/>
                  <a:gd name="connsiteX35" fmla="*/ 28870 w 195262"/>
                  <a:gd name="connsiteY35" fmla="*/ 152876 h 152876"/>
                  <a:gd name="connsiteX36" fmla="*/ 34823 w 195262"/>
                  <a:gd name="connsiteY36" fmla="*/ 146923 h 152876"/>
                  <a:gd name="connsiteX37" fmla="*/ 28870 w 195262"/>
                  <a:gd name="connsiteY37" fmla="*/ 140970 h 152876"/>
                  <a:gd name="connsiteX38" fmla="*/ 22917 w 195262"/>
                  <a:gd name="connsiteY38" fmla="*/ 146923 h 152876"/>
                  <a:gd name="connsiteX39" fmla="*/ 28870 w 195262"/>
                  <a:gd name="connsiteY39" fmla="*/ 152876 h 152876"/>
                  <a:gd name="connsiteX40" fmla="*/ 5953 w 195262"/>
                  <a:gd name="connsiteY40" fmla="*/ 152876 h 152876"/>
                  <a:gd name="connsiteX41" fmla="*/ 11906 w 195262"/>
                  <a:gd name="connsiteY41" fmla="*/ 146923 h 152876"/>
                  <a:gd name="connsiteX42" fmla="*/ 5953 w 195262"/>
                  <a:gd name="connsiteY42" fmla="*/ 140970 h 152876"/>
                  <a:gd name="connsiteX43" fmla="*/ 0 w 195262"/>
                  <a:gd name="connsiteY43" fmla="*/ 146923 h 152876"/>
                  <a:gd name="connsiteX44" fmla="*/ 5953 w 195262"/>
                  <a:gd name="connsiteY44" fmla="*/ 152876 h 152876"/>
                  <a:gd name="connsiteX45" fmla="*/ 189309 w 195262"/>
                  <a:gd name="connsiteY45" fmla="*/ 132731 h 152876"/>
                  <a:gd name="connsiteX46" fmla="*/ 195263 w 195262"/>
                  <a:gd name="connsiteY46" fmla="*/ 126778 h 152876"/>
                  <a:gd name="connsiteX47" fmla="*/ 189309 w 195262"/>
                  <a:gd name="connsiteY47" fmla="*/ 120825 h 152876"/>
                  <a:gd name="connsiteX48" fmla="*/ 183356 w 195262"/>
                  <a:gd name="connsiteY48" fmla="*/ 126778 h 152876"/>
                  <a:gd name="connsiteX49" fmla="*/ 189309 w 195262"/>
                  <a:gd name="connsiteY49" fmla="*/ 132731 h 152876"/>
                  <a:gd name="connsiteX50" fmla="*/ 166402 w 195262"/>
                  <a:gd name="connsiteY50" fmla="*/ 132731 h 152876"/>
                  <a:gd name="connsiteX51" fmla="*/ 172355 w 195262"/>
                  <a:gd name="connsiteY51" fmla="*/ 126778 h 152876"/>
                  <a:gd name="connsiteX52" fmla="*/ 166402 w 195262"/>
                  <a:gd name="connsiteY52" fmla="*/ 120825 h 152876"/>
                  <a:gd name="connsiteX53" fmla="*/ 160449 w 195262"/>
                  <a:gd name="connsiteY53" fmla="*/ 126778 h 152876"/>
                  <a:gd name="connsiteX54" fmla="*/ 166402 w 195262"/>
                  <a:gd name="connsiteY54" fmla="*/ 132731 h 152876"/>
                  <a:gd name="connsiteX55" fmla="*/ 143494 w 195262"/>
                  <a:gd name="connsiteY55" fmla="*/ 132731 h 152876"/>
                  <a:gd name="connsiteX56" fmla="*/ 149447 w 195262"/>
                  <a:gd name="connsiteY56" fmla="*/ 126778 h 152876"/>
                  <a:gd name="connsiteX57" fmla="*/ 143494 w 195262"/>
                  <a:gd name="connsiteY57" fmla="*/ 120825 h 152876"/>
                  <a:gd name="connsiteX58" fmla="*/ 137541 w 195262"/>
                  <a:gd name="connsiteY58" fmla="*/ 126778 h 152876"/>
                  <a:gd name="connsiteX59" fmla="*/ 143494 w 195262"/>
                  <a:gd name="connsiteY59" fmla="*/ 132731 h 152876"/>
                  <a:gd name="connsiteX60" fmla="*/ 120548 w 195262"/>
                  <a:gd name="connsiteY60" fmla="*/ 132731 h 152876"/>
                  <a:gd name="connsiteX61" fmla="*/ 126502 w 195262"/>
                  <a:gd name="connsiteY61" fmla="*/ 126778 h 152876"/>
                  <a:gd name="connsiteX62" fmla="*/ 120548 w 195262"/>
                  <a:gd name="connsiteY62" fmla="*/ 120825 h 152876"/>
                  <a:gd name="connsiteX63" fmla="*/ 114595 w 195262"/>
                  <a:gd name="connsiteY63" fmla="*/ 126778 h 152876"/>
                  <a:gd name="connsiteX64" fmla="*/ 120548 w 195262"/>
                  <a:gd name="connsiteY64" fmla="*/ 132731 h 152876"/>
                  <a:gd name="connsiteX65" fmla="*/ 97631 w 195262"/>
                  <a:gd name="connsiteY65" fmla="*/ 132731 h 152876"/>
                  <a:gd name="connsiteX66" fmla="*/ 103584 w 195262"/>
                  <a:gd name="connsiteY66" fmla="*/ 126778 h 152876"/>
                  <a:gd name="connsiteX67" fmla="*/ 97631 w 195262"/>
                  <a:gd name="connsiteY67" fmla="*/ 120825 h 152876"/>
                  <a:gd name="connsiteX68" fmla="*/ 91678 w 195262"/>
                  <a:gd name="connsiteY68" fmla="*/ 126778 h 152876"/>
                  <a:gd name="connsiteX69" fmla="*/ 97631 w 195262"/>
                  <a:gd name="connsiteY69" fmla="*/ 132731 h 152876"/>
                  <a:gd name="connsiteX70" fmla="*/ 74724 w 195262"/>
                  <a:gd name="connsiteY70" fmla="*/ 132731 h 152876"/>
                  <a:gd name="connsiteX71" fmla="*/ 80677 w 195262"/>
                  <a:gd name="connsiteY71" fmla="*/ 126778 h 152876"/>
                  <a:gd name="connsiteX72" fmla="*/ 74724 w 195262"/>
                  <a:gd name="connsiteY72" fmla="*/ 120825 h 152876"/>
                  <a:gd name="connsiteX73" fmla="*/ 68771 w 195262"/>
                  <a:gd name="connsiteY73" fmla="*/ 126778 h 152876"/>
                  <a:gd name="connsiteX74" fmla="*/ 74724 w 195262"/>
                  <a:gd name="connsiteY74" fmla="*/ 132731 h 152876"/>
                  <a:gd name="connsiteX75" fmla="*/ 51816 w 195262"/>
                  <a:gd name="connsiteY75" fmla="*/ 132731 h 152876"/>
                  <a:gd name="connsiteX76" fmla="*/ 57769 w 195262"/>
                  <a:gd name="connsiteY76" fmla="*/ 126778 h 152876"/>
                  <a:gd name="connsiteX77" fmla="*/ 51816 w 195262"/>
                  <a:gd name="connsiteY77" fmla="*/ 120825 h 152876"/>
                  <a:gd name="connsiteX78" fmla="*/ 45863 w 195262"/>
                  <a:gd name="connsiteY78" fmla="*/ 126778 h 152876"/>
                  <a:gd name="connsiteX79" fmla="*/ 51816 w 195262"/>
                  <a:gd name="connsiteY79" fmla="*/ 132731 h 152876"/>
                  <a:gd name="connsiteX80" fmla="*/ 28870 w 195262"/>
                  <a:gd name="connsiteY80" fmla="*/ 132731 h 152876"/>
                  <a:gd name="connsiteX81" fmla="*/ 34823 w 195262"/>
                  <a:gd name="connsiteY81" fmla="*/ 126778 h 152876"/>
                  <a:gd name="connsiteX82" fmla="*/ 28870 w 195262"/>
                  <a:gd name="connsiteY82" fmla="*/ 120825 h 152876"/>
                  <a:gd name="connsiteX83" fmla="*/ 22917 w 195262"/>
                  <a:gd name="connsiteY83" fmla="*/ 126778 h 152876"/>
                  <a:gd name="connsiteX84" fmla="*/ 28870 w 195262"/>
                  <a:gd name="connsiteY84" fmla="*/ 132731 h 152876"/>
                  <a:gd name="connsiteX85" fmla="*/ 5953 w 195262"/>
                  <a:gd name="connsiteY85" fmla="*/ 132731 h 152876"/>
                  <a:gd name="connsiteX86" fmla="*/ 11906 w 195262"/>
                  <a:gd name="connsiteY86" fmla="*/ 126778 h 152876"/>
                  <a:gd name="connsiteX87" fmla="*/ 5953 w 195262"/>
                  <a:gd name="connsiteY87" fmla="*/ 120825 h 152876"/>
                  <a:gd name="connsiteX88" fmla="*/ 0 w 195262"/>
                  <a:gd name="connsiteY88" fmla="*/ 126778 h 152876"/>
                  <a:gd name="connsiteX89" fmla="*/ 5953 w 195262"/>
                  <a:gd name="connsiteY89" fmla="*/ 132731 h 152876"/>
                  <a:gd name="connsiteX90" fmla="*/ 189309 w 195262"/>
                  <a:gd name="connsiteY90" fmla="*/ 112586 h 152876"/>
                  <a:gd name="connsiteX91" fmla="*/ 195263 w 195262"/>
                  <a:gd name="connsiteY91" fmla="*/ 106632 h 152876"/>
                  <a:gd name="connsiteX92" fmla="*/ 189309 w 195262"/>
                  <a:gd name="connsiteY92" fmla="*/ 100679 h 152876"/>
                  <a:gd name="connsiteX93" fmla="*/ 183356 w 195262"/>
                  <a:gd name="connsiteY93" fmla="*/ 106632 h 152876"/>
                  <a:gd name="connsiteX94" fmla="*/ 189309 w 195262"/>
                  <a:gd name="connsiteY94" fmla="*/ 112586 h 152876"/>
                  <a:gd name="connsiteX95" fmla="*/ 166402 w 195262"/>
                  <a:gd name="connsiteY95" fmla="*/ 112586 h 152876"/>
                  <a:gd name="connsiteX96" fmla="*/ 172355 w 195262"/>
                  <a:gd name="connsiteY96" fmla="*/ 106632 h 152876"/>
                  <a:gd name="connsiteX97" fmla="*/ 166402 w 195262"/>
                  <a:gd name="connsiteY97" fmla="*/ 100679 h 152876"/>
                  <a:gd name="connsiteX98" fmla="*/ 160449 w 195262"/>
                  <a:gd name="connsiteY98" fmla="*/ 106632 h 152876"/>
                  <a:gd name="connsiteX99" fmla="*/ 166402 w 195262"/>
                  <a:gd name="connsiteY99" fmla="*/ 112586 h 152876"/>
                  <a:gd name="connsiteX100" fmla="*/ 143494 w 195262"/>
                  <a:gd name="connsiteY100" fmla="*/ 112586 h 152876"/>
                  <a:gd name="connsiteX101" fmla="*/ 149447 w 195262"/>
                  <a:gd name="connsiteY101" fmla="*/ 106632 h 152876"/>
                  <a:gd name="connsiteX102" fmla="*/ 143494 w 195262"/>
                  <a:gd name="connsiteY102" fmla="*/ 100679 h 152876"/>
                  <a:gd name="connsiteX103" fmla="*/ 137541 w 195262"/>
                  <a:gd name="connsiteY103" fmla="*/ 106632 h 152876"/>
                  <a:gd name="connsiteX104" fmla="*/ 143494 w 195262"/>
                  <a:gd name="connsiteY104" fmla="*/ 112586 h 152876"/>
                  <a:gd name="connsiteX105" fmla="*/ 120548 w 195262"/>
                  <a:gd name="connsiteY105" fmla="*/ 112586 h 152876"/>
                  <a:gd name="connsiteX106" fmla="*/ 126502 w 195262"/>
                  <a:gd name="connsiteY106" fmla="*/ 106632 h 152876"/>
                  <a:gd name="connsiteX107" fmla="*/ 120548 w 195262"/>
                  <a:gd name="connsiteY107" fmla="*/ 100679 h 152876"/>
                  <a:gd name="connsiteX108" fmla="*/ 114595 w 195262"/>
                  <a:gd name="connsiteY108" fmla="*/ 106632 h 152876"/>
                  <a:gd name="connsiteX109" fmla="*/ 120548 w 195262"/>
                  <a:gd name="connsiteY109" fmla="*/ 112586 h 152876"/>
                  <a:gd name="connsiteX110" fmla="*/ 97631 w 195262"/>
                  <a:gd name="connsiteY110" fmla="*/ 112586 h 152876"/>
                  <a:gd name="connsiteX111" fmla="*/ 103584 w 195262"/>
                  <a:gd name="connsiteY111" fmla="*/ 106632 h 152876"/>
                  <a:gd name="connsiteX112" fmla="*/ 97631 w 195262"/>
                  <a:gd name="connsiteY112" fmla="*/ 100679 h 152876"/>
                  <a:gd name="connsiteX113" fmla="*/ 91678 w 195262"/>
                  <a:gd name="connsiteY113" fmla="*/ 106632 h 152876"/>
                  <a:gd name="connsiteX114" fmla="*/ 97631 w 195262"/>
                  <a:gd name="connsiteY114" fmla="*/ 112586 h 152876"/>
                  <a:gd name="connsiteX115" fmla="*/ 74724 w 195262"/>
                  <a:gd name="connsiteY115" fmla="*/ 112586 h 152876"/>
                  <a:gd name="connsiteX116" fmla="*/ 80677 w 195262"/>
                  <a:gd name="connsiteY116" fmla="*/ 106632 h 152876"/>
                  <a:gd name="connsiteX117" fmla="*/ 74724 w 195262"/>
                  <a:gd name="connsiteY117" fmla="*/ 100679 h 152876"/>
                  <a:gd name="connsiteX118" fmla="*/ 68771 w 195262"/>
                  <a:gd name="connsiteY118" fmla="*/ 106632 h 152876"/>
                  <a:gd name="connsiteX119" fmla="*/ 74724 w 195262"/>
                  <a:gd name="connsiteY119" fmla="*/ 112586 h 152876"/>
                  <a:gd name="connsiteX120" fmla="*/ 51816 w 195262"/>
                  <a:gd name="connsiteY120" fmla="*/ 112586 h 152876"/>
                  <a:gd name="connsiteX121" fmla="*/ 57769 w 195262"/>
                  <a:gd name="connsiteY121" fmla="*/ 106632 h 152876"/>
                  <a:gd name="connsiteX122" fmla="*/ 51816 w 195262"/>
                  <a:gd name="connsiteY122" fmla="*/ 100679 h 152876"/>
                  <a:gd name="connsiteX123" fmla="*/ 45863 w 195262"/>
                  <a:gd name="connsiteY123" fmla="*/ 106632 h 152876"/>
                  <a:gd name="connsiteX124" fmla="*/ 51816 w 195262"/>
                  <a:gd name="connsiteY124" fmla="*/ 112586 h 152876"/>
                  <a:gd name="connsiteX125" fmla="*/ 28870 w 195262"/>
                  <a:gd name="connsiteY125" fmla="*/ 112586 h 152876"/>
                  <a:gd name="connsiteX126" fmla="*/ 34823 w 195262"/>
                  <a:gd name="connsiteY126" fmla="*/ 106632 h 152876"/>
                  <a:gd name="connsiteX127" fmla="*/ 28870 w 195262"/>
                  <a:gd name="connsiteY127" fmla="*/ 100679 h 152876"/>
                  <a:gd name="connsiteX128" fmla="*/ 22917 w 195262"/>
                  <a:gd name="connsiteY128" fmla="*/ 106632 h 152876"/>
                  <a:gd name="connsiteX129" fmla="*/ 28870 w 195262"/>
                  <a:gd name="connsiteY129" fmla="*/ 112586 h 152876"/>
                  <a:gd name="connsiteX130" fmla="*/ 5953 w 195262"/>
                  <a:gd name="connsiteY130" fmla="*/ 112586 h 152876"/>
                  <a:gd name="connsiteX131" fmla="*/ 11906 w 195262"/>
                  <a:gd name="connsiteY131" fmla="*/ 106632 h 152876"/>
                  <a:gd name="connsiteX132" fmla="*/ 5953 w 195262"/>
                  <a:gd name="connsiteY132" fmla="*/ 100679 h 152876"/>
                  <a:gd name="connsiteX133" fmla="*/ 0 w 195262"/>
                  <a:gd name="connsiteY133" fmla="*/ 106632 h 152876"/>
                  <a:gd name="connsiteX134" fmla="*/ 5953 w 195262"/>
                  <a:gd name="connsiteY134" fmla="*/ 112586 h 152876"/>
                  <a:gd name="connsiteX135" fmla="*/ 189309 w 195262"/>
                  <a:gd name="connsiteY135" fmla="*/ 92440 h 152876"/>
                  <a:gd name="connsiteX136" fmla="*/ 195263 w 195262"/>
                  <a:gd name="connsiteY136" fmla="*/ 86487 h 152876"/>
                  <a:gd name="connsiteX137" fmla="*/ 189309 w 195262"/>
                  <a:gd name="connsiteY137" fmla="*/ 80534 h 152876"/>
                  <a:gd name="connsiteX138" fmla="*/ 183356 w 195262"/>
                  <a:gd name="connsiteY138" fmla="*/ 86487 h 152876"/>
                  <a:gd name="connsiteX139" fmla="*/ 189309 w 195262"/>
                  <a:gd name="connsiteY139" fmla="*/ 92440 h 152876"/>
                  <a:gd name="connsiteX140" fmla="*/ 166402 w 195262"/>
                  <a:gd name="connsiteY140" fmla="*/ 92440 h 152876"/>
                  <a:gd name="connsiteX141" fmla="*/ 172355 w 195262"/>
                  <a:gd name="connsiteY141" fmla="*/ 86487 h 152876"/>
                  <a:gd name="connsiteX142" fmla="*/ 166402 w 195262"/>
                  <a:gd name="connsiteY142" fmla="*/ 80534 h 152876"/>
                  <a:gd name="connsiteX143" fmla="*/ 160449 w 195262"/>
                  <a:gd name="connsiteY143" fmla="*/ 86487 h 152876"/>
                  <a:gd name="connsiteX144" fmla="*/ 166402 w 195262"/>
                  <a:gd name="connsiteY144" fmla="*/ 92440 h 152876"/>
                  <a:gd name="connsiteX145" fmla="*/ 143494 w 195262"/>
                  <a:gd name="connsiteY145" fmla="*/ 92440 h 152876"/>
                  <a:gd name="connsiteX146" fmla="*/ 149447 w 195262"/>
                  <a:gd name="connsiteY146" fmla="*/ 86487 h 152876"/>
                  <a:gd name="connsiteX147" fmla="*/ 143494 w 195262"/>
                  <a:gd name="connsiteY147" fmla="*/ 80534 h 152876"/>
                  <a:gd name="connsiteX148" fmla="*/ 137541 w 195262"/>
                  <a:gd name="connsiteY148" fmla="*/ 86487 h 152876"/>
                  <a:gd name="connsiteX149" fmla="*/ 143494 w 195262"/>
                  <a:gd name="connsiteY149" fmla="*/ 92440 h 152876"/>
                  <a:gd name="connsiteX150" fmla="*/ 120548 w 195262"/>
                  <a:gd name="connsiteY150" fmla="*/ 92440 h 152876"/>
                  <a:gd name="connsiteX151" fmla="*/ 126502 w 195262"/>
                  <a:gd name="connsiteY151" fmla="*/ 86487 h 152876"/>
                  <a:gd name="connsiteX152" fmla="*/ 120548 w 195262"/>
                  <a:gd name="connsiteY152" fmla="*/ 80534 h 152876"/>
                  <a:gd name="connsiteX153" fmla="*/ 114595 w 195262"/>
                  <a:gd name="connsiteY153" fmla="*/ 86487 h 152876"/>
                  <a:gd name="connsiteX154" fmla="*/ 120548 w 195262"/>
                  <a:gd name="connsiteY154" fmla="*/ 92440 h 152876"/>
                  <a:gd name="connsiteX155" fmla="*/ 97631 w 195262"/>
                  <a:gd name="connsiteY155" fmla="*/ 92440 h 152876"/>
                  <a:gd name="connsiteX156" fmla="*/ 103584 w 195262"/>
                  <a:gd name="connsiteY156" fmla="*/ 86487 h 152876"/>
                  <a:gd name="connsiteX157" fmla="*/ 97631 w 195262"/>
                  <a:gd name="connsiteY157" fmla="*/ 80534 h 152876"/>
                  <a:gd name="connsiteX158" fmla="*/ 91678 w 195262"/>
                  <a:gd name="connsiteY158" fmla="*/ 86487 h 152876"/>
                  <a:gd name="connsiteX159" fmla="*/ 97631 w 195262"/>
                  <a:gd name="connsiteY159" fmla="*/ 92440 h 152876"/>
                  <a:gd name="connsiteX160" fmla="*/ 74724 w 195262"/>
                  <a:gd name="connsiteY160" fmla="*/ 92440 h 152876"/>
                  <a:gd name="connsiteX161" fmla="*/ 80677 w 195262"/>
                  <a:gd name="connsiteY161" fmla="*/ 86487 h 152876"/>
                  <a:gd name="connsiteX162" fmla="*/ 74724 w 195262"/>
                  <a:gd name="connsiteY162" fmla="*/ 80534 h 152876"/>
                  <a:gd name="connsiteX163" fmla="*/ 68771 w 195262"/>
                  <a:gd name="connsiteY163" fmla="*/ 86487 h 152876"/>
                  <a:gd name="connsiteX164" fmla="*/ 74724 w 195262"/>
                  <a:gd name="connsiteY164" fmla="*/ 92440 h 152876"/>
                  <a:gd name="connsiteX165" fmla="*/ 51816 w 195262"/>
                  <a:gd name="connsiteY165" fmla="*/ 92440 h 152876"/>
                  <a:gd name="connsiteX166" fmla="*/ 57769 w 195262"/>
                  <a:gd name="connsiteY166" fmla="*/ 86487 h 152876"/>
                  <a:gd name="connsiteX167" fmla="*/ 51816 w 195262"/>
                  <a:gd name="connsiteY167" fmla="*/ 80534 h 152876"/>
                  <a:gd name="connsiteX168" fmla="*/ 45863 w 195262"/>
                  <a:gd name="connsiteY168" fmla="*/ 86487 h 152876"/>
                  <a:gd name="connsiteX169" fmla="*/ 51816 w 195262"/>
                  <a:gd name="connsiteY169" fmla="*/ 92440 h 152876"/>
                  <a:gd name="connsiteX170" fmla="*/ 28870 w 195262"/>
                  <a:gd name="connsiteY170" fmla="*/ 92440 h 152876"/>
                  <a:gd name="connsiteX171" fmla="*/ 34823 w 195262"/>
                  <a:gd name="connsiteY171" fmla="*/ 86487 h 152876"/>
                  <a:gd name="connsiteX172" fmla="*/ 28870 w 195262"/>
                  <a:gd name="connsiteY172" fmla="*/ 80534 h 152876"/>
                  <a:gd name="connsiteX173" fmla="*/ 22917 w 195262"/>
                  <a:gd name="connsiteY173" fmla="*/ 86487 h 152876"/>
                  <a:gd name="connsiteX174" fmla="*/ 28870 w 195262"/>
                  <a:gd name="connsiteY174" fmla="*/ 92440 h 152876"/>
                  <a:gd name="connsiteX175" fmla="*/ 5953 w 195262"/>
                  <a:gd name="connsiteY175" fmla="*/ 92440 h 152876"/>
                  <a:gd name="connsiteX176" fmla="*/ 11906 w 195262"/>
                  <a:gd name="connsiteY176" fmla="*/ 86487 h 152876"/>
                  <a:gd name="connsiteX177" fmla="*/ 5953 w 195262"/>
                  <a:gd name="connsiteY177" fmla="*/ 80534 h 152876"/>
                  <a:gd name="connsiteX178" fmla="*/ 0 w 195262"/>
                  <a:gd name="connsiteY178" fmla="*/ 86487 h 152876"/>
                  <a:gd name="connsiteX179" fmla="*/ 5953 w 195262"/>
                  <a:gd name="connsiteY179" fmla="*/ 92440 h 152876"/>
                  <a:gd name="connsiteX180" fmla="*/ 189309 w 195262"/>
                  <a:gd name="connsiteY180" fmla="*/ 72342 h 152876"/>
                  <a:gd name="connsiteX181" fmla="*/ 195263 w 195262"/>
                  <a:gd name="connsiteY181" fmla="*/ 66389 h 152876"/>
                  <a:gd name="connsiteX182" fmla="*/ 189309 w 195262"/>
                  <a:gd name="connsiteY182" fmla="*/ 60436 h 152876"/>
                  <a:gd name="connsiteX183" fmla="*/ 183356 w 195262"/>
                  <a:gd name="connsiteY183" fmla="*/ 66389 h 152876"/>
                  <a:gd name="connsiteX184" fmla="*/ 189309 w 195262"/>
                  <a:gd name="connsiteY184" fmla="*/ 72342 h 152876"/>
                  <a:gd name="connsiteX185" fmla="*/ 166402 w 195262"/>
                  <a:gd name="connsiteY185" fmla="*/ 72342 h 152876"/>
                  <a:gd name="connsiteX186" fmla="*/ 172355 w 195262"/>
                  <a:gd name="connsiteY186" fmla="*/ 66389 h 152876"/>
                  <a:gd name="connsiteX187" fmla="*/ 166402 w 195262"/>
                  <a:gd name="connsiteY187" fmla="*/ 60436 h 152876"/>
                  <a:gd name="connsiteX188" fmla="*/ 160449 w 195262"/>
                  <a:gd name="connsiteY188" fmla="*/ 66389 h 152876"/>
                  <a:gd name="connsiteX189" fmla="*/ 166402 w 195262"/>
                  <a:gd name="connsiteY189" fmla="*/ 72342 h 152876"/>
                  <a:gd name="connsiteX190" fmla="*/ 143494 w 195262"/>
                  <a:gd name="connsiteY190" fmla="*/ 72342 h 152876"/>
                  <a:gd name="connsiteX191" fmla="*/ 149447 w 195262"/>
                  <a:gd name="connsiteY191" fmla="*/ 66389 h 152876"/>
                  <a:gd name="connsiteX192" fmla="*/ 143494 w 195262"/>
                  <a:gd name="connsiteY192" fmla="*/ 60436 h 152876"/>
                  <a:gd name="connsiteX193" fmla="*/ 137541 w 195262"/>
                  <a:gd name="connsiteY193" fmla="*/ 66389 h 152876"/>
                  <a:gd name="connsiteX194" fmla="*/ 143494 w 195262"/>
                  <a:gd name="connsiteY194" fmla="*/ 72342 h 152876"/>
                  <a:gd name="connsiteX195" fmla="*/ 120548 w 195262"/>
                  <a:gd name="connsiteY195" fmla="*/ 72342 h 152876"/>
                  <a:gd name="connsiteX196" fmla="*/ 126502 w 195262"/>
                  <a:gd name="connsiteY196" fmla="*/ 66389 h 152876"/>
                  <a:gd name="connsiteX197" fmla="*/ 120548 w 195262"/>
                  <a:gd name="connsiteY197" fmla="*/ 60436 h 152876"/>
                  <a:gd name="connsiteX198" fmla="*/ 114595 w 195262"/>
                  <a:gd name="connsiteY198" fmla="*/ 66389 h 152876"/>
                  <a:gd name="connsiteX199" fmla="*/ 120548 w 195262"/>
                  <a:gd name="connsiteY199" fmla="*/ 72342 h 152876"/>
                  <a:gd name="connsiteX200" fmla="*/ 97631 w 195262"/>
                  <a:gd name="connsiteY200" fmla="*/ 72342 h 152876"/>
                  <a:gd name="connsiteX201" fmla="*/ 103584 w 195262"/>
                  <a:gd name="connsiteY201" fmla="*/ 66389 h 152876"/>
                  <a:gd name="connsiteX202" fmla="*/ 97631 w 195262"/>
                  <a:gd name="connsiteY202" fmla="*/ 60436 h 152876"/>
                  <a:gd name="connsiteX203" fmla="*/ 91678 w 195262"/>
                  <a:gd name="connsiteY203" fmla="*/ 66389 h 152876"/>
                  <a:gd name="connsiteX204" fmla="*/ 97631 w 195262"/>
                  <a:gd name="connsiteY204" fmla="*/ 72342 h 152876"/>
                  <a:gd name="connsiteX205" fmla="*/ 74724 w 195262"/>
                  <a:gd name="connsiteY205" fmla="*/ 72342 h 152876"/>
                  <a:gd name="connsiteX206" fmla="*/ 80677 w 195262"/>
                  <a:gd name="connsiteY206" fmla="*/ 66389 h 152876"/>
                  <a:gd name="connsiteX207" fmla="*/ 74724 w 195262"/>
                  <a:gd name="connsiteY207" fmla="*/ 60436 h 152876"/>
                  <a:gd name="connsiteX208" fmla="*/ 68771 w 195262"/>
                  <a:gd name="connsiteY208" fmla="*/ 66389 h 152876"/>
                  <a:gd name="connsiteX209" fmla="*/ 74724 w 195262"/>
                  <a:gd name="connsiteY209" fmla="*/ 72342 h 152876"/>
                  <a:gd name="connsiteX210" fmla="*/ 51816 w 195262"/>
                  <a:gd name="connsiteY210" fmla="*/ 72342 h 152876"/>
                  <a:gd name="connsiteX211" fmla="*/ 57769 w 195262"/>
                  <a:gd name="connsiteY211" fmla="*/ 66389 h 152876"/>
                  <a:gd name="connsiteX212" fmla="*/ 51816 w 195262"/>
                  <a:gd name="connsiteY212" fmla="*/ 60436 h 152876"/>
                  <a:gd name="connsiteX213" fmla="*/ 45863 w 195262"/>
                  <a:gd name="connsiteY213" fmla="*/ 66389 h 152876"/>
                  <a:gd name="connsiteX214" fmla="*/ 51816 w 195262"/>
                  <a:gd name="connsiteY214" fmla="*/ 72342 h 152876"/>
                  <a:gd name="connsiteX215" fmla="*/ 28870 w 195262"/>
                  <a:gd name="connsiteY215" fmla="*/ 72342 h 152876"/>
                  <a:gd name="connsiteX216" fmla="*/ 34823 w 195262"/>
                  <a:gd name="connsiteY216" fmla="*/ 66389 h 152876"/>
                  <a:gd name="connsiteX217" fmla="*/ 28870 w 195262"/>
                  <a:gd name="connsiteY217" fmla="*/ 60436 h 152876"/>
                  <a:gd name="connsiteX218" fmla="*/ 22917 w 195262"/>
                  <a:gd name="connsiteY218" fmla="*/ 66389 h 152876"/>
                  <a:gd name="connsiteX219" fmla="*/ 28870 w 195262"/>
                  <a:gd name="connsiteY219" fmla="*/ 72342 h 152876"/>
                  <a:gd name="connsiteX220" fmla="*/ 5953 w 195262"/>
                  <a:gd name="connsiteY220" fmla="*/ 72342 h 152876"/>
                  <a:gd name="connsiteX221" fmla="*/ 11906 w 195262"/>
                  <a:gd name="connsiteY221" fmla="*/ 66389 h 152876"/>
                  <a:gd name="connsiteX222" fmla="*/ 5953 w 195262"/>
                  <a:gd name="connsiteY222" fmla="*/ 60436 h 152876"/>
                  <a:gd name="connsiteX223" fmla="*/ 0 w 195262"/>
                  <a:gd name="connsiteY223" fmla="*/ 66389 h 152876"/>
                  <a:gd name="connsiteX224" fmla="*/ 5953 w 195262"/>
                  <a:gd name="connsiteY224" fmla="*/ 72342 h 152876"/>
                  <a:gd name="connsiteX225" fmla="*/ 189309 w 195262"/>
                  <a:gd name="connsiteY225" fmla="*/ 52197 h 152876"/>
                  <a:gd name="connsiteX226" fmla="*/ 195263 w 195262"/>
                  <a:gd name="connsiteY226" fmla="*/ 46244 h 152876"/>
                  <a:gd name="connsiteX227" fmla="*/ 189309 w 195262"/>
                  <a:gd name="connsiteY227" fmla="*/ 40291 h 152876"/>
                  <a:gd name="connsiteX228" fmla="*/ 183356 w 195262"/>
                  <a:gd name="connsiteY228" fmla="*/ 46244 h 152876"/>
                  <a:gd name="connsiteX229" fmla="*/ 189309 w 195262"/>
                  <a:gd name="connsiteY229" fmla="*/ 52197 h 152876"/>
                  <a:gd name="connsiteX230" fmla="*/ 166402 w 195262"/>
                  <a:gd name="connsiteY230" fmla="*/ 52197 h 152876"/>
                  <a:gd name="connsiteX231" fmla="*/ 172355 w 195262"/>
                  <a:gd name="connsiteY231" fmla="*/ 46244 h 152876"/>
                  <a:gd name="connsiteX232" fmla="*/ 166402 w 195262"/>
                  <a:gd name="connsiteY232" fmla="*/ 40291 h 152876"/>
                  <a:gd name="connsiteX233" fmla="*/ 160449 w 195262"/>
                  <a:gd name="connsiteY233" fmla="*/ 46244 h 152876"/>
                  <a:gd name="connsiteX234" fmla="*/ 166402 w 195262"/>
                  <a:gd name="connsiteY234" fmla="*/ 52197 h 152876"/>
                  <a:gd name="connsiteX235" fmla="*/ 143494 w 195262"/>
                  <a:gd name="connsiteY235" fmla="*/ 52197 h 152876"/>
                  <a:gd name="connsiteX236" fmla="*/ 149447 w 195262"/>
                  <a:gd name="connsiteY236" fmla="*/ 46244 h 152876"/>
                  <a:gd name="connsiteX237" fmla="*/ 143494 w 195262"/>
                  <a:gd name="connsiteY237" fmla="*/ 40291 h 152876"/>
                  <a:gd name="connsiteX238" fmla="*/ 137541 w 195262"/>
                  <a:gd name="connsiteY238" fmla="*/ 46244 h 152876"/>
                  <a:gd name="connsiteX239" fmla="*/ 143494 w 195262"/>
                  <a:gd name="connsiteY239" fmla="*/ 52197 h 152876"/>
                  <a:gd name="connsiteX240" fmla="*/ 120548 w 195262"/>
                  <a:gd name="connsiteY240" fmla="*/ 52197 h 152876"/>
                  <a:gd name="connsiteX241" fmla="*/ 126502 w 195262"/>
                  <a:gd name="connsiteY241" fmla="*/ 46244 h 152876"/>
                  <a:gd name="connsiteX242" fmla="*/ 120548 w 195262"/>
                  <a:gd name="connsiteY242" fmla="*/ 40291 h 152876"/>
                  <a:gd name="connsiteX243" fmla="*/ 114595 w 195262"/>
                  <a:gd name="connsiteY243" fmla="*/ 46244 h 152876"/>
                  <a:gd name="connsiteX244" fmla="*/ 120548 w 195262"/>
                  <a:gd name="connsiteY244" fmla="*/ 52197 h 152876"/>
                  <a:gd name="connsiteX245" fmla="*/ 97631 w 195262"/>
                  <a:gd name="connsiteY245" fmla="*/ 52197 h 152876"/>
                  <a:gd name="connsiteX246" fmla="*/ 103584 w 195262"/>
                  <a:gd name="connsiteY246" fmla="*/ 46244 h 152876"/>
                  <a:gd name="connsiteX247" fmla="*/ 97631 w 195262"/>
                  <a:gd name="connsiteY247" fmla="*/ 40291 h 152876"/>
                  <a:gd name="connsiteX248" fmla="*/ 91678 w 195262"/>
                  <a:gd name="connsiteY248" fmla="*/ 46244 h 152876"/>
                  <a:gd name="connsiteX249" fmla="*/ 97631 w 195262"/>
                  <a:gd name="connsiteY249" fmla="*/ 52197 h 152876"/>
                  <a:gd name="connsiteX250" fmla="*/ 74724 w 195262"/>
                  <a:gd name="connsiteY250" fmla="*/ 52197 h 152876"/>
                  <a:gd name="connsiteX251" fmla="*/ 80677 w 195262"/>
                  <a:gd name="connsiteY251" fmla="*/ 46244 h 152876"/>
                  <a:gd name="connsiteX252" fmla="*/ 74724 w 195262"/>
                  <a:gd name="connsiteY252" fmla="*/ 40291 h 152876"/>
                  <a:gd name="connsiteX253" fmla="*/ 68771 w 195262"/>
                  <a:gd name="connsiteY253" fmla="*/ 46244 h 152876"/>
                  <a:gd name="connsiteX254" fmla="*/ 74724 w 195262"/>
                  <a:gd name="connsiteY254" fmla="*/ 52197 h 152876"/>
                  <a:gd name="connsiteX255" fmla="*/ 51816 w 195262"/>
                  <a:gd name="connsiteY255" fmla="*/ 52197 h 152876"/>
                  <a:gd name="connsiteX256" fmla="*/ 57769 w 195262"/>
                  <a:gd name="connsiteY256" fmla="*/ 46244 h 152876"/>
                  <a:gd name="connsiteX257" fmla="*/ 51816 w 195262"/>
                  <a:gd name="connsiteY257" fmla="*/ 40291 h 152876"/>
                  <a:gd name="connsiteX258" fmla="*/ 45863 w 195262"/>
                  <a:gd name="connsiteY258" fmla="*/ 46244 h 152876"/>
                  <a:gd name="connsiteX259" fmla="*/ 51816 w 195262"/>
                  <a:gd name="connsiteY259" fmla="*/ 52197 h 152876"/>
                  <a:gd name="connsiteX260" fmla="*/ 28870 w 195262"/>
                  <a:gd name="connsiteY260" fmla="*/ 52197 h 152876"/>
                  <a:gd name="connsiteX261" fmla="*/ 34823 w 195262"/>
                  <a:gd name="connsiteY261" fmla="*/ 46244 h 152876"/>
                  <a:gd name="connsiteX262" fmla="*/ 28870 w 195262"/>
                  <a:gd name="connsiteY262" fmla="*/ 40291 h 152876"/>
                  <a:gd name="connsiteX263" fmla="*/ 22917 w 195262"/>
                  <a:gd name="connsiteY263" fmla="*/ 46244 h 152876"/>
                  <a:gd name="connsiteX264" fmla="*/ 28870 w 195262"/>
                  <a:gd name="connsiteY264" fmla="*/ 52197 h 152876"/>
                  <a:gd name="connsiteX265" fmla="*/ 5953 w 195262"/>
                  <a:gd name="connsiteY265" fmla="*/ 52197 h 152876"/>
                  <a:gd name="connsiteX266" fmla="*/ 11906 w 195262"/>
                  <a:gd name="connsiteY266" fmla="*/ 46244 h 152876"/>
                  <a:gd name="connsiteX267" fmla="*/ 5953 w 195262"/>
                  <a:gd name="connsiteY267" fmla="*/ 40291 h 152876"/>
                  <a:gd name="connsiteX268" fmla="*/ 0 w 195262"/>
                  <a:gd name="connsiteY268" fmla="*/ 46244 h 152876"/>
                  <a:gd name="connsiteX269" fmla="*/ 5953 w 195262"/>
                  <a:gd name="connsiteY269" fmla="*/ 52197 h 152876"/>
                  <a:gd name="connsiteX270" fmla="*/ 189309 w 195262"/>
                  <a:gd name="connsiteY270" fmla="*/ 32052 h 152876"/>
                  <a:gd name="connsiteX271" fmla="*/ 195263 w 195262"/>
                  <a:gd name="connsiteY271" fmla="*/ 26098 h 152876"/>
                  <a:gd name="connsiteX272" fmla="*/ 189309 w 195262"/>
                  <a:gd name="connsiteY272" fmla="*/ 20145 h 152876"/>
                  <a:gd name="connsiteX273" fmla="*/ 183356 w 195262"/>
                  <a:gd name="connsiteY273" fmla="*/ 26098 h 152876"/>
                  <a:gd name="connsiteX274" fmla="*/ 189309 w 195262"/>
                  <a:gd name="connsiteY274" fmla="*/ 32052 h 152876"/>
                  <a:gd name="connsiteX275" fmla="*/ 166402 w 195262"/>
                  <a:gd name="connsiteY275" fmla="*/ 32052 h 152876"/>
                  <a:gd name="connsiteX276" fmla="*/ 172355 w 195262"/>
                  <a:gd name="connsiteY276" fmla="*/ 26098 h 152876"/>
                  <a:gd name="connsiteX277" fmla="*/ 166402 w 195262"/>
                  <a:gd name="connsiteY277" fmla="*/ 20145 h 152876"/>
                  <a:gd name="connsiteX278" fmla="*/ 160449 w 195262"/>
                  <a:gd name="connsiteY278" fmla="*/ 26098 h 152876"/>
                  <a:gd name="connsiteX279" fmla="*/ 166402 w 195262"/>
                  <a:gd name="connsiteY279" fmla="*/ 32052 h 152876"/>
                  <a:gd name="connsiteX280" fmla="*/ 143494 w 195262"/>
                  <a:gd name="connsiteY280" fmla="*/ 32052 h 152876"/>
                  <a:gd name="connsiteX281" fmla="*/ 149447 w 195262"/>
                  <a:gd name="connsiteY281" fmla="*/ 26098 h 152876"/>
                  <a:gd name="connsiteX282" fmla="*/ 143494 w 195262"/>
                  <a:gd name="connsiteY282" fmla="*/ 20145 h 152876"/>
                  <a:gd name="connsiteX283" fmla="*/ 137541 w 195262"/>
                  <a:gd name="connsiteY283" fmla="*/ 26098 h 152876"/>
                  <a:gd name="connsiteX284" fmla="*/ 143494 w 195262"/>
                  <a:gd name="connsiteY284" fmla="*/ 32052 h 152876"/>
                  <a:gd name="connsiteX285" fmla="*/ 120548 w 195262"/>
                  <a:gd name="connsiteY285" fmla="*/ 32052 h 152876"/>
                  <a:gd name="connsiteX286" fmla="*/ 126502 w 195262"/>
                  <a:gd name="connsiteY286" fmla="*/ 26098 h 152876"/>
                  <a:gd name="connsiteX287" fmla="*/ 120548 w 195262"/>
                  <a:gd name="connsiteY287" fmla="*/ 20145 h 152876"/>
                  <a:gd name="connsiteX288" fmla="*/ 114595 w 195262"/>
                  <a:gd name="connsiteY288" fmla="*/ 26098 h 152876"/>
                  <a:gd name="connsiteX289" fmla="*/ 120548 w 195262"/>
                  <a:gd name="connsiteY289" fmla="*/ 32052 h 152876"/>
                  <a:gd name="connsiteX290" fmla="*/ 97631 w 195262"/>
                  <a:gd name="connsiteY290" fmla="*/ 32052 h 152876"/>
                  <a:gd name="connsiteX291" fmla="*/ 103584 w 195262"/>
                  <a:gd name="connsiteY291" fmla="*/ 26098 h 152876"/>
                  <a:gd name="connsiteX292" fmla="*/ 97631 w 195262"/>
                  <a:gd name="connsiteY292" fmla="*/ 20145 h 152876"/>
                  <a:gd name="connsiteX293" fmla="*/ 91678 w 195262"/>
                  <a:gd name="connsiteY293" fmla="*/ 26098 h 152876"/>
                  <a:gd name="connsiteX294" fmla="*/ 97631 w 195262"/>
                  <a:gd name="connsiteY294" fmla="*/ 32052 h 152876"/>
                  <a:gd name="connsiteX295" fmla="*/ 74724 w 195262"/>
                  <a:gd name="connsiteY295" fmla="*/ 32052 h 152876"/>
                  <a:gd name="connsiteX296" fmla="*/ 80677 w 195262"/>
                  <a:gd name="connsiteY296" fmla="*/ 26098 h 152876"/>
                  <a:gd name="connsiteX297" fmla="*/ 74724 w 195262"/>
                  <a:gd name="connsiteY297" fmla="*/ 20145 h 152876"/>
                  <a:gd name="connsiteX298" fmla="*/ 68771 w 195262"/>
                  <a:gd name="connsiteY298" fmla="*/ 26098 h 152876"/>
                  <a:gd name="connsiteX299" fmla="*/ 74724 w 195262"/>
                  <a:gd name="connsiteY299" fmla="*/ 32052 h 152876"/>
                  <a:gd name="connsiteX300" fmla="*/ 51816 w 195262"/>
                  <a:gd name="connsiteY300" fmla="*/ 32052 h 152876"/>
                  <a:gd name="connsiteX301" fmla="*/ 57769 w 195262"/>
                  <a:gd name="connsiteY301" fmla="*/ 26098 h 152876"/>
                  <a:gd name="connsiteX302" fmla="*/ 51816 w 195262"/>
                  <a:gd name="connsiteY302" fmla="*/ 20145 h 152876"/>
                  <a:gd name="connsiteX303" fmla="*/ 45863 w 195262"/>
                  <a:gd name="connsiteY303" fmla="*/ 26098 h 152876"/>
                  <a:gd name="connsiteX304" fmla="*/ 51816 w 195262"/>
                  <a:gd name="connsiteY304" fmla="*/ 32052 h 152876"/>
                  <a:gd name="connsiteX305" fmla="*/ 28870 w 195262"/>
                  <a:gd name="connsiteY305" fmla="*/ 32052 h 152876"/>
                  <a:gd name="connsiteX306" fmla="*/ 34823 w 195262"/>
                  <a:gd name="connsiteY306" fmla="*/ 26098 h 152876"/>
                  <a:gd name="connsiteX307" fmla="*/ 28870 w 195262"/>
                  <a:gd name="connsiteY307" fmla="*/ 20145 h 152876"/>
                  <a:gd name="connsiteX308" fmla="*/ 22917 w 195262"/>
                  <a:gd name="connsiteY308" fmla="*/ 26098 h 152876"/>
                  <a:gd name="connsiteX309" fmla="*/ 28870 w 195262"/>
                  <a:gd name="connsiteY309" fmla="*/ 32052 h 152876"/>
                  <a:gd name="connsiteX310" fmla="*/ 5953 w 195262"/>
                  <a:gd name="connsiteY310" fmla="*/ 32052 h 152876"/>
                  <a:gd name="connsiteX311" fmla="*/ 11906 w 195262"/>
                  <a:gd name="connsiteY311" fmla="*/ 26098 h 152876"/>
                  <a:gd name="connsiteX312" fmla="*/ 5953 w 195262"/>
                  <a:gd name="connsiteY312" fmla="*/ 20145 h 152876"/>
                  <a:gd name="connsiteX313" fmla="*/ 0 w 195262"/>
                  <a:gd name="connsiteY313" fmla="*/ 26098 h 152876"/>
                  <a:gd name="connsiteX314" fmla="*/ 5953 w 195262"/>
                  <a:gd name="connsiteY314" fmla="*/ 32052 h 152876"/>
                  <a:gd name="connsiteX315" fmla="*/ 189309 w 195262"/>
                  <a:gd name="connsiteY315" fmla="*/ 11906 h 152876"/>
                  <a:gd name="connsiteX316" fmla="*/ 195263 w 195262"/>
                  <a:gd name="connsiteY316" fmla="*/ 5953 h 152876"/>
                  <a:gd name="connsiteX317" fmla="*/ 189309 w 195262"/>
                  <a:gd name="connsiteY317" fmla="*/ 0 h 152876"/>
                  <a:gd name="connsiteX318" fmla="*/ 183356 w 195262"/>
                  <a:gd name="connsiteY318" fmla="*/ 5953 h 152876"/>
                  <a:gd name="connsiteX319" fmla="*/ 189309 w 195262"/>
                  <a:gd name="connsiteY319" fmla="*/ 11906 h 152876"/>
                  <a:gd name="connsiteX320" fmla="*/ 166402 w 195262"/>
                  <a:gd name="connsiteY320" fmla="*/ 11906 h 152876"/>
                  <a:gd name="connsiteX321" fmla="*/ 172355 w 195262"/>
                  <a:gd name="connsiteY321" fmla="*/ 5953 h 152876"/>
                  <a:gd name="connsiteX322" fmla="*/ 166402 w 195262"/>
                  <a:gd name="connsiteY322" fmla="*/ 0 h 152876"/>
                  <a:gd name="connsiteX323" fmla="*/ 160449 w 195262"/>
                  <a:gd name="connsiteY323" fmla="*/ 5953 h 152876"/>
                  <a:gd name="connsiteX324" fmla="*/ 166402 w 195262"/>
                  <a:gd name="connsiteY324" fmla="*/ 11906 h 152876"/>
                  <a:gd name="connsiteX325" fmla="*/ 143494 w 195262"/>
                  <a:gd name="connsiteY325" fmla="*/ 11906 h 152876"/>
                  <a:gd name="connsiteX326" fmla="*/ 149447 w 195262"/>
                  <a:gd name="connsiteY326" fmla="*/ 5953 h 152876"/>
                  <a:gd name="connsiteX327" fmla="*/ 143494 w 195262"/>
                  <a:gd name="connsiteY327" fmla="*/ 0 h 152876"/>
                  <a:gd name="connsiteX328" fmla="*/ 137541 w 195262"/>
                  <a:gd name="connsiteY328" fmla="*/ 5953 h 152876"/>
                  <a:gd name="connsiteX329" fmla="*/ 143494 w 195262"/>
                  <a:gd name="connsiteY329" fmla="*/ 11906 h 152876"/>
                  <a:gd name="connsiteX330" fmla="*/ 120548 w 195262"/>
                  <a:gd name="connsiteY330" fmla="*/ 11906 h 152876"/>
                  <a:gd name="connsiteX331" fmla="*/ 126502 w 195262"/>
                  <a:gd name="connsiteY331" fmla="*/ 5953 h 152876"/>
                  <a:gd name="connsiteX332" fmla="*/ 120548 w 195262"/>
                  <a:gd name="connsiteY332" fmla="*/ 0 h 152876"/>
                  <a:gd name="connsiteX333" fmla="*/ 114595 w 195262"/>
                  <a:gd name="connsiteY333" fmla="*/ 5953 h 152876"/>
                  <a:gd name="connsiteX334" fmla="*/ 120548 w 195262"/>
                  <a:gd name="connsiteY334" fmla="*/ 11906 h 152876"/>
                  <a:gd name="connsiteX335" fmla="*/ 97631 w 195262"/>
                  <a:gd name="connsiteY335" fmla="*/ 11906 h 152876"/>
                  <a:gd name="connsiteX336" fmla="*/ 103584 w 195262"/>
                  <a:gd name="connsiteY336" fmla="*/ 5953 h 152876"/>
                  <a:gd name="connsiteX337" fmla="*/ 97631 w 195262"/>
                  <a:gd name="connsiteY337" fmla="*/ 0 h 152876"/>
                  <a:gd name="connsiteX338" fmla="*/ 91678 w 195262"/>
                  <a:gd name="connsiteY338" fmla="*/ 5953 h 152876"/>
                  <a:gd name="connsiteX339" fmla="*/ 97631 w 195262"/>
                  <a:gd name="connsiteY339" fmla="*/ 11906 h 152876"/>
                  <a:gd name="connsiteX340" fmla="*/ 74724 w 195262"/>
                  <a:gd name="connsiteY340" fmla="*/ 11906 h 152876"/>
                  <a:gd name="connsiteX341" fmla="*/ 80677 w 195262"/>
                  <a:gd name="connsiteY341" fmla="*/ 5953 h 152876"/>
                  <a:gd name="connsiteX342" fmla="*/ 74724 w 195262"/>
                  <a:gd name="connsiteY342" fmla="*/ 0 h 152876"/>
                  <a:gd name="connsiteX343" fmla="*/ 68771 w 195262"/>
                  <a:gd name="connsiteY343" fmla="*/ 5953 h 152876"/>
                  <a:gd name="connsiteX344" fmla="*/ 74724 w 195262"/>
                  <a:gd name="connsiteY344" fmla="*/ 11906 h 152876"/>
                  <a:gd name="connsiteX345" fmla="*/ 51816 w 195262"/>
                  <a:gd name="connsiteY345" fmla="*/ 11906 h 152876"/>
                  <a:gd name="connsiteX346" fmla="*/ 57769 w 195262"/>
                  <a:gd name="connsiteY346" fmla="*/ 5953 h 152876"/>
                  <a:gd name="connsiteX347" fmla="*/ 51816 w 195262"/>
                  <a:gd name="connsiteY347" fmla="*/ 0 h 152876"/>
                  <a:gd name="connsiteX348" fmla="*/ 45863 w 195262"/>
                  <a:gd name="connsiteY348" fmla="*/ 5953 h 152876"/>
                  <a:gd name="connsiteX349" fmla="*/ 51816 w 195262"/>
                  <a:gd name="connsiteY349" fmla="*/ 11906 h 152876"/>
                  <a:gd name="connsiteX350" fmla="*/ 28870 w 195262"/>
                  <a:gd name="connsiteY350" fmla="*/ 11906 h 152876"/>
                  <a:gd name="connsiteX351" fmla="*/ 34823 w 195262"/>
                  <a:gd name="connsiteY351" fmla="*/ 5953 h 152876"/>
                  <a:gd name="connsiteX352" fmla="*/ 28870 w 195262"/>
                  <a:gd name="connsiteY352" fmla="*/ 0 h 152876"/>
                  <a:gd name="connsiteX353" fmla="*/ 22917 w 195262"/>
                  <a:gd name="connsiteY353" fmla="*/ 5953 h 152876"/>
                  <a:gd name="connsiteX354" fmla="*/ 28870 w 195262"/>
                  <a:gd name="connsiteY354" fmla="*/ 11906 h 152876"/>
                  <a:gd name="connsiteX355" fmla="*/ 5953 w 195262"/>
                  <a:gd name="connsiteY355" fmla="*/ 11906 h 152876"/>
                  <a:gd name="connsiteX356" fmla="*/ 11906 w 195262"/>
                  <a:gd name="connsiteY356" fmla="*/ 5953 h 152876"/>
                  <a:gd name="connsiteX357" fmla="*/ 5953 w 195262"/>
                  <a:gd name="connsiteY357" fmla="*/ 0 h 152876"/>
                  <a:gd name="connsiteX358" fmla="*/ 0 w 195262"/>
                  <a:gd name="connsiteY358" fmla="*/ 5953 h 152876"/>
                  <a:gd name="connsiteX359" fmla="*/ 5953 w 195262"/>
                  <a:gd name="connsiteY359" fmla="*/ 11906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95262" h="152876">
                    <a:moveTo>
                      <a:pt x="189309" y="152876"/>
                    </a:moveTo>
                    <a:cubicBezTo>
                      <a:pt x="192597" y="152876"/>
                      <a:pt x="195263" y="150211"/>
                      <a:pt x="195263" y="146923"/>
                    </a:cubicBezTo>
                    <a:cubicBezTo>
                      <a:pt x="195263" y="143635"/>
                      <a:pt x="192597" y="140970"/>
                      <a:pt x="189309" y="140970"/>
                    </a:cubicBezTo>
                    <a:cubicBezTo>
                      <a:pt x="186022" y="140970"/>
                      <a:pt x="183356" y="143635"/>
                      <a:pt x="183356" y="146923"/>
                    </a:cubicBezTo>
                    <a:cubicBezTo>
                      <a:pt x="183356" y="150211"/>
                      <a:pt x="186022" y="152876"/>
                      <a:pt x="189309" y="152876"/>
                    </a:cubicBezTo>
                    <a:close/>
                    <a:moveTo>
                      <a:pt x="166402" y="152876"/>
                    </a:moveTo>
                    <a:cubicBezTo>
                      <a:pt x="169690" y="152876"/>
                      <a:pt x="172355" y="150211"/>
                      <a:pt x="172355" y="146923"/>
                    </a:cubicBezTo>
                    <a:cubicBezTo>
                      <a:pt x="172355" y="143635"/>
                      <a:pt x="169690" y="140970"/>
                      <a:pt x="166402" y="140970"/>
                    </a:cubicBezTo>
                    <a:cubicBezTo>
                      <a:pt x="163114" y="140970"/>
                      <a:pt x="160449" y="143635"/>
                      <a:pt x="160449" y="146923"/>
                    </a:cubicBezTo>
                    <a:cubicBezTo>
                      <a:pt x="160449" y="150211"/>
                      <a:pt x="163114" y="152876"/>
                      <a:pt x="166402" y="152876"/>
                    </a:cubicBezTo>
                    <a:close/>
                    <a:moveTo>
                      <a:pt x="143494" y="152876"/>
                    </a:moveTo>
                    <a:cubicBezTo>
                      <a:pt x="146782" y="152876"/>
                      <a:pt x="149447" y="150211"/>
                      <a:pt x="149447" y="146923"/>
                    </a:cubicBezTo>
                    <a:cubicBezTo>
                      <a:pt x="149447" y="143635"/>
                      <a:pt x="146782" y="140970"/>
                      <a:pt x="143494" y="140970"/>
                    </a:cubicBezTo>
                    <a:cubicBezTo>
                      <a:pt x="140206" y="140970"/>
                      <a:pt x="137541" y="143635"/>
                      <a:pt x="137541" y="146923"/>
                    </a:cubicBezTo>
                    <a:cubicBezTo>
                      <a:pt x="137541" y="150211"/>
                      <a:pt x="140206" y="152876"/>
                      <a:pt x="143494" y="152876"/>
                    </a:cubicBezTo>
                    <a:close/>
                    <a:moveTo>
                      <a:pt x="120548" y="152876"/>
                    </a:moveTo>
                    <a:cubicBezTo>
                      <a:pt x="123836" y="152876"/>
                      <a:pt x="126502" y="150211"/>
                      <a:pt x="126502" y="146923"/>
                    </a:cubicBezTo>
                    <a:cubicBezTo>
                      <a:pt x="126502" y="143635"/>
                      <a:pt x="123836" y="140970"/>
                      <a:pt x="120548" y="140970"/>
                    </a:cubicBezTo>
                    <a:cubicBezTo>
                      <a:pt x="117261" y="140970"/>
                      <a:pt x="114595" y="143635"/>
                      <a:pt x="114595" y="146923"/>
                    </a:cubicBezTo>
                    <a:cubicBezTo>
                      <a:pt x="114595" y="150211"/>
                      <a:pt x="117261" y="152876"/>
                      <a:pt x="120548" y="152876"/>
                    </a:cubicBezTo>
                    <a:close/>
                    <a:moveTo>
                      <a:pt x="97631" y="152876"/>
                    </a:moveTo>
                    <a:cubicBezTo>
                      <a:pt x="100919" y="152876"/>
                      <a:pt x="103584" y="150211"/>
                      <a:pt x="103584" y="146923"/>
                    </a:cubicBezTo>
                    <a:cubicBezTo>
                      <a:pt x="103584" y="143635"/>
                      <a:pt x="100919" y="140970"/>
                      <a:pt x="97631" y="140970"/>
                    </a:cubicBezTo>
                    <a:cubicBezTo>
                      <a:pt x="94343" y="140970"/>
                      <a:pt x="91678" y="143635"/>
                      <a:pt x="91678" y="146923"/>
                    </a:cubicBezTo>
                    <a:cubicBezTo>
                      <a:pt x="91678" y="150211"/>
                      <a:pt x="94343" y="152876"/>
                      <a:pt x="97631" y="152876"/>
                    </a:cubicBezTo>
                    <a:close/>
                    <a:moveTo>
                      <a:pt x="74724" y="152876"/>
                    </a:moveTo>
                    <a:cubicBezTo>
                      <a:pt x="78012" y="152876"/>
                      <a:pt x="80677" y="150211"/>
                      <a:pt x="80677" y="146923"/>
                    </a:cubicBezTo>
                    <a:cubicBezTo>
                      <a:pt x="80677" y="143635"/>
                      <a:pt x="78012" y="140970"/>
                      <a:pt x="74724" y="140970"/>
                    </a:cubicBezTo>
                    <a:cubicBezTo>
                      <a:pt x="71436" y="140970"/>
                      <a:pt x="68771" y="143635"/>
                      <a:pt x="68771" y="146923"/>
                    </a:cubicBezTo>
                    <a:cubicBezTo>
                      <a:pt x="68771" y="150211"/>
                      <a:pt x="71436" y="152876"/>
                      <a:pt x="74724" y="152876"/>
                    </a:cubicBezTo>
                    <a:close/>
                    <a:moveTo>
                      <a:pt x="51816" y="152876"/>
                    </a:moveTo>
                    <a:cubicBezTo>
                      <a:pt x="55104" y="152876"/>
                      <a:pt x="57769" y="150211"/>
                      <a:pt x="57769" y="146923"/>
                    </a:cubicBezTo>
                    <a:cubicBezTo>
                      <a:pt x="57769" y="143635"/>
                      <a:pt x="55104" y="140970"/>
                      <a:pt x="51816" y="140970"/>
                    </a:cubicBezTo>
                    <a:cubicBezTo>
                      <a:pt x="48528" y="140970"/>
                      <a:pt x="45863" y="143635"/>
                      <a:pt x="45863" y="146923"/>
                    </a:cubicBezTo>
                    <a:cubicBezTo>
                      <a:pt x="45863" y="150211"/>
                      <a:pt x="48528" y="152876"/>
                      <a:pt x="51816" y="152876"/>
                    </a:cubicBezTo>
                    <a:close/>
                    <a:moveTo>
                      <a:pt x="28870" y="152876"/>
                    </a:moveTo>
                    <a:cubicBezTo>
                      <a:pt x="32158" y="152876"/>
                      <a:pt x="34823" y="150211"/>
                      <a:pt x="34823" y="146923"/>
                    </a:cubicBezTo>
                    <a:cubicBezTo>
                      <a:pt x="34823" y="143635"/>
                      <a:pt x="32158" y="140970"/>
                      <a:pt x="28870" y="140970"/>
                    </a:cubicBezTo>
                    <a:cubicBezTo>
                      <a:pt x="25582" y="140970"/>
                      <a:pt x="22917" y="143635"/>
                      <a:pt x="22917" y="146923"/>
                    </a:cubicBezTo>
                    <a:cubicBezTo>
                      <a:pt x="22917" y="150211"/>
                      <a:pt x="25582" y="152876"/>
                      <a:pt x="28870" y="152876"/>
                    </a:cubicBezTo>
                    <a:close/>
                    <a:moveTo>
                      <a:pt x="5953" y="152876"/>
                    </a:moveTo>
                    <a:cubicBezTo>
                      <a:pt x="9241" y="152876"/>
                      <a:pt x="11906" y="150211"/>
                      <a:pt x="11906" y="146923"/>
                    </a:cubicBezTo>
                    <a:cubicBezTo>
                      <a:pt x="11906" y="143635"/>
                      <a:pt x="9241" y="140970"/>
                      <a:pt x="5953" y="140970"/>
                    </a:cubicBezTo>
                    <a:cubicBezTo>
                      <a:pt x="2665" y="140970"/>
                      <a:pt x="0" y="143635"/>
                      <a:pt x="0" y="146923"/>
                    </a:cubicBezTo>
                    <a:cubicBezTo>
                      <a:pt x="0" y="150211"/>
                      <a:pt x="2665" y="152876"/>
                      <a:pt x="5953" y="152876"/>
                    </a:cubicBezTo>
                    <a:close/>
                    <a:moveTo>
                      <a:pt x="189309" y="132731"/>
                    </a:moveTo>
                    <a:cubicBezTo>
                      <a:pt x="192597" y="132731"/>
                      <a:pt x="195263" y="130066"/>
                      <a:pt x="195263" y="126778"/>
                    </a:cubicBezTo>
                    <a:cubicBezTo>
                      <a:pt x="195263" y="123490"/>
                      <a:pt x="192597" y="120825"/>
                      <a:pt x="189309" y="120825"/>
                    </a:cubicBezTo>
                    <a:cubicBezTo>
                      <a:pt x="186022" y="120825"/>
                      <a:pt x="183356" y="123490"/>
                      <a:pt x="183356" y="126778"/>
                    </a:cubicBezTo>
                    <a:cubicBezTo>
                      <a:pt x="183356" y="130066"/>
                      <a:pt x="186022" y="132731"/>
                      <a:pt x="189309" y="132731"/>
                    </a:cubicBezTo>
                    <a:close/>
                    <a:moveTo>
                      <a:pt x="166402" y="132731"/>
                    </a:moveTo>
                    <a:cubicBezTo>
                      <a:pt x="169690" y="132731"/>
                      <a:pt x="172355" y="130066"/>
                      <a:pt x="172355" y="126778"/>
                    </a:cubicBezTo>
                    <a:cubicBezTo>
                      <a:pt x="172355" y="123490"/>
                      <a:pt x="169690" y="120825"/>
                      <a:pt x="166402" y="120825"/>
                    </a:cubicBezTo>
                    <a:cubicBezTo>
                      <a:pt x="163114" y="120825"/>
                      <a:pt x="160449" y="123490"/>
                      <a:pt x="160449" y="126778"/>
                    </a:cubicBezTo>
                    <a:cubicBezTo>
                      <a:pt x="160449" y="130066"/>
                      <a:pt x="163114" y="132731"/>
                      <a:pt x="166402" y="132731"/>
                    </a:cubicBezTo>
                    <a:close/>
                    <a:moveTo>
                      <a:pt x="143494" y="132731"/>
                    </a:moveTo>
                    <a:cubicBezTo>
                      <a:pt x="146782" y="132731"/>
                      <a:pt x="149447" y="130066"/>
                      <a:pt x="149447" y="126778"/>
                    </a:cubicBezTo>
                    <a:cubicBezTo>
                      <a:pt x="149447" y="123490"/>
                      <a:pt x="146782" y="120825"/>
                      <a:pt x="143494" y="120825"/>
                    </a:cubicBezTo>
                    <a:cubicBezTo>
                      <a:pt x="140206" y="120825"/>
                      <a:pt x="137541" y="123490"/>
                      <a:pt x="137541" y="126778"/>
                    </a:cubicBezTo>
                    <a:cubicBezTo>
                      <a:pt x="137541" y="130066"/>
                      <a:pt x="140206" y="132731"/>
                      <a:pt x="143494" y="132731"/>
                    </a:cubicBezTo>
                    <a:close/>
                    <a:moveTo>
                      <a:pt x="120548" y="132731"/>
                    </a:moveTo>
                    <a:cubicBezTo>
                      <a:pt x="123836" y="132731"/>
                      <a:pt x="126502" y="130066"/>
                      <a:pt x="126502" y="126778"/>
                    </a:cubicBezTo>
                    <a:cubicBezTo>
                      <a:pt x="126502" y="123490"/>
                      <a:pt x="123836" y="120825"/>
                      <a:pt x="120548" y="120825"/>
                    </a:cubicBezTo>
                    <a:cubicBezTo>
                      <a:pt x="117261" y="120825"/>
                      <a:pt x="114595" y="123490"/>
                      <a:pt x="114595" y="126778"/>
                    </a:cubicBezTo>
                    <a:cubicBezTo>
                      <a:pt x="114595" y="130066"/>
                      <a:pt x="117261" y="132731"/>
                      <a:pt x="120548" y="132731"/>
                    </a:cubicBezTo>
                    <a:close/>
                    <a:moveTo>
                      <a:pt x="97631" y="132731"/>
                    </a:moveTo>
                    <a:cubicBezTo>
                      <a:pt x="100919" y="132731"/>
                      <a:pt x="103584" y="130066"/>
                      <a:pt x="103584" y="126778"/>
                    </a:cubicBezTo>
                    <a:cubicBezTo>
                      <a:pt x="103584" y="123490"/>
                      <a:pt x="100919" y="120825"/>
                      <a:pt x="97631" y="120825"/>
                    </a:cubicBezTo>
                    <a:cubicBezTo>
                      <a:pt x="94343" y="120825"/>
                      <a:pt x="91678" y="123490"/>
                      <a:pt x="91678" y="126778"/>
                    </a:cubicBezTo>
                    <a:cubicBezTo>
                      <a:pt x="91678" y="130066"/>
                      <a:pt x="94343" y="132731"/>
                      <a:pt x="97631" y="132731"/>
                    </a:cubicBezTo>
                    <a:close/>
                    <a:moveTo>
                      <a:pt x="74724" y="132731"/>
                    </a:moveTo>
                    <a:cubicBezTo>
                      <a:pt x="78012" y="132731"/>
                      <a:pt x="80677" y="130066"/>
                      <a:pt x="80677" y="126778"/>
                    </a:cubicBezTo>
                    <a:cubicBezTo>
                      <a:pt x="80677" y="123490"/>
                      <a:pt x="78012" y="120825"/>
                      <a:pt x="74724" y="120825"/>
                    </a:cubicBezTo>
                    <a:cubicBezTo>
                      <a:pt x="71436" y="120825"/>
                      <a:pt x="68771" y="123490"/>
                      <a:pt x="68771" y="126778"/>
                    </a:cubicBezTo>
                    <a:cubicBezTo>
                      <a:pt x="68771" y="130066"/>
                      <a:pt x="71436" y="132731"/>
                      <a:pt x="74724" y="132731"/>
                    </a:cubicBezTo>
                    <a:close/>
                    <a:moveTo>
                      <a:pt x="51816" y="132731"/>
                    </a:moveTo>
                    <a:cubicBezTo>
                      <a:pt x="55104" y="132731"/>
                      <a:pt x="57769" y="130066"/>
                      <a:pt x="57769" y="126778"/>
                    </a:cubicBezTo>
                    <a:cubicBezTo>
                      <a:pt x="57769" y="123490"/>
                      <a:pt x="55104" y="120825"/>
                      <a:pt x="51816" y="120825"/>
                    </a:cubicBezTo>
                    <a:cubicBezTo>
                      <a:pt x="48528" y="120825"/>
                      <a:pt x="45863" y="123490"/>
                      <a:pt x="45863" y="126778"/>
                    </a:cubicBezTo>
                    <a:cubicBezTo>
                      <a:pt x="45863" y="130066"/>
                      <a:pt x="48528" y="132731"/>
                      <a:pt x="51816" y="132731"/>
                    </a:cubicBezTo>
                    <a:close/>
                    <a:moveTo>
                      <a:pt x="28870" y="132731"/>
                    </a:moveTo>
                    <a:cubicBezTo>
                      <a:pt x="32158" y="132731"/>
                      <a:pt x="34823" y="130066"/>
                      <a:pt x="34823" y="126778"/>
                    </a:cubicBezTo>
                    <a:cubicBezTo>
                      <a:pt x="34823" y="123490"/>
                      <a:pt x="32158" y="120825"/>
                      <a:pt x="28870" y="120825"/>
                    </a:cubicBezTo>
                    <a:cubicBezTo>
                      <a:pt x="25582" y="120825"/>
                      <a:pt x="22917" y="123490"/>
                      <a:pt x="22917" y="126778"/>
                    </a:cubicBezTo>
                    <a:cubicBezTo>
                      <a:pt x="22917" y="130066"/>
                      <a:pt x="25582" y="132731"/>
                      <a:pt x="28870" y="132731"/>
                    </a:cubicBezTo>
                    <a:close/>
                    <a:moveTo>
                      <a:pt x="5953" y="132731"/>
                    </a:moveTo>
                    <a:cubicBezTo>
                      <a:pt x="9241" y="132731"/>
                      <a:pt x="11906" y="130066"/>
                      <a:pt x="11906" y="126778"/>
                    </a:cubicBezTo>
                    <a:cubicBezTo>
                      <a:pt x="11906" y="123490"/>
                      <a:pt x="9241" y="120825"/>
                      <a:pt x="5953" y="120825"/>
                    </a:cubicBezTo>
                    <a:cubicBezTo>
                      <a:pt x="2665" y="120825"/>
                      <a:pt x="0" y="123490"/>
                      <a:pt x="0" y="126778"/>
                    </a:cubicBezTo>
                    <a:cubicBezTo>
                      <a:pt x="0" y="130066"/>
                      <a:pt x="2665" y="132731"/>
                      <a:pt x="5953" y="132731"/>
                    </a:cubicBezTo>
                    <a:close/>
                    <a:moveTo>
                      <a:pt x="189309" y="112586"/>
                    </a:moveTo>
                    <a:cubicBezTo>
                      <a:pt x="192597" y="112586"/>
                      <a:pt x="195263" y="109920"/>
                      <a:pt x="195263" y="106632"/>
                    </a:cubicBezTo>
                    <a:cubicBezTo>
                      <a:pt x="195263" y="103345"/>
                      <a:pt x="192597" y="100679"/>
                      <a:pt x="189309" y="100679"/>
                    </a:cubicBezTo>
                    <a:cubicBezTo>
                      <a:pt x="186022" y="100679"/>
                      <a:pt x="183356" y="103345"/>
                      <a:pt x="183356" y="106632"/>
                    </a:cubicBezTo>
                    <a:cubicBezTo>
                      <a:pt x="183356" y="109920"/>
                      <a:pt x="186022" y="112586"/>
                      <a:pt x="189309" y="112586"/>
                    </a:cubicBezTo>
                    <a:close/>
                    <a:moveTo>
                      <a:pt x="166402" y="112586"/>
                    </a:moveTo>
                    <a:cubicBezTo>
                      <a:pt x="169690" y="112586"/>
                      <a:pt x="172355" y="109920"/>
                      <a:pt x="172355" y="106632"/>
                    </a:cubicBezTo>
                    <a:cubicBezTo>
                      <a:pt x="172355" y="103345"/>
                      <a:pt x="169690" y="100679"/>
                      <a:pt x="166402" y="100679"/>
                    </a:cubicBezTo>
                    <a:cubicBezTo>
                      <a:pt x="163114" y="100679"/>
                      <a:pt x="160449" y="103345"/>
                      <a:pt x="160449" y="106632"/>
                    </a:cubicBezTo>
                    <a:cubicBezTo>
                      <a:pt x="160449" y="109920"/>
                      <a:pt x="163114" y="112586"/>
                      <a:pt x="166402" y="112586"/>
                    </a:cubicBezTo>
                    <a:close/>
                    <a:moveTo>
                      <a:pt x="143494" y="112586"/>
                    </a:moveTo>
                    <a:cubicBezTo>
                      <a:pt x="146782" y="112586"/>
                      <a:pt x="149447" y="109920"/>
                      <a:pt x="149447" y="106632"/>
                    </a:cubicBezTo>
                    <a:cubicBezTo>
                      <a:pt x="149447" y="103345"/>
                      <a:pt x="146782" y="100679"/>
                      <a:pt x="143494" y="100679"/>
                    </a:cubicBezTo>
                    <a:cubicBezTo>
                      <a:pt x="140206" y="100679"/>
                      <a:pt x="137541" y="103345"/>
                      <a:pt x="137541" y="106632"/>
                    </a:cubicBezTo>
                    <a:cubicBezTo>
                      <a:pt x="137541" y="109920"/>
                      <a:pt x="140206" y="112586"/>
                      <a:pt x="143494" y="112586"/>
                    </a:cubicBezTo>
                    <a:close/>
                    <a:moveTo>
                      <a:pt x="120548" y="112586"/>
                    </a:moveTo>
                    <a:cubicBezTo>
                      <a:pt x="123836" y="112586"/>
                      <a:pt x="126502" y="109920"/>
                      <a:pt x="126502" y="106632"/>
                    </a:cubicBezTo>
                    <a:cubicBezTo>
                      <a:pt x="126502" y="103345"/>
                      <a:pt x="123836" y="100679"/>
                      <a:pt x="120548" y="100679"/>
                    </a:cubicBezTo>
                    <a:cubicBezTo>
                      <a:pt x="117261" y="100679"/>
                      <a:pt x="114595" y="103345"/>
                      <a:pt x="114595" y="106632"/>
                    </a:cubicBezTo>
                    <a:cubicBezTo>
                      <a:pt x="114595" y="109920"/>
                      <a:pt x="117261" y="112586"/>
                      <a:pt x="120548" y="112586"/>
                    </a:cubicBezTo>
                    <a:close/>
                    <a:moveTo>
                      <a:pt x="97631" y="112586"/>
                    </a:moveTo>
                    <a:cubicBezTo>
                      <a:pt x="100919" y="112586"/>
                      <a:pt x="103584" y="109920"/>
                      <a:pt x="103584" y="106632"/>
                    </a:cubicBezTo>
                    <a:cubicBezTo>
                      <a:pt x="103584" y="103345"/>
                      <a:pt x="100919" y="100679"/>
                      <a:pt x="97631" y="100679"/>
                    </a:cubicBezTo>
                    <a:cubicBezTo>
                      <a:pt x="94343" y="100679"/>
                      <a:pt x="91678" y="103345"/>
                      <a:pt x="91678" y="106632"/>
                    </a:cubicBezTo>
                    <a:cubicBezTo>
                      <a:pt x="91678" y="109920"/>
                      <a:pt x="94343" y="112586"/>
                      <a:pt x="97631" y="112586"/>
                    </a:cubicBezTo>
                    <a:close/>
                    <a:moveTo>
                      <a:pt x="74724" y="112586"/>
                    </a:moveTo>
                    <a:cubicBezTo>
                      <a:pt x="78012" y="112586"/>
                      <a:pt x="80677" y="109920"/>
                      <a:pt x="80677" y="106632"/>
                    </a:cubicBezTo>
                    <a:cubicBezTo>
                      <a:pt x="80677" y="103345"/>
                      <a:pt x="78012" y="100679"/>
                      <a:pt x="74724" y="100679"/>
                    </a:cubicBezTo>
                    <a:cubicBezTo>
                      <a:pt x="71436" y="100679"/>
                      <a:pt x="68771" y="103345"/>
                      <a:pt x="68771" y="106632"/>
                    </a:cubicBezTo>
                    <a:cubicBezTo>
                      <a:pt x="68771" y="109920"/>
                      <a:pt x="71436" y="112586"/>
                      <a:pt x="74724" y="112586"/>
                    </a:cubicBezTo>
                    <a:close/>
                    <a:moveTo>
                      <a:pt x="51816" y="112586"/>
                    </a:moveTo>
                    <a:cubicBezTo>
                      <a:pt x="55104" y="112586"/>
                      <a:pt x="57769" y="109920"/>
                      <a:pt x="57769" y="106632"/>
                    </a:cubicBezTo>
                    <a:cubicBezTo>
                      <a:pt x="57769" y="103345"/>
                      <a:pt x="55104" y="100679"/>
                      <a:pt x="51816" y="100679"/>
                    </a:cubicBezTo>
                    <a:cubicBezTo>
                      <a:pt x="48528" y="100679"/>
                      <a:pt x="45863" y="103345"/>
                      <a:pt x="45863" y="106632"/>
                    </a:cubicBezTo>
                    <a:cubicBezTo>
                      <a:pt x="45863" y="109920"/>
                      <a:pt x="48528" y="112586"/>
                      <a:pt x="51816" y="112586"/>
                    </a:cubicBezTo>
                    <a:close/>
                    <a:moveTo>
                      <a:pt x="28870" y="112586"/>
                    </a:moveTo>
                    <a:cubicBezTo>
                      <a:pt x="32158" y="112586"/>
                      <a:pt x="34823" y="109920"/>
                      <a:pt x="34823" y="106632"/>
                    </a:cubicBezTo>
                    <a:cubicBezTo>
                      <a:pt x="34823" y="103345"/>
                      <a:pt x="32158" y="100679"/>
                      <a:pt x="28870" y="100679"/>
                    </a:cubicBezTo>
                    <a:cubicBezTo>
                      <a:pt x="25582" y="100679"/>
                      <a:pt x="22917" y="103345"/>
                      <a:pt x="22917" y="106632"/>
                    </a:cubicBezTo>
                    <a:cubicBezTo>
                      <a:pt x="22917" y="109920"/>
                      <a:pt x="25582" y="112586"/>
                      <a:pt x="28870" y="112586"/>
                    </a:cubicBezTo>
                    <a:close/>
                    <a:moveTo>
                      <a:pt x="5953" y="112586"/>
                    </a:moveTo>
                    <a:cubicBezTo>
                      <a:pt x="9241" y="112586"/>
                      <a:pt x="11906" y="109920"/>
                      <a:pt x="11906" y="106632"/>
                    </a:cubicBezTo>
                    <a:cubicBezTo>
                      <a:pt x="11906" y="103345"/>
                      <a:pt x="9241" y="100679"/>
                      <a:pt x="5953" y="100679"/>
                    </a:cubicBezTo>
                    <a:cubicBezTo>
                      <a:pt x="2665" y="100679"/>
                      <a:pt x="0" y="103345"/>
                      <a:pt x="0" y="106632"/>
                    </a:cubicBezTo>
                    <a:cubicBezTo>
                      <a:pt x="0" y="109920"/>
                      <a:pt x="2665" y="112586"/>
                      <a:pt x="5953" y="112586"/>
                    </a:cubicBezTo>
                    <a:close/>
                    <a:moveTo>
                      <a:pt x="189309" y="92440"/>
                    </a:moveTo>
                    <a:cubicBezTo>
                      <a:pt x="192597" y="92440"/>
                      <a:pt x="195263" y="89775"/>
                      <a:pt x="195263" y="86487"/>
                    </a:cubicBezTo>
                    <a:cubicBezTo>
                      <a:pt x="195263" y="83199"/>
                      <a:pt x="192597" y="80534"/>
                      <a:pt x="189309" y="80534"/>
                    </a:cubicBezTo>
                    <a:cubicBezTo>
                      <a:pt x="186022" y="80534"/>
                      <a:pt x="183356" y="83199"/>
                      <a:pt x="183356" y="86487"/>
                    </a:cubicBezTo>
                    <a:cubicBezTo>
                      <a:pt x="183356" y="89775"/>
                      <a:pt x="186022" y="92440"/>
                      <a:pt x="189309" y="92440"/>
                    </a:cubicBezTo>
                    <a:close/>
                    <a:moveTo>
                      <a:pt x="166402" y="92440"/>
                    </a:moveTo>
                    <a:cubicBezTo>
                      <a:pt x="169690" y="92440"/>
                      <a:pt x="172355" y="89775"/>
                      <a:pt x="172355" y="86487"/>
                    </a:cubicBezTo>
                    <a:cubicBezTo>
                      <a:pt x="172355" y="83199"/>
                      <a:pt x="169690" y="80534"/>
                      <a:pt x="166402" y="80534"/>
                    </a:cubicBezTo>
                    <a:cubicBezTo>
                      <a:pt x="163114" y="80534"/>
                      <a:pt x="160449" y="83199"/>
                      <a:pt x="160449" y="86487"/>
                    </a:cubicBezTo>
                    <a:cubicBezTo>
                      <a:pt x="160449" y="89775"/>
                      <a:pt x="163114" y="92440"/>
                      <a:pt x="166402" y="92440"/>
                    </a:cubicBezTo>
                    <a:close/>
                    <a:moveTo>
                      <a:pt x="143494" y="92440"/>
                    </a:moveTo>
                    <a:cubicBezTo>
                      <a:pt x="146782" y="92440"/>
                      <a:pt x="149447" y="89775"/>
                      <a:pt x="149447" y="86487"/>
                    </a:cubicBezTo>
                    <a:cubicBezTo>
                      <a:pt x="149447" y="83199"/>
                      <a:pt x="146782" y="80534"/>
                      <a:pt x="143494" y="80534"/>
                    </a:cubicBezTo>
                    <a:cubicBezTo>
                      <a:pt x="140206" y="80534"/>
                      <a:pt x="137541" y="83199"/>
                      <a:pt x="137541" y="86487"/>
                    </a:cubicBezTo>
                    <a:cubicBezTo>
                      <a:pt x="137541" y="89775"/>
                      <a:pt x="140206" y="92440"/>
                      <a:pt x="143494" y="92440"/>
                    </a:cubicBezTo>
                    <a:close/>
                    <a:moveTo>
                      <a:pt x="120548" y="92440"/>
                    </a:moveTo>
                    <a:cubicBezTo>
                      <a:pt x="123836" y="92440"/>
                      <a:pt x="126502" y="89775"/>
                      <a:pt x="126502" y="86487"/>
                    </a:cubicBezTo>
                    <a:cubicBezTo>
                      <a:pt x="126502" y="83199"/>
                      <a:pt x="123836" y="80534"/>
                      <a:pt x="120548" y="80534"/>
                    </a:cubicBezTo>
                    <a:cubicBezTo>
                      <a:pt x="117261" y="80534"/>
                      <a:pt x="114595" y="83199"/>
                      <a:pt x="114595" y="86487"/>
                    </a:cubicBezTo>
                    <a:cubicBezTo>
                      <a:pt x="114595" y="89775"/>
                      <a:pt x="117261" y="92440"/>
                      <a:pt x="120548" y="92440"/>
                    </a:cubicBezTo>
                    <a:close/>
                    <a:moveTo>
                      <a:pt x="97631" y="92440"/>
                    </a:moveTo>
                    <a:cubicBezTo>
                      <a:pt x="100919" y="92440"/>
                      <a:pt x="103584" y="89775"/>
                      <a:pt x="103584" y="86487"/>
                    </a:cubicBezTo>
                    <a:cubicBezTo>
                      <a:pt x="103584" y="83199"/>
                      <a:pt x="100919" y="80534"/>
                      <a:pt x="97631" y="80534"/>
                    </a:cubicBezTo>
                    <a:cubicBezTo>
                      <a:pt x="94343" y="80534"/>
                      <a:pt x="91678" y="83199"/>
                      <a:pt x="91678" y="86487"/>
                    </a:cubicBezTo>
                    <a:cubicBezTo>
                      <a:pt x="91678" y="89775"/>
                      <a:pt x="94343" y="92440"/>
                      <a:pt x="97631" y="92440"/>
                    </a:cubicBezTo>
                    <a:close/>
                    <a:moveTo>
                      <a:pt x="74724" y="92440"/>
                    </a:moveTo>
                    <a:cubicBezTo>
                      <a:pt x="78012" y="92440"/>
                      <a:pt x="80677" y="89775"/>
                      <a:pt x="80677" y="86487"/>
                    </a:cubicBezTo>
                    <a:cubicBezTo>
                      <a:pt x="80677" y="83199"/>
                      <a:pt x="78012" y="80534"/>
                      <a:pt x="74724" y="80534"/>
                    </a:cubicBezTo>
                    <a:cubicBezTo>
                      <a:pt x="71436" y="80534"/>
                      <a:pt x="68771" y="83199"/>
                      <a:pt x="68771" y="86487"/>
                    </a:cubicBezTo>
                    <a:cubicBezTo>
                      <a:pt x="68771" y="89775"/>
                      <a:pt x="71436" y="92440"/>
                      <a:pt x="74724" y="92440"/>
                    </a:cubicBezTo>
                    <a:close/>
                    <a:moveTo>
                      <a:pt x="51816" y="92440"/>
                    </a:moveTo>
                    <a:cubicBezTo>
                      <a:pt x="55104" y="92440"/>
                      <a:pt x="57769" y="89775"/>
                      <a:pt x="57769" y="86487"/>
                    </a:cubicBezTo>
                    <a:cubicBezTo>
                      <a:pt x="57769" y="83199"/>
                      <a:pt x="55104" y="80534"/>
                      <a:pt x="51816" y="80534"/>
                    </a:cubicBezTo>
                    <a:cubicBezTo>
                      <a:pt x="48528" y="80534"/>
                      <a:pt x="45863" y="83199"/>
                      <a:pt x="45863" y="86487"/>
                    </a:cubicBezTo>
                    <a:cubicBezTo>
                      <a:pt x="45863" y="89775"/>
                      <a:pt x="48528" y="92440"/>
                      <a:pt x="51816" y="92440"/>
                    </a:cubicBezTo>
                    <a:close/>
                    <a:moveTo>
                      <a:pt x="28870" y="92440"/>
                    </a:moveTo>
                    <a:cubicBezTo>
                      <a:pt x="32158" y="92440"/>
                      <a:pt x="34823" y="89775"/>
                      <a:pt x="34823" y="86487"/>
                    </a:cubicBezTo>
                    <a:cubicBezTo>
                      <a:pt x="34823" y="83199"/>
                      <a:pt x="32158" y="80534"/>
                      <a:pt x="28870" y="80534"/>
                    </a:cubicBezTo>
                    <a:cubicBezTo>
                      <a:pt x="25582" y="80534"/>
                      <a:pt x="22917" y="83199"/>
                      <a:pt x="22917" y="86487"/>
                    </a:cubicBezTo>
                    <a:cubicBezTo>
                      <a:pt x="22917" y="89775"/>
                      <a:pt x="25582" y="92440"/>
                      <a:pt x="28870" y="92440"/>
                    </a:cubicBezTo>
                    <a:close/>
                    <a:moveTo>
                      <a:pt x="5953" y="92440"/>
                    </a:moveTo>
                    <a:cubicBezTo>
                      <a:pt x="9241" y="92440"/>
                      <a:pt x="11906" y="89775"/>
                      <a:pt x="11906" y="86487"/>
                    </a:cubicBezTo>
                    <a:cubicBezTo>
                      <a:pt x="11906" y="83199"/>
                      <a:pt x="9241" y="80534"/>
                      <a:pt x="5953" y="80534"/>
                    </a:cubicBezTo>
                    <a:cubicBezTo>
                      <a:pt x="2665" y="80534"/>
                      <a:pt x="0" y="83199"/>
                      <a:pt x="0" y="86487"/>
                    </a:cubicBezTo>
                    <a:cubicBezTo>
                      <a:pt x="0" y="89775"/>
                      <a:pt x="2665" y="92440"/>
                      <a:pt x="5953" y="92440"/>
                    </a:cubicBezTo>
                    <a:close/>
                    <a:moveTo>
                      <a:pt x="189309" y="72342"/>
                    </a:moveTo>
                    <a:cubicBezTo>
                      <a:pt x="192597" y="72342"/>
                      <a:pt x="195263" y="69677"/>
                      <a:pt x="195263" y="66389"/>
                    </a:cubicBezTo>
                    <a:cubicBezTo>
                      <a:pt x="195263" y="63101"/>
                      <a:pt x="192597" y="60436"/>
                      <a:pt x="189309" y="60436"/>
                    </a:cubicBezTo>
                    <a:cubicBezTo>
                      <a:pt x="186022" y="60436"/>
                      <a:pt x="183356" y="63101"/>
                      <a:pt x="183356" y="66389"/>
                    </a:cubicBezTo>
                    <a:cubicBezTo>
                      <a:pt x="183356" y="69677"/>
                      <a:pt x="186022" y="72342"/>
                      <a:pt x="189309" y="72342"/>
                    </a:cubicBezTo>
                    <a:close/>
                    <a:moveTo>
                      <a:pt x="166402" y="72342"/>
                    </a:moveTo>
                    <a:cubicBezTo>
                      <a:pt x="169690" y="72342"/>
                      <a:pt x="172355" y="69677"/>
                      <a:pt x="172355" y="66389"/>
                    </a:cubicBezTo>
                    <a:cubicBezTo>
                      <a:pt x="172355" y="63101"/>
                      <a:pt x="169690" y="60436"/>
                      <a:pt x="166402" y="60436"/>
                    </a:cubicBezTo>
                    <a:cubicBezTo>
                      <a:pt x="163114" y="60436"/>
                      <a:pt x="160449" y="63101"/>
                      <a:pt x="160449" y="66389"/>
                    </a:cubicBezTo>
                    <a:cubicBezTo>
                      <a:pt x="160449" y="69677"/>
                      <a:pt x="163114" y="72342"/>
                      <a:pt x="166402" y="72342"/>
                    </a:cubicBezTo>
                    <a:close/>
                    <a:moveTo>
                      <a:pt x="143494" y="72342"/>
                    </a:moveTo>
                    <a:cubicBezTo>
                      <a:pt x="146782" y="72342"/>
                      <a:pt x="149447" y="69677"/>
                      <a:pt x="149447" y="66389"/>
                    </a:cubicBezTo>
                    <a:cubicBezTo>
                      <a:pt x="149447" y="63101"/>
                      <a:pt x="146782" y="60436"/>
                      <a:pt x="143494" y="60436"/>
                    </a:cubicBezTo>
                    <a:cubicBezTo>
                      <a:pt x="140206" y="60436"/>
                      <a:pt x="137541" y="63101"/>
                      <a:pt x="137541" y="66389"/>
                    </a:cubicBezTo>
                    <a:cubicBezTo>
                      <a:pt x="137541" y="69677"/>
                      <a:pt x="140206" y="72342"/>
                      <a:pt x="143494" y="72342"/>
                    </a:cubicBezTo>
                    <a:close/>
                    <a:moveTo>
                      <a:pt x="120548" y="72342"/>
                    </a:moveTo>
                    <a:cubicBezTo>
                      <a:pt x="123836" y="72342"/>
                      <a:pt x="126502" y="69677"/>
                      <a:pt x="126502" y="66389"/>
                    </a:cubicBezTo>
                    <a:cubicBezTo>
                      <a:pt x="126502" y="63101"/>
                      <a:pt x="123836" y="60436"/>
                      <a:pt x="120548" y="60436"/>
                    </a:cubicBezTo>
                    <a:cubicBezTo>
                      <a:pt x="117261" y="60436"/>
                      <a:pt x="114595" y="63101"/>
                      <a:pt x="114595" y="66389"/>
                    </a:cubicBezTo>
                    <a:cubicBezTo>
                      <a:pt x="114595" y="69677"/>
                      <a:pt x="117261" y="72342"/>
                      <a:pt x="120548" y="72342"/>
                    </a:cubicBezTo>
                    <a:close/>
                    <a:moveTo>
                      <a:pt x="97631" y="72342"/>
                    </a:moveTo>
                    <a:cubicBezTo>
                      <a:pt x="100919" y="72342"/>
                      <a:pt x="103584" y="69677"/>
                      <a:pt x="103584" y="66389"/>
                    </a:cubicBezTo>
                    <a:cubicBezTo>
                      <a:pt x="103584" y="63101"/>
                      <a:pt x="100919" y="60436"/>
                      <a:pt x="97631" y="60436"/>
                    </a:cubicBezTo>
                    <a:cubicBezTo>
                      <a:pt x="94343" y="60436"/>
                      <a:pt x="91678" y="63101"/>
                      <a:pt x="91678" y="66389"/>
                    </a:cubicBezTo>
                    <a:cubicBezTo>
                      <a:pt x="91678" y="69677"/>
                      <a:pt x="94343" y="72342"/>
                      <a:pt x="97631" y="72342"/>
                    </a:cubicBezTo>
                    <a:close/>
                    <a:moveTo>
                      <a:pt x="74724" y="72342"/>
                    </a:moveTo>
                    <a:cubicBezTo>
                      <a:pt x="78012" y="72342"/>
                      <a:pt x="80677" y="69677"/>
                      <a:pt x="80677" y="66389"/>
                    </a:cubicBezTo>
                    <a:cubicBezTo>
                      <a:pt x="80677" y="63101"/>
                      <a:pt x="78012" y="60436"/>
                      <a:pt x="74724" y="60436"/>
                    </a:cubicBezTo>
                    <a:cubicBezTo>
                      <a:pt x="71436" y="60436"/>
                      <a:pt x="68771" y="63101"/>
                      <a:pt x="68771" y="66389"/>
                    </a:cubicBezTo>
                    <a:cubicBezTo>
                      <a:pt x="68771" y="69677"/>
                      <a:pt x="71436" y="72342"/>
                      <a:pt x="74724" y="72342"/>
                    </a:cubicBezTo>
                    <a:close/>
                    <a:moveTo>
                      <a:pt x="51816" y="72342"/>
                    </a:moveTo>
                    <a:cubicBezTo>
                      <a:pt x="55104" y="72342"/>
                      <a:pt x="57769" y="69677"/>
                      <a:pt x="57769" y="66389"/>
                    </a:cubicBezTo>
                    <a:cubicBezTo>
                      <a:pt x="57769" y="63101"/>
                      <a:pt x="55104" y="60436"/>
                      <a:pt x="51816" y="60436"/>
                    </a:cubicBezTo>
                    <a:cubicBezTo>
                      <a:pt x="48528" y="60436"/>
                      <a:pt x="45863" y="63101"/>
                      <a:pt x="45863" y="66389"/>
                    </a:cubicBezTo>
                    <a:cubicBezTo>
                      <a:pt x="45863" y="69677"/>
                      <a:pt x="48528" y="72342"/>
                      <a:pt x="51816" y="72342"/>
                    </a:cubicBezTo>
                    <a:close/>
                    <a:moveTo>
                      <a:pt x="28870" y="72342"/>
                    </a:moveTo>
                    <a:cubicBezTo>
                      <a:pt x="32158" y="72342"/>
                      <a:pt x="34823" y="69677"/>
                      <a:pt x="34823" y="66389"/>
                    </a:cubicBezTo>
                    <a:cubicBezTo>
                      <a:pt x="34823" y="63101"/>
                      <a:pt x="32158" y="60436"/>
                      <a:pt x="28870" y="60436"/>
                    </a:cubicBezTo>
                    <a:cubicBezTo>
                      <a:pt x="25582" y="60436"/>
                      <a:pt x="22917" y="63101"/>
                      <a:pt x="22917" y="66389"/>
                    </a:cubicBezTo>
                    <a:cubicBezTo>
                      <a:pt x="22917" y="69677"/>
                      <a:pt x="25582" y="72342"/>
                      <a:pt x="28870" y="72342"/>
                    </a:cubicBezTo>
                    <a:close/>
                    <a:moveTo>
                      <a:pt x="5953" y="72342"/>
                    </a:moveTo>
                    <a:cubicBezTo>
                      <a:pt x="9241" y="72342"/>
                      <a:pt x="11906" y="69677"/>
                      <a:pt x="11906" y="66389"/>
                    </a:cubicBezTo>
                    <a:cubicBezTo>
                      <a:pt x="11906" y="63101"/>
                      <a:pt x="9241" y="60436"/>
                      <a:pt x="5953" y="60436"/>
                    </a:cubicBezTo>
                    <a:cubicBezTo>
                      <a:pt x="2665" y="60436"/>
                      <a:pt x="0" y="63101"/>
                      <a:pt x="0" y="66389"/>
                    </a:cubicBezTo>
                    <a:cubicBezTo>
                      <a:pt x="0" y="69677"/>
                      <a:pt x="2665" y="72342"/>
                      <a:pt x="5953" y="72342"/>
                    </a:cubicBezTo>
                    <a:close/>
                    <a:moveTo>
                      <a:pt x="189309" y="52197"/>
                    </a:moveTo>
                    <a:cubicBezTo>
                      <a:pt x="192597" y="52197"/>
                      <a:pt x="195263" y="49532"/>
                      <a:pt x="195263" y="46244"/>
                    </a:cubicBezTo>
                    <a:cubicBezTo>
                      <a:pt x="195263" y="42956"/>
                      <a:pt x="192597" y="40291"/>
                      <a:pt x="189309" y="40291"/>
                    </a:cubicBezTo>
                    <a:cubicBezTo>
                      <a:pt x="186022" y="40291"/>
                      <a:pt x="183356" y="42956"/>
                      <a:pt x="183356" y="46244"/>
                    </a:cubicBezTo>
                    <a:cubicBezTo>
                      <a:pt x="183356" y="49532"/>
                      <a:pt x="186022" y="52197"/>
                      <a:pt x="189309" y="52197"/>
                    </a:cubicBezTo>
                    <a:close/>
                    <a:moveTo>
                      <a:pt x="166402" y="52197"/>
                    </a:moveTo>
                    <a:cubicBezTo>
                      <a:pt x="169690" y="52197"/>
                      <a:pt x="172355" y="49532"/>
                      <a:pt x="172355" y="46244"/>
                    </a:cubicBezTo>
                    <a:cubicBezTo>
                      <a:pt x="172355" y="42956"/>
                      <a:pt x="169690" y="40291"/>
                      <a:pt x="166402" y="40291"/>
                    </a:cubicBezTo>
                    <a:cubicBezTo>
                      <a:pt x="163114" y="40291"/>
                      <a:pt x="160449" y="42956"/>
                      <a:pt x="160449" y="46244"/>
                    </a:cubicBezTo>
                    <a:cubicBezTo>
                      <a:pt x="160449" y="49532"/>
                      <a:pt x="163114" y="52197"/>
                      <a:pt x="166402" y="52197"/>
                    </a:cubicBezTo>
                    <a:close/>
                    <a:moveTo>
                      <a:pt x="143494" y="52197"/>
                    </a:moveTo>
                    <a:cubicBezTo>
                      <a:pt x="146782" y="52197"/>
                      <a:pt x="149447" y="49532"/>
                      <a:pt x="149447" y="46244"/>
                    </a:cubicBezTo>
                    <a:cubicBezTo>
                      <a:pt x="149447" y="42956"/>
                      <a:pt x="146782" y="40291"/>
                      <a:pt x="143494" y="40291"/>
                    </a:cubicBezTo>
                    <a:cubicBezTo>
                      <a:pt x="140206" y="40291"/>
                      <a:pt x="137541" y="42956"/>
                      <a:pt x="137541" y="46244"/>
                    </a:cubicBezTo>
                    <a:cubicBezTo>
                      <a:pt x="137541" y="49532"/>
                      <a:pt x="140206" y="52197"/>
                      <a:pt x="143494" y="52197"/>
                    </a:cubicBezTo>
                    <a:close/>
                    <a:moveTo>
                      <a:pt x="120548" y="52197"/>
                    </a:moveTo>
                    <a:cubicBezTo>
                      <a:pt x="123836" y="52197"/>
                      <a:pt x="126502" y="49532"/>
                      <a:pt x="126502" y="46244"/>
                    </a:cubicBezTo>
                    <a:cubicBezTo>
                      <a:pt x="126502" y="42956"/>
                      <a:pt x="123836" y="40291"/>
                      <a:pt x="120548" y="40291"/>
                    </a:cubicBezTo>
                    <a:cubicBezTo>
                      <a:pt x="117261" y="40291"/>
                      <a:pt x="114595" y="42956"/>
                      <a:pt x="114595" y="46244"/>
                    </a:cubicBezTo>
                    <a:cubicBezTo>
                      <a:pt x="114595" y="49532"/>
                      <a:pt x="117261" y="52197"/>
                      <a:pt x="120548" y="52197"/>
                    </a:cubicBezTo>
                    <a:close/>
                    <a:moveTo>
                      <a:pt x="97631" y="52197"/>
                    </a:moveTo>
                    <a:cubicBezTo>
                      <a:pt x="100919" y="52197"/>
                      <a:pt x="103584" y="49532"/>
                      <a:pt x="103584" y="46244"/>
                    </a:cubicBezTo>
                    <a:cubicBezTo>
                      <a:pt x="103584" y="42956"/>
                      <a:pt x="100919" y="40291"/>
                      <a:pt x="97631" y="40291"/>
                    </a:cubicBezTo>
                    <a:cubicBezTo>
                      <a:pt x="94343" y="40291"/>
                      <a:pt x="91678" y="42956"/>
                      <a:pt x="91678" y="46244"/>
                    </a:cubicBezTo>
                    <a:cubicBezTo>
                      <a:pt x="91678" y="49532"/>
                      <a:pt x="94343" y="52197"/>
                      <a:pt x="97631" y="52197"/>
                    </a:cubicBezTo>
                    <a:close/>
                    <a:moveTo>
                      <a:pt x="74724" y="52197"/>
                    </a:moveTo>
                    <a:cubicBezTo>
                      <a:pt x="78012" y="52197"/>
                      <a:pt x="80677" y="49532"/>
                      <a:pt x="80677" y="46244"/>
                    </a:cubicBezTo>
                    <a:cubicBezTo>
                      <a:pt x="80677" y="42956"/>
                      <a:pt x="78012" y="40291"/>
                      <a:pt x="74724" y="40291"/>
                    </a:cubicBezTo>
                    <a:cubicBezTo>
                      <a:pt x="71436" y="40291"/>
                      <a:pt x="68771" y="42956"/>
                      <a:pt x="68771" y="46244"/>
                    </a:cubicBezTo>
                    <a:cubicBezTo>
                      <a:pt x="68771" y="49532"/>
                      <a:pt x="71436" y="52197"/>
                      <a:pt x="74724" y="52197"/>
                    </a:cubicBezTo>
                    <a:close/>
                    <a:moveTo>
                      <a:pt x="51816" y="52197"/>
                    </a:moveTo>
                    <a:cubicBezTo>
                      <a:pt x="55104" y="52197"/>
                      <a:pt x="57769" y="49532"/>
                      <a:pt x="57769" y="46244"/>
                    </a:cubicBezTo>
                    <a:cubicBezTo>
                      <a:pt x="57769" y="42956"/>
                      <a:pt x="55104" y="40291"/>
                      <a:pt x="51816" y="40291"/>
                    </a:cubicBezTo>
                    <a:cubicBezTo>
                      <a:pt x="48528" y="40291"/>
                      <a:pt x="45863" y="42956"/>
                      <a:pt x="45863" y="46244"/>
                    </a:cubicBezTo>
                    <a:cubicBezTo>
                      <a:pt x="45863" y="49532"/>
                      <a:pt x="48528" y="52197"/>
                      <a:pt x="51816" y="52197"/>
                    </a:cubicBezTo>
                    <a:close/>
                    <a:moveTo>
                      <a:pt x="28870" y="52197"/>
                    </a:moveTo>
                    <a:cubicBezTo>
                      <a:pt x="32158" y="52197"/>
                      <a:pt x="34823" y="49532"/>
                      <a:pt x="34823" y="46244"/>
                    </a:cubicBezTo>
                    <a:cubicBezTo>
                      <a:pt x="34823" y="42956"/>
                      <a:pt x="32158" y="40291"/>
                      <a:pt x="28870" y="40291"/>
                    </a:cubicBezTo>
                    <a:cubicBezTo>
                      <a:pt x="25582" y="40291"/>
                      <a:pt x="22917" y="42956"/>
                      <a:pt x="22917" y="46244"/>
                    </a:cubicBezTo>
                    <a:cubicBezTo>
                      <a:pt x="22917" y="49532"/>
                      <a:pt x="25582" y="52197"/>
                      <a:pt x="28870" y="52197"/>
                    </a:cubicBezTo>
                    <a:close/>
                    <a:moveTo>
                      <a:pt x="5953" y="52197"/>
                    </a:moveTo>
                    <a:cubicBezTo>
                      <a:pt x="9241" y="52197"/>
                      <a:pt x="11906" y="49532"/>
                      <a:pt x="11906" y="46244"/>
                    </a:cubicBezTo>
                    <a:cubicBezTo>
                      <a:pt x="11906" y="42956"/>
                      <a:pt x="9241" y="40291"/>
                      <a:pt x="5953" y="40291"/>
                    </a:cubicBezTo>
                    <a:cubicBezTo>
                      <a:pt x="2665" y="40291"/>
                      <a:pt x="0" y="42956"/>
                      <a:pt x="0" y="46244"/>
                    </a:cubicBezTo>
                    <a:cubicBezTo>
                      <a:pt x="0" y="49532"/>
                      <a:pt x="2665" y="52197"/>
                      <a:pt x="5953" y="52197"/>
                    </a:cubicBezTo>
                    <a:close/>
                    <a:moveTo>
                      <a:pt x="189309" y="32052"/>
                    </a:moveTo>
                    <a:cubicBezTo>
                      <a:pt x="192597" y="32052"/>
                      <a:pt x="195263" y="29386"/>
                      <a:pt x="195263" y="26098"/>
                    </a:cubicBezTo>
                    <a:cubicBezTo>
                      <a:pt x="195263" y="22811"/>
                      <a:pt x="192597" y="20145"/>
                      <a:pt x="189309" y="20145"/>
                    </a:cubicBezTo>
                    <a:cubicBezTo>
                      <a:pt x="186022" y="20145"/>
                      <a:pt x="183356" y="22811"/>
                      <a:pt x="183356" y="26098"/>
                    </a:cubicBezTo>
                    <a:cubicBezTo>
                      <a:pt x="183356" y="29386"/>
                      <a:pt x="186022" y="32052"/>
                      <a:pt x="189309" y="32052"/>
                    </a:cubicBezTo>
                    <a:close/>
                    <a:moveTo>
                      <a:pt x="166402" y="32052"/>
                    </a:moveTo>
                    <a:cubicBezTo>
                      <a:pt x="169690" y="32052"/>
                      <a:pt x="172355" y="29386"/>
                      <a:pt x="172355" y="26098"/>
                    </a:cubicBezTo>
                    <a:cubicBezTo>
                      <a:pt x="172355" y="22811"/>
                      <a:pt x="169690" y="20145"/>
                      <a:pt x="166402" y="20145"/>
                    </a:cubicBezTo>
                    <a:cubicBezTo>
                      <a:pt x="163114" y="20145"/>
                      <a:pt x="160449" y="22811"/>
                      <a:pt x="160449" y="26098"/>
                    </a:cubicBezTo>
                    <a:cubicBezTo>
                      <a:pt x="160449" y="29386"/>
                      <a:pt x="163114" y="32052"/>
                      <a:pt x="166402" y="32052"/>
                    </a:cubicBezTo>
                    <a:close/>
                    <a:moveTo>
                      <a:pt x="143494" y="32052"/>
                    </a:moveTo>
                    <a:cubicBezTo>
                      <a:pt x="146782" y="32052"/>
                      <a:pt x="149447" y="29386"/>
                      <a:pt x="149447" y="26098"/>
                    </a:cubicBezTo>
                    <a:cubicBezTo>
                      <a:pt x="149447" y="22811"/>
                      <a:pt x="146782" y="20145"/>
                      <a:pt x="143494" y="20145"/>
                    </a:cubicBezTo>
                    <a:cubicBezTo>
                      <a:pt x="140206" y="20145"/>
                      <a:pt x="137541" y="22811"/>
                      <a:pt x="137541" y="26098"/>
                    </a:cubicBezTo>
                    <a:cubicBezTo>
                      <a:pt x="137541" y="29386"/>
                      <a:pt x="140206" y="32052"/>
                      <a:pt x="143494" y="32052"/>
                    </a:cubicBezTo>
                    <a:close/>
                    <a:moveTo>
                      <a:pt x="120548" y="32052"/>
                    </a:moveTo>
                    <a:cubicBezTo>
                      <a:pt x="123836" y="32052"/>
                      <a:pt x="126502" y="29386"/>
                      <a:pt x="126502" y="26098"/>
                    </a:cubicBezTo>
                    <a:cubicBezTo>
                      <a:pt x="126502" y="22811"/>
                      <a:pt x="123836" y="20145"/>
                      <a:pt x="120548" y="20145"/>
                    </a:cubicBezTo>
                    <a:cubicBezTo>
                      <a:pt x="117261" y="20145"/>
                      <a:pt x="114595" y="22811"/>
                      <a:pt x="114595" y="26098"/>
                    </a:cubicBezTo>
                    <a:cubicBezTo>
                      <a:pt x="114595" y="29386"/>
                      <a:pt x="117261" y="32052"/>
                      <a:pt x="120548" y="32052"/>
                    </a:cubicBezTo>
                    <a:close/>
                    <a:moveTo>
                      <a:pt x="97631" y="32052"/>
                    </a:moveTo>
                    <a:cubicBezTo>
                      <a:pt x="100919" y="32052"/>
                      <a:pt x="103584" y="29386"/>
                      <a:pt x="103584" y="26098"/>
                    </a:cubicBezTo>
                    <a:cubicBezTo>
                      <a:pt x="103584" y="22811"/>
                      <a:pt x="100919" y="20145"/>
                      <a:pt x="97631" y="20145"/>
                    </a:cubicBezTo>
                    <a:cubicBezTo>
                      <a:pt x="94343" y="20145"/>
                      <a:pt x="91678" y="22811"/>
                      <a:pt x="91678" y="26098"/>
                    </a:cubicBezTo>
                    <a:cubicBezTo>
                      <a:pt x="91678" y="29386"/>
                      <a:pt x="94343" y="32052"/>
                      <a:pt x="97631" y="32052"/>
                    </a:cubicBezTo>
                    <a:close/>
                    <a:moveTo>
                      <a:pt x="74724" y="32052"/>
                    </a:moveTo>
                    <a:cubicBezTo>
                      <a:pt x="78012" y="32052"/>
                      <a:pt x="80677" y="29386"/>
                      <a:pt x="80677" y="26098"/>
                    </a:cubicBezTo>
                    <a:cubicBezTo>
                      <a:pt x="80677" y="22811"/>
                      <a:pt x="78012" y="20145"/>
                      <a:pt x="74724" y="20145"/>
                    </a:cubicBezTo>
                    <a:cubicBezTo>
                      <a:pt x="71436" y="20145"/>
                      <a:pt x="68771" y="22811"/>
                      <a:pt x="68771" y="26098"/>
                    </a:cubicBezTo>
                    <a:cubicBezTo>
                      <a:pt x="68771" y="29386"/>
                      <a:pt x="71436" y="32052"/>
                      <a:pt x="74724" y="32052"/>
                    </a:cubicBezTo>
                    <a:close/>
                    <a:moveTo>
                      <a:pt x="51816" y="32052"/>
                    </a:moveTo>
                    <a:cubicBezTo>
                      <a:pt x="55104" y="32052"/>
                      <a:pt x="57769" y="29386"/>
                      <a:pt x="57769" y="26098"/>
                    </a:cubicBezTo>
                    <a:cubicBezTo>
                      <a:pt x="57769" y="22811"/>
                      <a:pt x="55104" y="20145"/>
                      <a:pt x="51816" y="20145"/>
                    </a:cubicBezTo>
                    <a:cubicBezTo>
                      <a:pt x="48528" y="20145"/>
                      <a:pt x="45863" y="22811"/>
                      <a:pt x="45863" y="26098"/>
                    </a:cubicBezTo>
                    <a:cubicBezTo>
                      <a:pt x="45863" y="29386"/>
                      <a:pt x="48528" y="32052"/>
                      <a:pt x="51816" y="32052"/>
                    </a:cubicBezTo>
                    <a:close/>
                    <a:moveTo>
                      <a:pt x="28870" y="32052"/>
                    </a:moveTo>
                    <a:cubicBezTo>
                      <a:pt x="32158" y="32052"/>
                      <a:pt x="34823" y="29386"/>
                      <a:pt x="34823" y="26098"/>
                    </a:cubicBezTo>
                    <a:cubicBezTo>
                      <a:pt x="34823" y="22811"/>
                      <a:pt x="32158" y="20145"/>
                      <a:pt x="28870" y="20145"/>
                    </a:cubicBezTo>
                    <a:cubicBezTo>
                      <a:pt x="25582" y="20145"/>
                      <a:pt x="22917" y="22811"/>
                      <a:pt x="22917" y="26098"/>
                    </a:cubicBezTo>
                    <a:cubicBezTo>
                      <a:pt x="22917" y="29386"/>
                      <a:pt x="25582" y="32052"/>
                      <a:pt x="28870" y="32052"/>
                    </a:cubicBezTo>
                    <a:close/>
                    <a:moveTo>
                      <a:pt x="5953" y="32052"/>
                    </a:moveTo>
                    <a:cubicBezTo>
                      <a:pt x="9241" y="32052"/>
                      <a:pt x="11906" y="29386"/>
                      <a:pt x="11906" y="26098"/>
                    </a:cubicBezTo>
                    <a:cubicBezTo>
                      <a:pt x="11906" y="22811"/>
                      <a:pt x="9241" y="20145"/>
                      <a:pt x="5953" y="20145"/>
                    </a:cubicBezTo>
                    <a:cubicBezTo>
                      <a:pt x="2665" y="20145"/>
                      <a:pt x="0" y="22811"/>
                      <a:pt x="0" y="26098"/>
                    </a:cubicBezTo>
                    <a:cubicBezTo>
                      <a:pt x="0" y="29386"/>
                      <a:pt x="2665" y="32052"/>
                      <a:pt x="5953" y="32052"/>
                    </a:cubicBezTo>
                    <a:close/>
                    <a:moveTo>
                      <a:pt x="189309" y="11906"/>
                    </a:moveTo>
                    <a:cubicBezTo>
                      <a:pt x="192597" y="11906"/>
                      <a:pt x="195263" y="9241"/>
                      <a:pt x="195263" y="5953"/>
                    </a:cubicBezTo>
                    <a:cubicBezTo>
                      <a:pt x="195263" y="2665"/>
                      <a:pt x="192597" y="0"/>
                      <a:pt x="189309" y="0"/>
                    </a:cubicBezTo>
                    <a:cubicBezTo>
                      <a:pt x="186022" y="0"/>
                      <a:pt x="183356" y="2665"/>
                      <a:pt x="183356" y="5953"/>
                    </a:cubicBezTo>
                    <a:cubicBezTo>
                      <a:pt x="183356" y="9241"/>
                      <a:pt x="186022" y="11906"/>
                      <a:pt x="189309" y="11906"/>
                    </a:cubicBezTo>
                    <a:close/>
                    <a:moveTo>
                      <a:pt x="166402" y="11906"/>
                    </a:moveTo>
                    <a:cubicBezTo>
                      <a:pt x="169690" y="11906"/>
                      <a:pt x="172355" y="9241"/>
                      <a:pt x="172355" y="5953"/>
                    </a:cubicBezTo>
                    <a:cubicBezTo>
                      <a:pt x="172355" y="2665"/>
                      <a:pt x="169690" y="0"/>
                      <a:pt x="166402" y="0"/>
                    </a:cubicBezTo>
                    <a:cubicBezTo>
                      <a:pt x="163114" y="0"/>
                      <a:pt x="160449" y="2665"/>
                      <a:pt x="160449" y="5953"/>
                    </a:cubicBezTo>
                    <a:cubicBezTo>
                      <a:pt x="160449" y="9241"/>
                      <a:pt x="163114" y="11906"/>
                      <a:pt x="166402" y="11906"/>
                    </a:cubicBezTo>
                    <a:close/>
                    <a:moveTo>
                      <a:pt x="143494" y="11906"/>
                    </a:moveTo>
                    <a:cubicBezTo>
                      <a:pt x="146782" y="11906"/>
                      <a:pt x="149447" y="9241"/>
                      <a:pt x="149447" y="5953"/>
                    </a:cubicBezTo>
                    <a:cubicBezTo>
                      <a:pt x="149447" y="2665"/>
                      <a:pt x="146782" y="0"/>
                      <a:pt x="143494" y="0"/>
                    </a:cubicBezTo>
                    <a:cubicBezTo>
                      <a:pt x="140206" y="0"/>
                      <a:pt x="137541" y="2665"/>
                      <a:pt x="137541" y="5953"/>
                    </a:cubicBezTo>
                    <a:cubicBezTo>
                      <a:pt x="137541" y="9241"/>
                      <a:pt x="140206" y="11906"/>
                      <a:pt x="143494" y="11906"/>
                    </a:cubicBezTo>
                    <a:close/>
                    <a:moveTo>
                      <a:pt x="120548" y="11906"/>
                    </a:moveTo>
                    <a:cubicBezTo>
                      <a:pt x="123836" y="11906"/>
                      <a:pt x="126502" y="9241"/>
                      <a:pt x="126502" y="5953"/>
                    </a:cubicBezTo>
                    <a:cubicBezTo>
                      <a:pt x="126502" y="2665"/>
                      <a:pt x="123836" y="0"/>
                      <a:pt x="120548" y="0"/>
                    </a:cubicBezTo>
                    <a:cubicBezTo>
                      <a:pt x="117261" y="0"/>
                      <a:pt x="114595" y="2665"/>
                      <a:pt x="114595" y="5953"/>
                    </a:cubicBezTo>
                    <a:cubicBezTo>
                      <a:pt x="114595" y="9241"/>
                      <a:pt x="117261" y="11906"/>
                      <a:pt x="120548" y="11906"/>
                    </a:cubicBezTo>
                    <a:close/>
                    <a:moveTo>
                      <a:pt x="97631" y="11906"/>
                    </a:moveTo>
                    <a:cubicBezTo>
                      <a:pt x="100919" y="11906"/>
                      <a:pt x="103584" y="9241"/>
                      <a:pt x="103584" y="5953"/>
                    </a:cubicBezTo>
                    <a:cubicBezTo>
                      <a:pt x="103584" y="2665"/>
                      <a:pt x="100919" y="0"/>
                      <a:pt x="97631" y="0"/>
                    </a:cubicBezTo>
                    <a:cubicBezTo>
                      <a:pt x="94343" y="0"/>
                      <a:pt x="91678" y="2665"/>
                      <a:pt x="91678" y="5953"/>
                    </a:cubicBezTo>
                    <a:cubicBezTo>
                      <a:pt x="91678" y="9241"/>
                      <a:pt x="94343" y="11906"/>
                      <a:pt x="97631" y="11906"/>
                    </a:cubicBezTo>
                    <a:close/>
                    <a:moveTo>
                      <a:pt x="74724" y="11906"/>
                    </a:moveTo>
                    <a:cubicBezTo>
                      <a:pt x="78012" y="11906"/>
                      <a:pt x="80677" y="9241"/>
                      <a:pt x="80677" y="5953"/>
                    </a:cubicBezTo>
                    <a:cubicBezTo>
                      <a:pt x="80677" y="2665"/>
                      <a:pt x="78012" y="0"/>
                      <a:pt x="74724" y="0"/>
                    </a:cubicBezTo>
                    <a:cubicBezTo>
                      <a:pt x="71436" y="0"/>
                      <a:pt x="68771" y="2665"/>
                      <a:pt x="68771" y="5953"/>
                    </a:cubicBezTo>
                    <a:cubicBezTo>
                      <a:pt x="68771" y="9241"/>
                      <a:pt x="71436" y="11906"/>
                      <a:pt x="74724" y="11906"/>
                    </a:cubicBezTo>
                    <a:close/>
                    <a:moveTo>
                      <a:pt x="51816" y="11906"/>
                    </a:moveTo>
                    <a:cubicBezTo>
                      <a:pt x="55104" y="11906"/>
                      <a:pt x="57769" y="9241"/>
                      <a:pt x="57769" y="5953"/>
                    </a:cubicBezTo>
                    <a:cubicBezTo>
                      <a:pt x="57769" y="2665"/>
                      <a:pt x="55104" y="0"/>
                      <a:pt x="51816" y="0"/>
                    </a:cubicBezTo>
                    <a:cubicBezTo>
                      <a:pt x="48528" y="0"/>
                      <a:pt x="45863" y="2665"/>
                      <a:pt x="45863" y="5953"/>
                    </a:cubicBezTo>
                    <a:cubicBezTo>
                      <a:pt x="45863" y="9241"/>
                      <a:pt x="48528" y="11906"/>
                      <a:pt x="51816" y="11906"/>
                    </a:cubicBezTo>
                    <a:close/>
                    <a:moveTo>
                      <a:pt x="28870" y="11906"/>
                    </a:moveTo>
                    <a:cubicBezTo>
                      <a:pt x="32158" y="11906"/>
                      <a:pt x="34823" y="9241"/>
                      <a:pt x="34823" y="5953"/>
                    </a:cubicBezTo>
                    <a:cubicBezTo>
                      <a:pt x="34823" y="2665"/>
                      <a:pt x="32158" y="0"/>
                      <a:pt x="28870" y="0"/>
                    </a:cubicBezTo>
                    <a:cubicBezTo>
                      <a:pt x="25582" y="0"/>
                      <a:pt x="22917" y="2665"/>
                      <a:pt x="22917" y="5953"/>
                    </a:cubicBezTo>
                    <a:cubicBezTo>
                      <a:pt x="22917" y="9241"/>
                      <a:pt x="25582" y="11906"/>
                      <a:pt x="28870" y="11906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01B861B-EC40-197F-9D1C-D4FBA5064747}"/>
                </a:ext>
              </a:extLst>
            </p:cNvPr>
            <p:cNvSpPr/>
            <p:nvPr/>
          </p:nvSpPr>
          <p:spPr>
            <a:xfrm>
              <a:off x="5318463" y="1802854"/>
              <a:ext cx="407431" cy="9525"/>
            </a:xfrm>
            <a:custGeom>
              <a:avLst/>
              <a:gdLst>
                <a:gd name="connsiteX0" fmla="*/ 0 w 407431"/>
                <a:gd name="connsiteY0" fmla="*/ 0 h 9525"/>
                <a:gd name="connsiteX1" fmla="*/ 407432 w 407431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431" h="9525">
                  <a:moveTo>
                    <a:pt x="0" y="0"/>
                  </a:moveTo>
                  <a:lnTo>
                    <a:pt x="407432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E81D2A9-A143-98CD-C810-CE4A2ACBEF45}"/>
                </a:ext>
              </a:extLst>
            </p:cNvPr>
            <p:cNvSpPr/>
            <p:nvPr/>
          </p:nvSpPr>
          <p:spPr>
            <a:xfrm>
              <a:off x="4798636" y="2109988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9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9" y="554691"/>
                    <a:pt x="878539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F3AE1CB-0E82-1622-BED1-9587D5144158}"/>
                </a:ext>
              </a:extLst>
            </p:cNvPr>
            <p:cNvSpPr/>
            <p:nvPr/>
          </p:nvSpPr>
          <p:spPr>
            <a:xfrm>
              <a:off x="5913299" y="2973048"/>
              <a:ext cx="692562" cy="138874"/>
            </a:xfrm>
            <a:custGeom>
              <a:avLst/>
              <a:gdLst>
                <a:gd name="connsiteX0" fmla="*/ 106680 w 692562"/>
                <a:gd name="connsiteY0" fmla="*/ 0 h 138874"/>
                <a:gd name="connsiteX1" fmla="*/ 0 w 692562"/>
                <a:gd name="connsiteY1" fmla="*/ 138875 h 138874"/>
                <a:gd name="connsiteX2" fmla="*/ 692563 w 692562"/>
                <a:gd name="connsiteY2" fmla="*/ 138875 h 138874"/>
                <a:gd name="connsiteX3" fmla="*/ 581930 w 692562"/>
                <a:gd name="connsiteY3" fmla="*/ 714 h 138874"/>
                <a:gd name="connsiteX4" fmla="*/ 106680 w 692562"/>
                <a:gd name="connsiteY4" fmla="*/ 0 h 13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62" h="138874">
                  <a:moveTo>
                    <a:pt x="106680" y="0"/>
                  </a:moveTo>
                  <a:lnTo>
                    <a:pt x="0" y="138875"/>
                  </a:lnTo>
                  <a:lnTo>
                    <a:pt x="692563" y="138875"/>
                  </a:lnTo>
                  <a:lnTo>
                    <a:pt x="581930" y="714"/>
                  </a:lnTo>
                  <a:lnTo>
                    <a:pt x="106680" y="0"/>
                  </a:lnTo>
                  <a:close/>
                </a:path>
              </a:pathLst>
            </a:custGeom>
            <a:solidFill>
              <a:srgbClr val="2F54EB"/>
            </a:solidFill>
            <a:ln w="300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FC08021-1061-048D-232C-262D5E164DCE}"/>
                </a:ext>
              </a:extLst>
            </p:cNvPr>
            <p:cNvSpPr/>
            <p:nvPr/>
          </p:nvSpPr>
          <p:spPr>
            <a:xfrm>
              <a:off x="5752517" y="3110161"/>
              <a:ext cx="1010888" cy="60721"/>
            </a:xfrm>
            <a:custGeom>
              <a:avLst/>
              <a:gdLst>
                <a:gd name="connsiteX0" fmla="*/ 60722 w 1010888"/>
                <a:gd name="connsiteY0" fmla="*/ 0 h 60721"/>
                <a:gd name="connsiteX1" fmla="*/ 950166 w 1010888"/>
                <a:gd name="connsiteY1" fmla="*/ 0 h 60721"/>
                <a:gd name="connsiteX2" fmla="*/ 1010888 w 1010888"/>
                <a:gd name="connsiteY2" fmla="*/ 60722 h 60721"/>
                <a:gd name="connsiteX3" fmla="*/ 0 w 1010888"/>
                <a:gd name="connsiteY3" fmla="*/ 60722 h 60721"/>
                <a:gd name="connsiteX4" fmla="*/ 60722 w 1010888"/>
                <a:gd name="connsiteY4" fmla="*/ 0 h 6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888" h="60721">
                  <a:moveTo>
                    <a:pt x="60722" y="0"/>
                  </a:moveTo>
                  <a:lnTo>
                    <a:pt x="950166" y="0"/>
                  </a:lnTo>
                  <a:cubicBezTo>
                    <a:pt x="983700" y="5"/>
                    <a:pt x="1010883" y="27188"/>
                    <a:pt x="1010888" y="60722"/>
                  </a:cubicBezTo>
                  <a:lnTo>
                    <a:pt x="0" y="60722"/>
                  </a:lnTo>
                  <a:cubicBezTo>
                    <a:pt x="16" y="27193"/>
                    <a:pt x="27193" y="16"/>
                    <a:pt x="60722" y="0"/>
                  </a:cubicBezTo>
                  <a:close/>
                </a:path>
              </a:pathLst>
            </a:custGeom>
            <a:solidFill>
              <a:srgbClr val="FFFFFF"/>
            </a:solidFill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9166C26-EFB6-DEC8-748E-C047CCE85ADE}"/>
                </a:ext>
              </a:extLst>
            </p:cNvPr>
            <p:cNvSpPr/>
            <p:nvPr/>
          </p:nvSpPr>
          <p:spPr>
            <a:xfrm>
              <a:off x="5315368" y="2819315"/>
              <a:ext cx="1862518" cy="9525"/>
            </a:xfrm>
            <a:custGeom>
              <a:avLst/>
              <a:gdLst>
                <a:gd name="connsiteX0" fmla="*/ 0 w 1862518"/>
                <a:gd name="connsiteY0" fmla="*/ 0 h 9525"/>
                <a:gd name="connsiteX1" fmla="*/ 1862518 w 186251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518" h="9525">
                  <a:moveTo>
                    <a:pt x="0" y="0"/>
                  </a:moveTo>
                  <a:lnTo>
                    <a:pt x="1862518" y="0"/>
                  </a:lnTo>
                </a:path>
              </a:pathLst>
            </a:custGeom>
            <a:noFill/>
            <a:ln w="4143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5DB423C-B208-5192-72CC-C21A836E59B4}"/>
                </a:ext>
              </a:extLst>
            </p:cNvPr>
            <p:cNvSpPr/>
            <p:nvPr/>
          </p:nvSpPr>
          <p:spPr>
            <a:xfrm>
              <a:off x="5976498" y="1504531"/>
              <a:ext cx="1473660" cy="921829"/>
            </a:xfrm>
            <a:custGeom>
              <a:avLst/>
              <a:gdLst>
                <a:gd name="connsiteX0" fmla="*/ 54150 w 1473660"/>
                <a:gd name="connsiteY0" fmla="*/ 0 h 921829"/>
                <a:gd name="connsiteX1" fmla="*/ 1419511 w 1473660"/>
                <a:gd name="connsiteY1" fmla="*/ 0 h 921829"/>
                <a:gd name="connsiteX2" fmla="*/ 1473661 w 1473660"/>
                <a:gd name="connsiteY2" fmla="*/ 54150 h 921829"/>
                <a:gd name="connsiteX3" fmla="*/ 1473661 w 1473660"/>
                <a:gd name="connsiteY3" fmla="*/ 865965 h 921829"/>
                <a:gd name="connsiteX4" fmla="*/ 1417816 w 1473660"/>
                <a:gd name="connsiteY4" fmla="*/ 921830 h 921829"/>
                <a:gd name="connsiteX5" fmla="*/ 1417606 w 1473660"/>
                <a:gd name="connsiteY5" fmla="*/ 921830 h 921829"/>
                <a:gd name="connsiteX6" fmla="*/ 49959 w 1473660"/>
                <a:gd name="connsiteY6" fmla="*/ 921830 h 921829"/>
                <a:gd name="connsiteX7" fmla="*/ 14630 w 1473660"/>
                <a:gd name="connsiteY7" fmla="*/ 907199 h 921829"/>
                <a:gd name="connsiteX8" fmla="*/ 0 w 1473660"/>
                <a:gd name="connsiteY8" fmla="*/ 871871 h 921829"/>
                <a:gd name="connsiteX9" fmla="*/ 0 w 1473660"/>
                <a:gd name="connsiteY9" fmla="*/ 54150 h 921829"/>
                <a:gd name="connsiteX10" fmla="*/ 54150 w 1473660"/>
                <a:gd name="connsiteY10" fmla="*/ 0 h 9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660" h="921829">
                  <a:moveTo>
                    <a:pt x="54150" y="0"/>
                  </a:moveTo>
                  <a:lnTo>
                    <a:pt x="1419511" y="0"/>
                  </a:lnTo>
                  <a:cubicBezTo>
                    <a:pt x="1449417" y="0"/>
                    <a:pt x="1473661" y="24244"/>
                    <a:pt x="1473661" y="54150"/>
                  </a:cubicBezTo>
                  <a:lnTo>
                    <a:pt x="1473661" y="865965"/>
                  </a:lnTo>
                  <a:cubicBezTo>
                    <a:pt x="1473666" y="896813"/>
                    <a:pt x="1448664" y="921825"/>
                    <a:pt x="1417816" y="921830"/>
                  </a:cubicBezTo>
                  <a:cubicBezTo>
                    <a:pt x="1417746" y="921830"/>
                    <a:pt x="1417676" y="921830"/>
                    <a:pt x="1417606" y="921830"/>
                  </a:cubicBezTo>
                  <a:lnTo>
                    <a:pt x="49959" y="921830"/>
                  </a:lnTo>
                  <a:cubicBezTo>
                    <a:pt x="36709" y="921827"/>
                    <a:pt x="24003" y="916565"/>
                    <a:pt x="14630" y="907199"/>
                  </a:cubicBezTo>
                  <a:cubicBezTo>
                    <a:pt x="5265" y="897827"/>
                    <a:pt x="3" y="885120"/>
                    <a:pt x="0" y="871871"/>
                  </a:cubicBezTo>
                  <a:lnTo>
                    <a:pt x="0" y="54150"/>
                  </a:lnTo>
                  <a:cubicBezTo>
                    <a:pt x="5" y="24246"/>
                    <a:pt x="24246" y="5"/>
                    <a:pt x="54150" y="0"/>
                  </a:cubicBezTo>
                  <a:close/>
                </a:path>
              </a:pathLst>
            </a:custGeom>
            <a:solidFill>
              <a:srgbClr val="FFFFFF"/>
            </a:solidFill>
            <a:ln w="452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07F97D-3435-DE47-ADF0-945439598A8B}"/>
                </a:ext>
              </a:extLst>
            </p:cNvPr>
            <p:cNvSpPr/>
            <p:nvPr/>
          </p:nvSpPr>
          <p:spPr>
            <a:xfrm>
              <a:off x="6468512" y="2227526"/>
              <a:ext cx="862964" cy="66484"/>
            </a:xfrm>
            <a:custGeom>
              <a:avLst/>
              <a:gdLst>
                <a:gd name="connsiteX0" fmla="*/ 429 w 862964"/>
                <a:gd name="connsiteY0" fmla="*/ 0 h 66484"/>
                <a:gd name="connsiteX1" fmla="*/ 862965 w 862964"/>
                <a:gd name="connsiteY1" fmla="*/ 0 h 66484"/>
                <a:gd name="connsiteX2" fmla="*/ 0 w 862964"/>
                <a:gd name="connsiteY2" fmla="*/ 66484 h 66484"/>
                <a:gd name="connsiteX3" fmla="*/ 219361 w 862964"/>
                <a:gd name="connsiteY3" fmla="*/ 66484 h 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964" h="66484">
                  <a:moveTo>
                    <a:pt x="429" y="0"/>
                  </a:moveTo>
                  <a:lnTo>
                    <a:pt x="862965" y="0"/>
                  </a:lnTo>
                  <a:moveTo>
                    <a:pt x="0" y="66484"/>
                  </a:moveTo>
                  <a:lnTo>
                    <a:pt x="219361" y="66484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66708F4-B0FA-2173-2E1A-AAF582DAC0B6}"/>
                </a:ext>
              </a:extLst>
            </p:cNvPr>
            <p:cNvSpPr/>
            <p:nvPr/>
          </p:nvSpPr>
          <p:spPr>
            <a:xfrm>
              <a:off x="5977402" y="1505198"/>
              <a:ext cx="1472660" cy="160067"/>
            </a:xfrm>
            <a:custGeom>
              <a:avLst/>
              <a:gdLst>
                <a:gd name="connsiteX0" fmla="*/ 45530 w 1472660"/>
                <a:gd name="connsiteY0" fmla="*/ 0 h 160067"/>
                <a:gd name="connsiteX1" fmla="*/ 1417368 w 1472660"/>
                <a:gd name="connsiteY1" fmla="*/ 0 h 160067"/>
                <a:gd name="connsiteX2" fmla="*/ 1472661 w 1472660"/>
                <a:gd name="connsiteY2" fmla="*/ 55255 h 160067"/>
                <a:gd name="connsiteX3" fmla="*/ 1472661 w 1472660"/>
                <a:gd name="connsiteY3" fmla="*/ 55293 h 160067"/>
                <a:gd name="connsiteX4" fmla="*/ 1472661 w 1472660"/>
                <a:gd name="connsiteY4" fmla="*/ 160068 h 160067"/>
                <a:gd name="connsiteX5" fmla="*/ 1 w 1472660"/>
                <a:gd name="connsiteY5" fmla="*/ 160068 h 160067"/>
                <a:gd name="connsiteX6" fmla="*/ 1 w 1472660"/>
                <a:gd name="connsiteY6" fmla="*/ 45768 h 160067"/>
                <a:gd name="connsiteX7" fmla="*/ 13259 w 1472660"/>
                <a:gd name="connsiteY7" fmla="*/ 13430 h 160067"/>
                <a:gd name="connsiteX8" fmla="*/ 45530 w 1472660"/>
                <a:gd name="connsiteY8" fmla="*/ 0 h 16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2660" h="160067">
                  <a:moveTo>
                    <a:pt x="45530" y="0"/>
                  </a:moveTo>
                  <a:lnTo>
                    <a:pt x="1417368" y="0"/>
                  </a:lnTo>
                  <a:cubicBezTo>
                    <a:pt x="1447895" y="-11"/>
                    <a:pt x="1472650" y="24728"/>
                    <a:pt x="1472661" y="55255"/>
                  </a:cubicBezTo>
                  <a:cubicBezTo>
                    <a:pt x="1472661" y="55267"/>
                    <a:pt x="1472661" y="55280"/>
                    <a:pt x="1472661" y="55293"/>
                  </a:cubicBezTo>
                  <a:lnTo>
                    <a:pt x="1472661" y="160068"/>
                  </a:lnTo>
                  <a:lnTo>
                    <a:pt x="1" y="160068"/>
                  </a:lnTo>
                  <a:lnTo>
                    <a:pt x="1" y="45768"/>
                  </a:lnTo>
                  <a:cubicBezTo>
                    <a:pt x="-60" y="33653"/>
                    <a:pt x="4712" y="22015"/>
                    <a:pt x="13259" y="13430"/>
                  </a:cubicBezTo>
                  <a:cubicBezTo>
                    <a:pt x="21804" y="4844"/>
                    <a:pt x="33416" y="11"/>
                    <a:pt x="45530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BC023562-5BA9-3A70-AD4E-926D1D45D729}"/>
                </a:ext>
              </a:extLst>
            </p:cNvPr>
            <p:cNvSpPr/>
            <p:nvPr/>
          </p:nvSpPr>
          <p:spPr>
            <a:xfrm>
              <a:off x="610441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0341CF3-6271-66E1-E82B-1A1E0ABDABAC}"/>
                </a:ext>
              </a:extLst>
            </p:cNvPr>
            <p:cNvSpPr/>
            <p:nvPr/>
          </p:nvSpPr>
          <p:spPr>
            <a:xfrm>
              <a:off x="6268106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C6D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4B044CA-9488-C2DA-2C2F-DCC84FDB6A9A}"/>
                </a:ext>
              </a:extLst>
            </p:cNvPr>
            <p:cNvSpPr/>
            <p:nvPr/>
          </p:nvSpPr>
          <p:spPr>
            <a:xfrm>
              <a:off x="6418839" y="1548203"/>
              <a:ext cx="74390" cy="74390"/>
            </a:xfrm>
            <a:custGeom>
              <a:avLst/>
              <a:gdLst>
                <a:gd name="connsiteX0" fmla="*/ 37195 w 74390"/>
                <a:gd name="connsiteY0" fmla="*/ 74390 h 74390"/>
                <a:gd name="connsiteX1" fmla="*/ 74390 w 74390"/>
                <a:gd name="connsiteY1" fmla="*/ 37195 h 74390"/>
                <a:gd name="connsiteX2" fmla="*/ 37195 w 74390"/>
                <a:gd name="connsiteY2" fmla="*/ 0 h 74390"/>
                <a:gd name="connsiteX3" fmla="*/ 0 w 74390"/>
                <a:gd name="connsiteY3" fmla="*/ 37195 h 74390"/>
                <a:gd name="connsiteX4" fmla="*/ 37195 w 74390"/>
                <a:gd name="connsiteY4" fmla="*/ 7439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90" h="74390">
                  <a:moveTo>
                    <a:pt x="37195" y="74390"/>
                  </a:moveTo>
                  <a:cubicBezTo>
                    <a:pt x="57737" y="74390"/>
                    <a:pt x="74390" y="57737"/>
                    <a:pt x="74390" y="37195"/>
                  </a:cubicBezTo>
                  <a:cubicBezTo>
                    <a:pt x="74390" y="16653"/>
                    <a:pt x="57737" y="0"/>
                    <a:pt x="37195" y="0"/>
                  </a:cubicBezTo>
                  <a:cubicBezTo>
                    <a:pt x="16653" y="0"/>
                    <a:pt x="0" y="16653"/>
                    <a:pt x="0" y="37195"/>
                  </a:cubicBezTo>
                  <a:cubicBezTo>
                    <a:pt x="0" y="57737"/>
                    <a:pt x="16653" y="74390"/>
                    <a:pt x="37195" y="74390"/>
                  </a:cubicBezTo>
                  <a:close/>
                </a:path>
              </a:pathLst>
            </a:custGeom>
            <a:solidFill>
              <a:srgbClr val="49E5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2B000F4-62DC-5606-5392-0A827AC86F94}"/>
                </a:ext>
              </a:extLst>
            </p:cNvPr>
            <p:cNvSpPr/>
            <p:nvPr/>
          </p:nvSpPr>
          <p:spPr>
            <a:xfrm>
              <a:off x="5714417" y="1813475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8CACE2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52F05B32-8C15-1939-D32C-3E590399D6C9}"/>
                </a:ext>
              </a:extLst>
            </p:cNvPr>
            <p:cNvSpPr/>
            <p:nvPr/>
          </p:nvSpPr>
          <p:spPr>
            <a:xfrm>
              <a:off x="5679580" y="1749086"/>
              <a:ext cx="521589" cy="527875"/>
            </a:xfrm>
            <a:custGeom>
              <a:avLst/>
              <a:gdLst>
                <a:gd name="connsiteX0" fmla="*/ 24 w 521589"/>
                <a:gd name="connsiteY0" fmla="*/ 263557 h 527875"/>
                <a:gd name="connsiteX1" fmla="*/ 262818 w 521589"/>
                <a:gd name="connsiteY1" fmla="*/ 0 h 527875"/>
                <a:gd name="connsiteX2" fmla="*/ 521565 w 521589"/>
                <a:gd name="connsiteY2" fmla="*/ 263557 h 527875"/>
                <a:gd name="connsiteX3" fmla="*/ 264319 w 521589"/>
                <a:gd name="connsiteY3" fmla="*/ 527852 h 527875"/>
                <a:gd name="connsiteX4" fmla="*/ 24 w 521589"/>
                <a:gd name="connsiteY4" fmla="*/ 270605 h 527875"/>
                <a:gd name="connsiteX5" fmla="*/ 24 w 521589"/>
                <a:gd name="connsiteY5" fmla="*/ 263557 h 52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589" h="527875">
                  <a:moveTo>
                    <a:pt x="24" y="263557"/>
                  </a:moveTo>
                  <a:cubicBezTo>
                    <a:pt x="24" y="119539"/>
                    <a:pt x="118801" y="0"/>
                    <a:pt x="262818" y="0"/>
                  </a:cubicBezTo>
                  <a:cubicBezTo>
                    <a:pt x="406837" y="0"/>
                    <a:pt x="521565" y="119539"/>
                    <a:pt x="521565" y="263557"/>
                  </a:cubicBezTo>
                  <a:cubicBezTo>
                    <a:pt x="523512" y="407576"/>
                    <a:pt x="408338" y="525905"/>
                    <a:pt x="264319" y="527852"/>
                  </a:cubicBezTo>
                  <a:cubicBezTo>
                    <a:pt x="120299" y="529798"/>
                    <a:pt x="1970" y="414625"/>
                    <a:pt x="24" y="270605"/>
                  </a:cubicBezTo>
                  <a:cubicBezTo>
                    <a:pt x="-8" y="268256"/>
                    <a:pt x="-8" y="265906"/>
                    <a:pt x="24" y="263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B63F731-7BBD-D74B-70DC-470B26B2EB70}"/>
                </a:ext>
              </a:extLst>
            </p:cNvPr>
            <p:cNvSpPr/>
            <p:nvPr/>
          </p:nvSpPr>
          <p:spPr>
            <a:xfrm>
              <a:off x="5714417" y="1768850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32" y="521589"/>
                    <a:pt x="521589" y="404822"/>
                    <a:pt x="521589" y="260794"/>
                  </a:cubicBezTo>
                  <a:cubicBezTo>
                    <a:pt x="521589" y="116757"/>
                    <a:pt x="404832" y="0"/>
                    <a:pt x="260795" y="0"/>
                  </a:cubicBezTo>
                  <a:cubicBezTo>
                    <a:pt x="116767" y="0"/>
                    <a:pt x="0" y="116757"/>
                    <a:pt x="0" y="260794"/>
                  </a:cubicBezTo>
                  <a:cubicBezTo>
                    <a:pt x="0" y="404822"/>
                    <a:pt x="116767" y="521589"/>
                    <a:pt x="260795" y="521589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DB2362C6-C5EB-1E3F-44D4-DC1507BDF89E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470A59E-AD10-FDB6-BCB8-660ECDCEEFF2}"/>
                </a:ext>
              </a:extLst>
            </p:cNvPr>
            <p:cNvSpPr/>
            <p:nvPr/>
          </p:nvSpPr>
          <p:spPr>
            <a:xfrm>
              <a:off x="5793125" y="2020528"/>
              <a:ext cx="50689" cy="61313"/>
            </a:xfrm>
            <a:custGeom>
              <a:avLst/>
              <a:gdLst>
                <a:gd name="connsiteX0" fmla="*/ 50689 w 50689"/>
                <a:gd name="connsiteY0" fmla="*/ 61313 h 61313"/>
                <a:gd name="connsiteX1" fmla="*/ 5636 w 50689"/>
                <a:gd name="connsiteY1" fmla="*/ 6545 h 61313"/>
                <a:gd name="connsiteX2" fmla="*/ 41545 w 50689"/>
                <a:gd name="connsiteY2" fmla="*/ 10307 h 6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9" h="61313">
                  <a:moveTo>
                    <a:pt x="50689" y="61313"/>
                  </a:moveTo>
                  <a:cubicBezTo>
                    <a:pt x="9732" y="52503"/>
                    <a:pt x="-10699" y="23213"/>
                    <a:pt x="5636" y="6545"/>
                  </a:cubicBezTo>
                  <a:cubicBezTo>
                    <a:pt x="21971" y="-10124"/>
                    <a:pt x="41545" y="10307"/>
                    <a:pt x="41545" y="10307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0B8A3B0-CF45-B0AE-4DB9-A0D150ECE602}"/>
                </a:ext>
              </a:extLst>
            </p:cNvPr>
            <p:cNvSpPr/>
            <p:nvPr/>
          </p:nvSpPr>
          <p:spPr>
            <a:xfrm>
              <a:off x="6061461" y="2020507"/>
              <a:ext cx="50708" cy="61334"/>
            </a:xfrm>
            <a:custGeom>
              <a:avLst/>
              <a:gdLst>
                <a:gd name="connsiteX0" fmla="*/ 9144 w 50708"/>
                <a:gd name="connsiteY0" fmla="*/ 10328 h 61334"/>
                <a:gd name="connsiteX1" fmla="*/ 45053 w 50708"/>
                <a:gd name="connsiteY1" fmla="*/ 6565 h 61334"/>
                <a:gd name="connsiteX2" fmla="*/ 0 w 50708"/>
                <a:gd name="connsiteY2" fmla="*/ 61334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8" h="61334">
                  <a:moveTo>
                    <a:pt x="9144" y="10328"/>
                  </a:moveTo>
                  <a:cubicBezTo>
                    <a:pt x="9144" y="10328"/>
                    <a:pt x="28670" y="-10151"/>
                    <a:pt x="45053" y="6565"/>
                  </a:cubicBezTo>
                  <a:cubicBezTo>
                    <a:pt x="61436" y="23282"/>
                    <a:pt x="40958" y="52524"/>
                    <a:pt x="0" y="61334"/>
                  </a:cubicBez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118E523-40A0-FC9E-08DB-FF0073E2E40C}"/>
                </a:ext>
              </a:extLst>
            </p:cNvPr>
            <p:cNvSpPr/>
            <p:nvPr/>
          </p:nvSpPr>
          <p:spPr>
            <a:xfrm>
              <a:off x="5811525" y="2020507"/>
              <a:ext cx="300644" cy="61334"/>
            </a:xfrm>
            <a:custGeom>
              <a:avLst/>
              <a:gdLst>
                <a:gd name="connsiteX0" fmla="*/ 259080 w 300644"/>
                <a:gd name="connsiteY0" fmla="*/ 10328 h 61334"/>
                <a:gd name="connsiteX1" fmla="*/ 294989 w 300644"/>
                <a:gd name="connsiteY1" fmla="*/ 6565 h 61334"/>
                <a:gd name="connsiteX2" fmla="*/ 249936 w 300644"/>
                <a:gd name="connsiteY2" fmla="*/ 61334 h 61334"/>
                <a:gd name="connsiteX3" fmla="*/ 20050 w 300644"/>
                <a:gd name="connsiteY3" fmla="*/ 31902 h 61334"/>
                <a:gd name="connsiteX4" fmla="*/ 0 w 300644"/>
                <a:gd name="connsiteY4" fmla="*/ 19948 h 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44" h="61334">
                  <a:moveTo>
                    <a:pt x="259080" y="10328"/>
                  </a:moveTo>
                  <a:cubicBezTo>
                    <a:pt x="259080" y="10328"/>
                    <a:pt x="278606" y="-10151"/>
                    <a:pt x="294989" y="6565"/>
                  </a:cubicBezTo>
                  <a:cubicBezTo>
                    <a:pt x="311372" y="23282"/>
                    <a:pt x="290893" y="52524"/>
                    <a:pt x="249936" y="61334"/>
                  </a:cubicBezTo>
                  <a:moveTo>
                    <a:pt x="20050" y="31902"/>
                  </a:moveTo>
                  <a:lnTo>
                    <a:pt x="0" y="19948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C51AACE-EB00-8D9C-C34A-600267275BDC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DA9CF384-4078-BA29-18E6-3CEFC67436E6}"/>
                </a:ext>
              </a:extLst>
            </p:cNvPr>
            <p:cNvSpPr/>
            <p:nvPr/>
          </p:nvSpPr>
          <p:spPr>
            <a:xfrm>
              <a:off x="5911633" y="2147231"/>
              <a:ext cx="75295" cy="56530"/>
            </a:xfrm>
            <a:custGeom>
              <a:avLst/>
              <a:gdLst>
                <a:gd name="connsiteX0" fmla="*/ 1857 w 75295"/>
                <a:gd name="connsiteY0" fmla="*/ 12430 h 56530"/>
                <a:gd name="connsiteX1" fmla="*/ 0 w 75295"/>
                <a:gd name="connsiteY1" fmla="*/ 56531 h 56530"/>
                <a:gd name="connsiteX2" fmla="*/ 75295 w 75295"/>
                <a:gd name="connsiteY2" fmla="*/ 55912 h 56530"/>
                <a:gd name="connsiteX3" fmla="*/ 74295 w 75295"/>
                <a:gd name="connsiteY3" fmla="*/ 0 h 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5" h="56530">
                  <a:moveTo>
                    <a:pt x="1857" y="12430"/>
                  </a:moveTo>
                  <a:lnTo>
                    <a:pt x="0" y="56531"/>
                  </a:lnTo>
                  <a:lnTo>
                    <a:pt x="75295" y="55912"/>
                  </a:lnTo>
                  <a:lnTo>
                    <a:pt x="74295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509E641-135D-1474-E7F8-B86243DA86E7}"/>
                </a:ext>
              </a:extLst>
            </p:cNvPr>
            <p:cNvSpPr/>
            <p:nvPr/>
          </p:nvSpPr>
          <p:spPr>
            <a:xfrm>
              <a:off x="5820592" y="2190940"/>
              <a:ext cx="258108" cy="80215"/>
            </a:xfrm>
            <a:custGeom>
              <a:avLst/>
              <a:gdLst>
                <a:gd name="connsiteX0" fmla="*/ 77 w 258108"/>
                <a:gd name="connsiteY0" fmla="*/ 46444 h 80215"/>
                <a:gd name="connsiteX1" fmla="*/ 131807 w 258108"/>
                <a:gd name="connsiteY1" fmla="*/ 58 h 80215"/>
                <a:gd name="connsiteX2" fmla="*/ 258109 w 258108"/>
                <a:gd name="connsiteY2" fmla="*/ 37586 h 80215"/>
                <a:gd name="connsiteX3" fmla="*/ 98279 w 258108"/>
                <a:gd name="connsiteY3" fmla="*/ 77639 h 80215"/>
                <a:gd name="connsiteX4" fmla="*/ 77 w 258108"/>
                <a:gd name="connsiteY4" fmla="*/ 46444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08" h="80215">
                  <a:moveTo>
                    <a:pt x="77" y="46444"/>
                  </a:moveTo>
                  <a:cubicBezTo>
                    <a:pt x="77" y="46444"/>
                    <a:pt x="48416" y="-1895"/>
                    <a:pt x="131807" y="58"/>
                  </a:cubicBezTo>
                  <a:cubicBezTo>
                    <a:pt x="176550" y="764"/>
                    <a:pt x="220240" y="13746"/>
                    <a:pt x="258109" y="37586"/>
                  </a:cubicBezTo>
                  <a:cubicBezTo>
                    <a:pt x="258109" y="37586"/>
                    <a:pt x="179861" y="92593"/>
                    <a:pt x="98279" y="77639"/>
                  </a:cubicBezTo>
                  <a:cubicBezTo>
                    <a:pt x="16698" y="62684"/>
                    <a:pt x="-1352" y="54160"/>
                    <a:pt x="77" y="46444"/>
                  </a:cubicBezTo>
                  <a:close/>
                </a:path>
              </a:pathLst>
            </a:custGeom>
            <a:solidFill>
              <a:srgbClr val="49E5D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CC52CA70-C50A-8894-4C94-7C402A51B15C}"/>
                </a:ext>
              </a:extLst>
            </p:cNvPr>
            <p:cNvSpPr/>
            <p:nvPr/>
          </p:nvSpPr>
          <p:spPr>
            <a:xfrm>
              <a:off x="5834266" y="1912713"/>
              <a:ext cx="245661" cy="248364"/>
            </a:xfrm>
            <a:custGeom>
              <a:avLst/>
              <a:gdLst>
                <a:gd name="connsiteX0" fmla="*/ 245625 w 245661"/>
                <a:gd name="connsiteY0" fmla="*/ 81736 h 248364"/>
                <a:gd name="connsiteX1" fmla="*/ 96035 w 245661"/>
                <a:gd name="connsiteY1" fmla="*/ 247805 h 248364"/>
                <a:gd name="connsiteX2" fmla="*/ 4786 w 245661"/>
                <a:gd name="connsiteY2" fmla="*/ 52066 h 248364"/>
                <a:gd name="connsiteX3" fmla="*/ 106322 w 245661"/>
                <a:gd name="connsiteY3" fmla="*/ 1012 h 248364"/>
                <a:gd name="connsiteX4" fmla="*/ 183713 w 245661"/>
                <a:gd name="connsiteY4" fmla="*/ 5060 h 248364"/>
                <a:gd name="connsiteX5" fmla="*/ 245625 w 245661"/>
                <a:gd name="connsiteY5" fmla="*/ 81736 h 24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661" h="248364">
                  <a:moveTo>
                    <a:pt x="245625" y="81736"/>
                  </a:moveTo>
                  <a:cubicBezTo>
                    <a:pt x="246721" y="133409"/>
                    <a:pt x="223622" y="257711"/>
                    <a:pt x="96035" y="247805"/>
                  </a:cubicBezTo>
                  <a:cubicBezTo>
                    <a:pt x="-31552" y="237899"/>
                    <a:pt x="4786" y="52066"/>
                    <a:pt x="4786" y="52066"/>
                  </a:cubicBezTo>
                  <a:cubicBezTo>
                    <a:pt x="4786" y="52066"/>
                    <a:pt x="102512" y="1012"/>
                    <a:pt x="106322" y="1012"/>
                  </a:cubicBezTo>
                  <a:cubicBezTo>
                    <a:pt x="110132" y="1012"/>
                    <a:pt x="176188" y="-3036"/>
                    <a:pt x="183713" y="5060"/>
                  </a:cubicBezTo>
                  <a:cubicBezTo>
                    <a:pt x="191237" y="13156"/>
                    <a:pt x="245625" y="81736"/>
                    <a:pt x="245625" y="81736"/>
                  </a:cubicBezTo>
                  <a:close/>
                </a:path>
              </a:pathLst>
            </a:custGeom>
            <a:solidFill>
              <a:srgbClr val="F9D3DC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0B1E7D58-A1E9-6F6C-8D34-D30D3AF5B6C0}"/>
                </a:ext>
              </a:extLst>
            </p:cNvPr>
            <p:cNvSpPr/>
            <p:nvPr/>
          </p:nvSpPr>
          <p:spPr>
            <a:xfrm>
              <a:off x="5804221" y="1852662"/>
              <a:ext cx="284911" cy="177379"/>
            </a:xfrm>
            <a:custGeom>
              <a:avLst/>
              <a:gdLst>
                <a:gd name="connsiteX0" fmla="*/ 142082 w 284911"/>
                <a:gd name="connsiteY0" fmla="*/ 85305 h 177379"/>
                <a:gd name="connsiteX1" fmla="*/ 82599 w 284911"/>
                <a:gd name="connsiteY1" fmla="*/ 118642 h 177379"/>
                <a:gd name="connsiteX2" fmla="*/ 5256 w 284911"/>
                <a:gd name="connsiteY2" fmla="*/ 176935 h 177379"/>
                <a:gd name="connsiteX3" fmla="*/ 48118 w 284911"/>
                <a:gd name="connsiteY3" fmla="*/ 33203 h 177379"/>
                <a:gd name="connsiteX4" fmla="*/ 228427 w 284911"/>
                <a:gd name="connsiteY4" fmla="*/ 32774 h 177379"/>
                <a:gd name="connsiteX5" fmla="*/ 284767 w 284911"/>
                <a:gd name="connsiteY5" fmla="*/ 173459 h 177379"/>
                <a:gd name="connsiteX6" fmla="*/ 201661 w 284911"/>
                <a:gd name="connsiteY6" fmla="*/ 144598 h 177379"/>
                <a:gd name="connsiteX7" fmla="*/ 142082 w 284911"/>
                <a:gd name="connsiteY7" fmla="*/ 85305 h 17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11" h="177379">
                  <a:moveTo>
                    <a:pt x="142082" y="85305"/>
                  </a:moveTo>
                  <a:cubicBezTo>
                    <a:pt x="142082" y="85305"/>
                    <a:pt x="88409" y="75494"/>
                    <a:pt x="82599" y="118642"/>
                  </a:cubicBezTo>
                  <a:cubicBezTo>
                    <a:pt x="78503" y="149313"/>
                    <a:pt x="62977" y="181555"/>
                    <a:pt x="5256" y="176935"/>
                  </a:cubicBezTo>
                  <a:cubicBezTo>
                    <a:pt x="5256" y="176935"/>
                    <a:pt x="-22129" y="89829"/>
                    <a:pt x="48118" y="33203"/>
                  </a:cubicBezTo>
                  <a:cubicBezTo>
                    <a:pt x="108174" y="-15279"/>
                    <a:pt x="171943" y="-6516"/>
                    <a:pt x="228427" y="32774"/>
                  </a:cubicBezTo>
                  <a:cubicBezTo>
                    <a:pt x="290577" y="75923"/>
                    <a:pt x="284767" y="173459"/>
                    <a:pt x="284767" y="173459"/>
                  </a:cubicBezTo>
                  <a:cubicBezTo>
                    <a:pt x="284767" y="173459"/>
                    <a:pt x="207186" y="180888"/>
                    <a:pt x="201661" y="144598"/>
                  </a:cubicBezTo>
                  <a:cubicBezTo>
                    <a:pt x="196137" y="108308"/>
                    <a:pt x="182849" y="82019"/>
                    <a:pt x="142082" y="85305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EB49529F-A19C-B27D-1D52-CBA5CC828417}"/>
                </a:ext>
              </a:extLst>
            </p:cNvPr>
            <p:cNvSpPr/>
            <p:nvPr/>
          </p:nvSpPr>
          <p:spPr>
            <a:xfrm>
              <a:off x="5886487" y="2014452"/>
              <a:ext cx="129682" cy="29432"/>
            </a:xfrm>
            <a:custGeom>
              <a:avLst/>
              <a:gdLst>
                <a:gd name="connsiteX0" fmla="*/ 12240 w 129682"/>
                <a:gd name="connsiteY0" fmla="*/ 29432 h 29432"/>
                <a:gd name="connsiteX1" fmla="*/ 24479 w 129682"/>
                <a:gd name="connsiteY1" fmla="*/ 14716 h 29432"/>
                <a:gd name="connsiteX2" fmla="*/ 12240 w 129682"/>
                <a:gd name="connsiteY2" fmla="*/ 0 h 29432"/>
                <a:gd name="connsiteX3" fmla="*/ 0 w 129682"/>
                <a:gd name="connsiteY3" fmla="*/ 14716 h 29432"/>
                <a:gd name="connsiteX4" fmla="*/ 12240 w 129682"/>
                <a:gd name="connsiteY4" fmla="*/ 29432 h 29432"/>
                <a:gd name="connsiteX5" fmla="*/ 117443 w 129682"/>
                <a:gd name="connsiteY5" fmla="*/ 29432 h 29432"/>
                <a:gd name="connsiteX6" fmla="*/ 129683 w 129682"/>
                <a:gd name="connsiteY6" fmla="*/ 14716 h 29432"/>
                <a:gd name="connsiteX7" fmla="*/ 117443 w 129682"/>
                <a:gd name="connsiteY7" fmla="*/ 0 h 29432"/>
                <a:gd name="connsiteX8" fmla="*/ 105204 w 129682"/>
                <a:gd name="connsiteY8" fmla="*/ 14716 h 29432"/>
                <a:gd name="connsiteX9" fmla="*/ 117443 w 129682"/>
                <a:gd name="connsiteY9" fmla="*/ 29432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82" h="29432">
                  <a:moveTo>
                    <a:pt x="12240" y="29432"/>
                  </a:moveTo>
                  <a:cubicBezTo>
                    <a:pt x="18993" y="29432"/>
                    <a:pt x="24479" y="22841"/>
                    <a:pt x="24479" y="14716"/>
                  </a:cubicBezTo>
                  <a:cubicBezTo>
                    <a:pt x="24479" y="6591"/>
                    <a:pt x="18993" y="0"/>
                    <a:pt x="12240" y="0"/>
                  </a:cubicBezTo>
                  <a:cubicBezTo>
                    <a:pt x="5477" y="0"/>
                    <a:pt x="0" y="6591"/>
                    <a:pt x="0" y="14716"/>
                  </a:cubicBezTo>
                  <a:cubicBezTo>
                    <a:pt x="0" y="22841"/>
                    <a:pt x="5477" y="29432"/>
                    <a:pt x="12240" y="29432"/>
                  </a:cubicBezTo>
                  <a:close/>
                  <a:moveTo>
                    <a:pt x="117443" y="29432"/>
                  </a:moveTo>
                  <a:cubicBezTo>
                    <a:pt x="124196" y="29432"/>
                    <a:pt x="129683" y="22841"/>
                    <a:pt x="129683" y="14716"/>
                  </a:cubicBezTo>
                  <a:cubicBezTo>
                    <a:pt x="129683" y="6591"/>
                    <a:pt x="124196" y="0"/>
                    <a:pt x="117443" y="0"/>
                  </a:cubicBezTo>
                  <a:cubicBezTo>
                    <a:pt x="110680" y="0"/>
                    <a:pt x="105204" y="6591"/>
                    <a:pt x="105204" y="14716"/>
                  </a:cubicBezTo>
                  <a:cubicBezTo>
                    <a:pt x="105204" y="22841"/>
                    <a:pt x="110680" y="29432"/>
                    <a:pt x="117443" y="29432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AAAFD4A-BB09-BE5B-F75A-1A3625C56FE7}"/>
                </a:ext>
              </a:extLst>
            </p:cNvPr>
            <p:cNvSpPr/>
            <p:nvPr/>
          </p:nvSpPr>
          <p:spPr>
            <a:xfrm>
              <a:off x="5920967" y="2027692"/>
              <a:ext cx="69723" cy="91715"/>
            </a:xfrm>
            <a:custGeom>
              <a:avLst/>
              <a:gdLst>
                <a:gd name="connsiteX0" fmla="*/ 32623 w 69723"/>
                <a:gd name="connsiteY0" fmla="*/ 0 h 91715"/>
                <a:gd name="connsiteX1" fmla="*/ 46577 w 69723"/>
                <a:gd name="connsiteY1" fmla="*/ 49054 h 91715"/>
                <a:gd name="connsiteX2" fmla="*/ 27527 w 69723"/>
                <a:gd name="connsiteY2" fmla="*/ 60960 h 91715"/>
                <a:gd name="connsiteX3" fmla="*/ 0 w 69723"/>
                <a:gd name="connsiteY3" fmla="*/ 88059 h 91715"/>
                <a:gd name="connsiteX4" fmla="*/ 69723 w 69723"/>
                <a:gd name="connsiteY4" fmla="*/ 75962 h 9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3" h="91715">
                  <a:moveTo>
                    <a:pt x="32623" y="0"/>
                  </a:moveTo>
                  <a:cubicBezTo>
                    <a:pt x="36183" y="16642"/>
                    <a:pt x="40845" y="33030"/>
                    <a:pt x="46577" y="49054"/>
                  </a:cubicBezTo>
                  <a:lnTo>
                    <a:pt x="27527" y="60960"/>
                  </a:lnTo>
                  <a:moveTo>
                    <a:pt x="0" y="88059"/>
                  </a:moveTo>
                  <a:cubicBezTo>
                    <a:pt x="23818" y="95714"/>
                    <a:pt x="49876" y="91193"/>
                    <a:pt x="69723" y="75962"/>
                  </a:cubicBez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C04B2C8-CF4C-1AED-8D53-8610C90F8451}"/>
                </a:ext>
              </a:extLst>
            </p:cNvPr>
            <p:cNvSpPr/>
            <p:nvPr/>
          </p:nvSpPr>
          <p:spPr>
            <a:xfrm>
              <a:off x="5681080" y="1748467"/>
              <a:ext cx="521588" cy="521589"/>
            </a:xfrm>
            <a:custGeom>
              <a:avLst/>
              <a:gdLst>
                <a:gd name="connsiteX0" fmla="*/ 260795 w 521588"/>
                <a:gd name="connsiteY0" fmla="*/ 521589 h 521589"/>
                <a:gd name="connsiteX1" fmla="*/ 521589 w 521588"/>
                <a:gd name="connsiteY1" fmla="*/ 260794 h 521589"/>
                <a:gd name="connsiteX2" fmla="*/ 260795 w 521588"/>
                <a:gd name="connsiteY2" fmla="*/ 0 h 521589"/>
                <a:gd name="connsiteX3" fmla="*/ 0 w 521588"/>
                <a:gd name="connsiteY3" fmla="*/ 260794 h 521589"/>
                <a:gd name="connsiteX4" fmla="*/ 260795 w 521588"/>
                <a:gd name="connsiteY4" fmla="*/ 521589 h 52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88" h="521589">
                  <a:moveTo>
                    <a:pt x="260795" y="521589"/>
                  </a:moveTo>
                  <a:cubicBezTo>
                    <a:pt x="404822" y="521589"/>
                    <a:pt x="521589" y="404822"/>
                    <a:pt x="521589" y="260794"/>
                  </a:cubicBezTo>
                  <a:cubicBezTo>
                    <a:pt x="521589" y="116757"/>
                    <a:pt x="404822" y="0"/>
                    <a:pt x="260795" y="0"/>
                  </a:cubicBezTo>
                  <a:cubicBezTo>
                    <a:pt x="116757" y="0"/>
                    <a:pt x="0" y="116757"/>
                    <a:pt x="0" y="260794"/>
                  </a:cubicBezTo>
                  <a:cubicBezTo>
                    <a:pt x="0" y="404822"/>
                    <a:pt x="116757" y="521589"/>
                    <a:pt x="260795" y="521589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9" name="图形 9">
              <a:extLst>
                <a:ext uri="{FF2B5EF4-FFF2-40B4-BE49-F238E27FC236}">
                  <a16:creationId xmlns:a16="http://schemas.microsoft.com/office/drawing/2014/main" id="{172A41C1-F9F1-0FF1-85F2-9E8F0EA71A75}"/>
                </a:ext>
              </a:extLst>
            </p:cNvPr>
            <p:cNvGrpSpPr/>
            <p:nvPr/>
          </p:nvGrpSpPr>
          <p:grpSpPr>
            <a:xfrm>
              <a:off x="6140375" y="2023120"/>
              <a:ext cx="808434" cy="195262"/>
              <a:chOff x="6140375" y="2023120"/>
              <a:chExt cx="808434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47D2F47C-8093-D19A-C827-CC7C8E70B11D}"/>
                  </a:ext>
                </a:extLst>
              </p:cNvPr>
              <p:cNvSpPr/>
              <p:nvPr/>
            </p:nvSpPr>
            <p:spPr>
              <a:xfrm>
                <a:off x="6634723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6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6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6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6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6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6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6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6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6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D67BA0C1-D9F6-C00A-4D2F-46DFAE86C608}"/>
                  </a:ext>
                </a:extLst>
              </p:cNvPr>
              <p:cNvSpPr/>
              <p:nvPr/>
            </p:nvSpPr>
            <p:spPr>
              <a:xfrm>
                <a:off x="6795886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9 w 152923"/>
                  <a:gd name="connsiteY90" fmla="*/ 11906 h 195262"/>
                  <a:gd name="connsiteX91" fmla="*/ 112643 w 152923"/>
                  <a:gd name="connsiteY91" fmla="*/ 5953 h 195262"/>
                  <a:gd name="connsiteX92" fmla="*/ 106689 w 152923"/>
                  <a:gd name="connsiteY92" fmla="*/ 0 h 195262"/>
                  <a:gd name="connsiteX93" fmla="*/ 100736 w 152923"/>
                  <a:gd name="connsiteY93" fmla="*/ 5953 h 195262"/>
                  <a:gd name="connsiteX94" fmla="*/ 106689 w 152923"/>
                  <a:gd name="connsiteY94" fmla="*/ 11906 h 195262"/>
                  <a:gd name="connsiteX95" fmla="*/ 106689 w 152923"/>
                  <a:gd name="connsiteY95" fmla="*/ 34814 h 195262"/>
                  <a:gd name="connsiteX96" fmla="*/ 112643 w 152923"/>
                  <a:gd name="connsiteY96" fmla="*/ 28861 h 195262"/>
                  <a:gd name="connsiteX97" fmla="*/ 106689 w 152923"/>
                  <a:gd name="connsiteY97" fmla="*/ 22908 h 195262"/>
                  <a:gd name="connsiteX98" fmla="*/ 100736 w 152923"/>
                  <a:gd name="connsiteY98" fmla="*/ 28861 h 195262"/>
                  <a:gd name="connsiteX99" fmla="*/ 106689 w 152923"/>
                  <a:gd name="connsiteY99" fmla="*/ 34814 h 195262"/>
                  <a:gd name="connsiteX100" fmla="*/ 106689 w 152923"/>
                  <a:gd name="connsiteY100" fmla="*/ 57721 h 195262"/>
                  <a:gd name="connsiteX101" fmla="*/ 112643 w 152923"/>
                  <a:gd name="connsiteY101" fmla="*/ 51768 h 195262"/>
                  <a:gd name="connsiteX102" fmla="*/ 106689 w 152923"/>
                  <a:gd name="connsiteY102" fmla="*/ 45815 h 195262"/>
                  <a:gd name="connsiteX103" fmla="*/ 100736 w 152923"/>
                  <a:gd name="connsiteY103" fmla="*/ 51768 h 195262"/>
                  <a:gd name="connsiteX104" fmla="*/ 106689 w 152923"/>
                  <a:gd name="connsiteY104" fmla="*/ 57721 h 195262"/>
                  <a:gd name="connsiteX105" fmla="*/ 106689 w 152923"/>
                  <a:gd name="connsiteY105" fmla="*/ 80629 h 195262"/>
                  <a:gd name="connsiteX106" fmla="*/ 112643 w 152923"/>
                  <a:gd name="connsiteY106" fmla="*/ 74676 h 195262"/>
                  <a:gd name="connsiteX107" fmla="*/ 106689 w 152923"/>
                  <a:gd name="connsiteY107" fmla="*/ 68723 h 195262"/>
                  <a:gd name="connsiteX108" fmla="*/ 100736 w 152923"/>
                  <a:gd name="connsiteY108" fmla="*/ 74676 h 195262"/>
                  <a:gd name="connsiteX109" fmla="*/ 106689 w 152923"/>
                  <a:gd name="connsiteY109" fmla="*/ 80629 h 195262"/>
                  <a:gd name="connsiteX110" fmla="*/ 106689 w 152923"/>
                  <a:gd name="connsiteY110" fmla="*/ 103584 h 195262"/>
                  <a:gd name="connsiteX111" fmla="*/ 112643 w 152923"/>
                  <a:gd name="connsiteY111" fmla="*/ 97631 h 195262"/>
                  <a:gd name="connsiteX112" fmla="*/ 106689 w 152923"/>
                  <a:gd name="connsiteY112" fmla="*/ 91678 h 195262"/>
                  <a:gd name="connsiteX113" fmla="*/ 100736 w 152923"/>
                  <a:gd name="connsiteY113" fmla="*/ 97631 h 195262"/>
                  <a:gd name="connsiteX114" fmla="*/ 106689 w 152923"/>
                  <a:gd name="connsiteY114" fmla="*/ 103584 h 195262"/>
                  <a:gd name="connsiteX115" fmla="*/ 106689 w 152923"/>
                  <a:gd name="connsiteY115" fmla="*/ 126492 h 195262"/>
                  <a:gd name="connsiteX116" fmla="*/ 112643 w 152923"/>
                  <a:gd name="connsiteY116" fmla="*/ 120539 h 195262"/>
                  <a:gd name="connsiteX117" fmla="*/ 106689 w 152923"/>
                  <a:gd name="connsiteY117" fmla="*/ 114586 h 195262"/>
                  <a:gd name="connsiteX118" fmla="*/ 100736 w 152923"/>
                  <a:gd name="connsiteY118" fmla="*/ 120539 h 195262"/>
                  <a:gd name="connsiteX119" fmla="*/ 106689 w 152923"/>
                  <a:gd name="connsiteY119" fmla="*/ 126492 h 195262"/>
                  <a:gd name="connsiteX120" fmla="*/ 106689 w 152923"/>
                  <a:gd name="connsiteY120" fmla="*/ 149400 h 195262"/>
                  <a:gd name="connsiteX121" fmla="*/ 112643 w 152923"/>
                  <a:gd name="connsiteY121" fmla="*/ 143446 h 195262"/>
                  <a:gd name="connsiteX122" fmla="*/ 106689 w 152923"/>
                  <a:gd name="connsiteY122" fmla="*/ 137493 h 195262"/>
                  <a:gd name="connsiteX123" fmla="*/ 100736 w 152923"/>
                  <a:gd name="connsiteY123" fmla="*/ 143446 h 195262"/>
                  <a:gd name="connsiteX124" fmla="*/ 106689 w 152923"/>
                  <a:gd name="connsiteY124" fmla="*/ 149400 h 195262"/>
                  <a:gd name="connsiteX125" fmla="*/ 106689 w 152923"/>
                  <a:gd name="connsiteY125" fmla="*/ 172307 h 195262"/>
                  <a:gd name="connsiteX126" fmla="*/ 112643 w 152923"/>
                  <a:gd name="connsiteY126" fmla="*/ 166354 h 195262"/>
                  <a:gd name="connsiteX127" fmla="*/ 106689 w 152923"/>
                  <a:gd name="connsiteY127" fmla="*/ 160401 h 195262"/>
                  <a:gd name="connsiteX128" fmla="*/ 100736 w 152923"/>
                  <a:gd name="connsiteY128" fmla="*/ 166354 h 195262"/>
                  <a:gd name="connsiteX129" fmla="*/ 106689 w 152923"/>
                  <a:gd name="connsiteY129" fmla="*/ 172307 h 195262"/>
                  <a:gd name="connsiteX130" fmla="*/ 106689 w 152923"/>
                  <a:gd name="connsiteY130" fmla="*/ 195263 h 195262"/>
                  <a:gd name="connsiteX131" fmla="*/ 112643 w 152923"/>
                  <a:gd name="connsiteY131" fmla="*/ 189309 h 195262"/>
                  <a:gd name="connsiteX132" fmla="*/ 106689 w 152923"/>
                  <a:gd name="connsiteY132" fmla="*/ 183356 h 195262"/>
                  <a:gd name="connsiteX133" fmla="*/ 100736 w 152923"/>
                  <a:gd name="connsiteY133" fmla="*/ 189309 h 195262"/>
                  <a:gd name="connsiteX134" fmla="*/ 106689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108 w 152923"/>
                  <a:gd name="connsiteY270" fmla="*/ 11906 h 195262"/>
                  <a:gd name="connsiteX271" fmla="*/ 32061 w 152923"/>
                  <a:gd name="connsiteY271" fmla="*/ 5953 h 195262"/>
                  <a:gd name="connsiteX272" fmla="*/ 26108 w 152923"/>
                  <a:gd name="connsiteY272" fmla="*/ 0 h 195262"/>
                  <a:gd name="connsiteX273" fmla="*/ 20155 w 152923"/>
                  <a:gd name="connsiteY273" fmla="*/ 5953 h 195262"/>
                  <a:gd name="connsiteX274" fmla="*/ 26108 w 152923"/>
                  <a:gd name="connsiteY274" fmla="*/ 11906 h 195262"/>
                  <a:gd name="connsiteX275" fmla="*/ 26108 w 152923"/>
                  <a:gd name="connsiteY275" fmla="*/ 34814 h 195262"/>
                  <a:gd name="connsiteX276" fmla="*/ 32061 w 152923"/>
                  <a:gd name="connsiteY276" fmla="*/ 28861 h 195262"/>
                  <a:gd name="connsiteX277" fmla="*/ 26108 w 152923"/>
                  <a:gd name="connsiteY277" fmla="*/ 22908 h 195262"/>
                  <a:gd name="connsiteX278" fmla="*/ 20155 w 152923"/>
                  <a:gd name="connsiteY278" fmla="*/ 28861 h 195262"/>
                  <a:gd name="connsiteX279" fmla="*/ 26108 w 152923"/>
                  <a:gd name="connsiteY279" fmla="*/ 34814 h 195262"/>
                  <a:gd name="connsiteX280" fmla="*/ 26108 w 152923"/>
                  <a:gd name="connsiteY280" fmla="*/ 57721 h 195262"/>
                  <a:gd name="connsiteX281" fmla="*/ 32061 w 152923"/>
                  <a:gd name="connsiteY281" fmla="*/ 51768 h 195262"/>
                  <a:gd name="connsiteX282" fmla="*/ 26108 w 152923"/>
                  <a:gd name="connsiteY282" fmla="*/ 45815 h 195262"/>
                  <a:gd name="connsiteX283" fmla="*/ 20155 w 152923"/>
                  <a:gd name="connsiteY283" fmla="*/ 51768 h 195262"/>
                  <a:gd name="connsiteX284" fmla="*/ 26108 w 152923"/>
                  <a:gd name="connsiteY284" fmla="*/ 57721 h 195262"/>
                  <a:gd name="connsiteX285" fmla="*/ 26108 w 152923"/>
                  <a:gd name="connsiteY285" fmla="*/ 80629 h 195262"/>
                  <a:gd name="connsiteX286" fmla="*/ 32061 w 152923"/>
                  <a:gd name="connsiteY286" fmla="*/ 74676 h 195262"/>
                  <a:gd name="connsiteX287" fmla="*/ 26108 w 152923"/>
                  <a:gd name="connsiteY287" fmla="*/ 68723 h 195262"/>
                  <a:gd name="connsiteX288" fmla="*/ 20155 w 152923"/>
                  <a:gd name="connsiteY288" fmla="*/ 74676 h 195262"/>
                  <a:gd name="connsiteX289" fmla="*/ 26108 w 152923"/>
                  <a:gd name="connsiteY289" fmla="*/ 80629 h 195262"/>
                  <a:gd name="connsiteX290" fmla="*/ 26108 w 152923"/>
                  <a:gd name="connsiteY290" fmla="*/ 103584 h 195262"/>
                  <a:gd name="connsiteX291" fmla="*/ 32061 w 152923"/>
                  <a:gd name="connsiteY291" fmla="*/ 97631 h 195262"/>
                  <a:gd name="connsiteX292" fmla="*/ 26108 w 152923"/>
                  <a:gd name="connsiteY292" fmla="*/ 91678 h 195262"/>
                  <a:gd name="connsiteX293" fmla="*/ 20155 w 152923"/>
                  <a:gd name="connsiteY293" fmla="*/ 97631 h 195262"/>
                  <a:gd name="connsiteX294" fmla="*/ 26108 w 152923"/>
                  <a:gd name="connsiteY294" fmla="*/ 103584 h 195262"/>
                  <a:gd name="connsiteX295" fmla="*/ 26108 w 152923"/>
                  <a:gd name="connsiteY295" fmla="*/ 126492 h 195262"/>
                  <a:gd name="connsiteX296" fmla="*/ 32061 w 152923"/>
                  <a:gd name="connsiteY296" fmla="*/ 120539 h 195262"/>
                  <a:gd name="connsiteX297" fmla="*/ 26108 w 152923"/>
                  <a:gd name="connsiteY297" fmla="*/ 114586 h 195262"/>
                  <a:gd name="connsiteX298" fmla="*/ 20155 w 152923"/>
                  <a:gd name="connsiteY298" fmla="*/ 120539 h 195262"/>
                  <a:gd name="connsiteX299" fmla="*/ 26108 w 152923"/>
                  <a:gd name="connsiteY299" fmla="*/ 126492 h 195262"/>
                  <a:gd name="connsiteX300" fmla="*/ 26108 w 152923"/>
                  <a:gd name="connsiteY300" fmla="*/ 149400 h 195262"/>
                  <a:gd name="connsiteX301" fmla="*/ 32061 w 152923"/>
                  <a:gd name="connsiteY301" fmla="*/ 143446 h 195262"/>
                  <a:gd name="connsiteX302" fmla="*/ 26108 w 152923"/>
                  <a:gd name="connsiteY302" fmla="*/ 137493 h 195262"/>
                  <a:gd name="connsiteX303" fmla="*/ 20155 w 152923"/>
                  <a:gd name="connsiteY303" fmla="*/ 143446 h 195262"/>
                  <a:gd name="connsiteX304" fmla="*/ 26108 w 152923"/>
                  <a:gd name="connsiteY304" fmla="*/ 149400 h 195262"/>
                  <a:gd name="connsiteX305" fmla="*/ 26108 w 152923"/>
                  <a:gd name="connsiteY305" fmla="*/ 172307 h 195262"/>
                  <a:gd name="connsiteX306" fmla="*/ 32061 w 152923"/>
                  <a:gd name="connsiteY306" fmla="*/ 166354 h 195262"/>
                  <a:gd name="connsiteX307" fmla="*/ 26108 w 152923"/>
                  <a:gd name="connsiteY307" fmla="*/ 160401 h 195262"/>
                  <a:gd name="connsiteX308" fmla="*/ 20155 w 152923"/>
                  <a:gd name="connsiteY308" fmla="*/ 166354 h 195262"/>
                  <a:gd name="connsiteX309" fmla="*/ 26108 w 152923"/>
                  <a:gd name="connsiteY309" fmla="*/ 172307 h 195262"/>
                  <a:gd name="connsiteX310" fmla="*/ 26108 w 152923"/>
                  <a:gd name="connsiteY310" fmla="*/ 195263 h 195262"/>
                  <a:gd name="connsiteX311" fmla="*/ 32061 w 152923"/>
                  <a:gd name="connsiteY311" fmla="*/ 189309 h 195262"/>
                  <a:gd name="connsiteX312" fmla="*/ 26108 w 152923"/>
                  <a:gd name="connsiteY312" fmla="*/ 183356 h 195262"/>
                  <a:gd name="connsiteX313" fmla="*/ 20155 w 152923"/>
                  <a:gd name="connsiteY313" fmla="*/ 189309 h 195262"/>
                  <a:gd name="connsiteX314" fmla="*/ 26108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9" y="11906"/>
                    </a:moveTo>
                    <a:cubicBezTo>
                      <a:pt x="109977" y="11906"/>
                      <a:pt x="112643" y="9241"/>
                      <a:pt x="112643" y="5953"/>
                    </a:cubicBezTo>
                    <a:cubicBezTo>
                      <a:pt x="112643" y="2665"/>
                      <a:pt x="109977" y="0"/>
                      <a:pt x="106689" y="0"/>
                    </a:cubicBezTo>
                    <a:cubicBezTo>
                      <a:pt x="103402" y="0"/>
                      <a:pt x="100736" y="2665"/>
                      <a:pt x="100736" y="5953"/>
                    </a:cubicBezTo>
                    <a:cubicBezTo>
                      <a:pt x="100736" y="9241"/>
                      <a:pt x="103402" y="11906"/>
                      <a:pt x="106689" y="11906"/>
                    </a:cubicBezTo>
                    <a:close/>
                    <a:moveTo>
                      <a:pt x="106689" y="34814"/>
                    </a:moveTo>
                    <a:cubicBezTo>
                      <a:pt x="109977" y="34814"/>
                      <a:pt x="112643" y="32149"/>
                      <a:pt x="112643" y="28861"/>
                    </a:cubicBezTo>
                    <a:cubicBezTo>
                      <a:pt x="112643" y="25573"/>
                      <a:pt x="109977" y="22908"/>
                      <a:pt x="106689" y="22908"/>
                    </a:cubicBezTo>
                    <a:cubicBezTo>
                      <a:pt x="103402" y="22908"/>
                      <a:pt x="100736" y="25573"/>
                      <a:pt x="100736" y="28861"/>
                    </a:cubicBezTo>
                    <a:cubicBezTo>
                      <a:pt x="100736" y="32149"/>
                      <a:pt x="103402" y="34814"/>
                      <a:pt x="106689" y="34814"/>
                    </a:cubicBezTo>
                    <a:close/>
                    <a:moveTo>
                      <a:pt x="106689" y="57721"/>
                    </a:moveTo>
                    <a:cubicBezTo>
                      <a:pt x="109977" y="57721"/>
                      <a:pt x="112643" y="55056"/>
                      <a:pt x="112643" y="51768"/>
                    </a:cubicBezTo>
                    <a:cubicBezTo>
                      <a:pt x="112643" y="48480"/>
                      <a:pt x="109977" y="45815"/>
                      <a:pt x="106689" y="45815"/>
                    </a:cubicBezTo>
                    <a:cubicBezTo>
                      <a:pt x="103402" y="45815"/>
                      <a:pt x="100736" y="48480"/>
                      <a:pt x="100736" y="51768"/>
                    </a:cubicBezTo>
                    <a:cubicBezTo>
                      <a:pt x="100736" y="55056"/>
                      <a:pt x="103402" y="57721"/>
                      <a:pt x="106689" y="57721"/>
                    </a:cubicBezTo>
                    <a:close/>
                    <a:moveTo>
                      <a:pt x="106689" y="80629"/>
                    </a:moveTo>
                    <a:cubicBezTo>
                      <a:pt x="109977" y="80629"/>
                      <a:pt x="112643" y="77964"/>
                      <a:pt x="112643" y="74676"/>
                    </a:cubicBezTo>
                    <a:cubicBezTo>
                      <a:pt x="112643" y="71388"/>
                      <a:pt x="109977" y="68723"/>
                      <a:pt x="106689" y="68723"/>
                    </a:cubicBezTo>
                    <a:cubicBezTo>
                      <a:pt x="103402" y="68723"/>
                      <a:pt x="100736" y="71388"/>
                      <a:pt x="100736" y="74676"/>
                    </a:cubicBezTo>
                    <a:cubicBezTo>
                      <a:pt x="100736" y="77964"/>
                      <a:pt x="103402" y="80629"/>
                      <a:pt x="106689" y="80629"/>
                    </a:cubicBezTo>
                    <a:close/>
                    <a:moveTo>
                      <a:pt x="106689" y="103584"/>
                    </a:moveTo>
                    <a:cubicBezTo>
                      <a:pt x="109977" y="103584"/>
                      <a:pt x="112643" y="100919"/>
                      <a:pt x="112643" y="97631"/>
                    </a:cubicBezTo>
                    <a:cubicBezTo>
                      <a:pt x="112643" y="94343"/>
                      <a:pt x="109977" y="91678"/>
                      <a:pt x="106689" y="91678"/>
                    </a:cubicBezTo>
                    <a:cubicBezTo>
                      <a:pt x="103402" y="91678"/>
                      <a:pt x="100736" y="94343"/>
                      <a:pt x="100736" y="97631"/>
                    </a:cubicBezTo>
                    <a:cubicBezTo>
                      <a:pt x="100736" y="100919"/>
                      <a:pt x="103402" y="103584"/>
                      <a:pt x="106689" y="103584"/>
                    </a:cubicBezTo>
                    <a:close/>
                    <a:moveTo>
                      <a:pt x="106689" y="126492"/>
                    </a:moveTo>
                    <a:cubicBezTo>
                      <a:pt x="109977" y="126492"/>
                      <a:pt x="112643" y="123827"/>
                      <a:pt x="112643" y="120539"/>
                    </a:cubicBezTo>
                    <a:cubicBezTo>
                      <a:pt x="112643" y="117251"/>
                      <a:pt x="109977" y="114586"/>
                      <a:pt x="106689" y="114586"/>
                    </a:cubicBezTo>
                    <a:cubicBezTo>
                      <a:pt x="103402" y="114586"/>
                      <a:pt x="100736" y="117251"/>
                      <a:pt x="100736" y="120539"/>
                    </a:cubicBezTo>
                    <a:cubicBezTo>
                      <a:pt x="100736" y="123827"/>
                      <a:pt x="103402" y="126492"/>
                      <a:pt x="106689" y="126492"/>
                    </a:cubicBezTo>
                    <a:close/>
                    <a:moveTo>
                      <a:pt x="106689" y="149400"/>
                    </a:moveTo>
                    <a:cubicBezTo>
                      <a:pt x="109977" y="149400"/>
                      <a:pt x="112643" y="146734"/>
                      <a:pt x="112643" y="143446"/>
                    </a:cubicBezTo>
                    <a:cubicBezTo>
                      <a:pt x="112643" y="140159"/>
                      <a:pt x="109977" y="137493"/>
                      <a:pt x="106689" y="137493"/>
                    </a:cubicBezTo>
                    <a:cubicBezTo>
                      <a:pt x="103402" y="137493"/>
                      <a:pt x="100736" y="140159"/>
                      <a:pt x="100736" y="143446"/>
                    </a:cubicBezTo>
                    <a:cubicBezTo>
                      <a:pt x="100736" y="146734"/>
                      <a:pt x="103402" y="149400"/>
                      <a:pt x="106689" y="149400"/>
                    </a:cubicBezTo>
                    <a:close/>
                    <a:moveTo>
                      <a:pt x="106689" y="172307"/>
                    </a:moveTo>
                    <a:cubicBezTo>
                      <a:pt x="109977" y="172307"/>
                      <a:pt x="112643" y="169642"/>
                      <a:pt x="112643" y="166354"/>
                    </a:cubicBezTo>
                    <a:cubicBezTo>
                      <a:pt x="112643" y="163066"/>
                      <a:pt x="109977" y="160401"/>
                      <a:pt x="106689" y="160401"/>
                    </a:cubicBezTo>
                    <a:cubicBezTo>
                      <a:pt x="103402" y="160401"/>
                      <a:pt x="100736" y="163066"/>
                      <a:pt x="100736" y="166354"/>
                    </a:cubicBezTo>
                    <a:cubicBezTo>
                      <a:pt x="100736" y="169642"/>
                      <a:pt x="103402" y="172307"/>
                      <a:pt x="106689" y="172307"/>
                    </a:cubicBezTo>
                    <a:close/>
                    <a:moveTo>
                      <a:pt x="106689" y="195263"/>
                    </a:moveTo>
                    <a:cubicBezTo>
                      <a:pt x="109977" y="195263"/>
                      <a:pt x="112643" y="192597"/>
                      <a:pt x="112643" y="189309"/>
                    </a:cubicBezTo>
                    <a:cubicBezTo>
                      <a:pt x="112643" y="186022"/>
                      <a:pt x="109977" y="183356"/>
                      <a:pt x="106689" y="183356"/>
                    </a:cubicBezTo>
                    <a:cubicBezTo>
                      <a:pt x="103402" y="183356"/>
                      <a:pt x="100736" y="186022"/>
                      <a:pt x="100736" y="189309"/>
                    </a:cubicBezTo>
                    <a:cubicBezTo>
                      <a:pt x="100736" y="192597"/>
                      <a:pt x="103402" y="195263"/>
                      <a:pt x="106689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108" y="11906"/>
                    </a:moveTo>
                    <a:cubicBezTo>
                      <a:pt x="29396" y="11906"/>
                      <a:pt x="32061" y="9241"/>
                      <a:pt x="32061" y="5953"/>
                    </a:cubicBezTo>
                    <a:cubicBezTo>
                      <a:pt x="32061" y="2665"/>
                      <a:pt x="29396" y="0"/>
                      <a:pt x="26108" y="0"/>
                    </a:cubicBezTo>
                    <a:cubicBezTo>
                      <a:pt x="22820" y="0"/>
                      <a:pt x="20155" y="2665"/>
                      <a:pt x="20155" y="5953"/>
                    </a:cubicBezTo>
                    <a:cubicBezTo>
                      <a:pt x="20155" y="9241"/>
                      <a:pt x="22820" y="11906"/>
                      <a:pt x="26108" y="11906"/>
                    </a:cubicBezTo>
                    <a:close/>
                    <a:moveTo>
                      <a:pt x="26108" y="34814"/>
                    </a:moveTo>
                    <a:cubicBezTo>
                      <a:pt x="29396" y="34814"/>
                      <a:pt x="32061" y="32149"/>
                      <a:pt x="32061" y="28861"/>
                    </a:cubicBezTo>
                    <a:cubicBezTo>
                      <a:pt x="32061" y="25573"/>
                      <a:pt x="29396" y="22908"/>
                      <a:pt x="26108" y="22908"/>
                    </a:cubicBezTo>
                    <a:cubicBezTo>
                      <a:pt x="22820" y="22908"/>
                      <a:pt x="20155" y="25573"/>
                      <a:pt x="20155" y="28861"/>
                    </a:cubicBezTo>
                    <a:cubicBezTo>
                      <a:pt x="20155" y="32149"/>
                      <a:pt x="22820" y="34814"/>
                      <a:pt x="26108" y="34814"/>
                    </a:cubicBezTo>
                    <a:close/>
                    <a:moveTo>
                      <a:pt x="26108" y="57721"/>
                    </a:moveTo>
                    <a:cubicBezTo>
                      <a:pt x="29396" y="57721"/>
                      <a:pt x="32061" y="55056"/>
                      <a:pt x="32061" y="51768"/>
                    </a:cubicBezTo>
                    <a:cubicBezTo>
                      <a:pt x="32061" y="48480"/>
                      <a:pt x="29396" y="45815"/>
                      <a:pt x="26108" y="45815"/>
                    </a:cubicBezTo>
                    <a:cubicBezTo>
                      <a:pt x="22820" y="45815"/>
                      <a:pt x="20155" y="48480"/>
                      <a:pt x="20155" y="51768"/>
                    </a:cubicBezTo>
                    <a:cubicBezTo>
                      <a:pt x="20155" y="55056"/>
                      <a:pt x="22820" y="57721"/>
                      <a:pt x="26108" y="57721"/>
                    </a:cubicBezTo>
                    <a:close/>
                    <a:moveTo>
                      <a:pt x="26108" y="80629"/>
                    </a:moveTo>
                    <a:cubicBezTo>
                      <a:pt x="29396" y="80629"/>
                      <a:pt x="32061" y="77964"/>
                      <a:pt x="32061" y="74676"/>
                    </a:cubicBezTo>
                    <a:cubicBezTo>
                      <a:pt x="32061" y="71388"/>
                      <a:pt x="29396" y="68723"/>
                      <a:pt x="26108" y="68723"/>
                    </a:cubicBezTo>
                    <a:cubicBezTo>
                      <a:pt x="22820" y="68723"/>
                      <a:pt x="20155" y="71388"/>
                      <a:pt x="20155" y="74676"/>
                    </a:cubicBezTo>
                    <a:cubicBezTo>
                      <a:pt x="20155" y="77964"/>
                      <a:pt x="22820" y="80629"/>
                      <a:pt x="26108" y="80629"/>
                    </a:cubicBezTo>
                    <a:close/>
                    <a:moveTo>
                      <a:pt x="26108" y="103584"/>
                    </a:moveTo>
                    <a:cubicBezTo>
                      <a:pt x="29396" y="103584"/>
                      <a:pt x="32061" y="100919"/>
                      <a:pt x="32061" y="97631"/>
                    </a:cubicBezTo>
                    <a:cubicBezTo>
                      <a:pt x="32061" y="94343"/>
                      <a:pt x="29396" y="91678"/>
                      <a:pt x="26108" y="91678"/>
                    </a:cubicBezTo>
                    <a:cubicBezTo>
                      <a:pt x="22820" y="91678"/>
                      <a:pt x="20155" y="94343"/>
                      <a:pt x="20155" y="97631"/>
                    </a:cubicBezTo>
                    <a:cubicBezTo>
                      <a:pt x="20155" y="100919"/>
                      <a:pt x="22820" y="103584"/>
                      <a:pt x="26108" y="103584"/>
                    </a:cubicBezTo>
                    <a:close/>
                    <a:moveTo>
                      <a:pt x="26108" y="126492"/>
                    </a:moveTo>
                    <a:cubicBezTo>
                      <a:pt x="29396" y="126492"/>
                      <a:pt x="32061" y="123827"/>
                      <a:pt x="32061" y="120539"/>
                    </a:cubicBezTo>
                    <a:cubicBezTo>
                      <a:pt x="32061" y="117251"/>
                      <a:pt x="29396" y="114586"/>
                      <a:pt x="26108" y="114586"/>
                    </a:cubicBezTo>
                    <a:cubicBezTo>
                      <a:pt x="22820" y="114586"/>
                      <a:pt x="20155" y="117251"/>
                      <a:pt x="20155" y="120539"/>
                    </a:cubicBezTo>
                    <a:cubicBezTo>
                      <a:pt x="20155" y="123827"/>
                      <a:pt x="22820" y="126492"/>
                      <a:pt x="26108" y="126492"/>
                    </a:cubicBezTo>
                    <a:close/>
                    <a:moveTo>
                      <a:pt x="26108" y="149400"/>
                    </a:moveTo>
                    <a:cubicBezTo>
                      <a:pt x="29396" y="149400"/>
                      <a:pt x="32061" y="146734"/>
                      <a:pt x="32061" y="143446"/>
                    </a:cubicBezTo>
                    <a:cubicBezTo>
                      <a:pt x="32061" y="140159"/>
                      <a:pt x="29396" y="137493"/>
                      <a:pt x="26108" y="137493"/>
                    </a:cubicBezTo>
                    <a:cubicBezTo>
                      <a:pt x="22820" y="137493"/>
                      <a:pt x="20155" y="140159"/>
                      <a:pt x="20155" y="143446"/>
                    </a:cubicBezTo>
                    <a:cubicBezTo>
                      <a:pt x="20155" y="146734"/>
                      <a:pt x="22820" y="149400"/>
                      <a:pt x="26108" y="149400"/>
                    </a:cubicBezTo>
                    <a:close/>
                    <a:moveTo>
                      <a:pt x="26108" y="172307"/>
                    </a:moveTo>
                    <a:cubicBezTo>
                      <a:pt x="29396" y="172307"/>
                      <a:pt x="32061" y="169642"/>
                      <a:pt x="32061" y="166354"/>
                    </a:cubicBezTo>
                    <a:cubicBezTo>
                      <a:pt x="32061" y="163066"/>
                      <a:pt x="29396" y="160401"/>
                      <a:pt x="26108" y="160401"/>
                    </a:cubicBezTo>
                    <a:cubicBezTo>
                      <a:pt x="22820" y="160401"/>
                      <a:pt x="20155" y="163066"/>
                      <a:pt x="20155" y="166354"/>
                    </a:cubicBezTo>
                    <a:cubicBezTo>
                      <a:pt x="20155" y="169642"/>
                      <a:pt x="22820" y="172307"/>
                      <a:pt x="26108" y="172307"/>
                    </a:cubicBezTo>
                    <a:close/>
                    <a:moveTo>
                      <a:pt x="26108" y="195263"/>
                    </a:moveTo>
                    <a:cubicBezTo>
                      <a:pt x="29396" y="195263"/>
                      <a:pt x="32061" y="192597"/>
                      <a:pt x="32061" y="189309"/>
                    </a:cubicBezTo>
                    <a:cubicBezTo>
                      <a:pt x="32061" y="186022"/>
                      <a:pt x="29396" y="183356"/>
                      <a:pt x="26108" y="183356"/>
                    </a:cubicBezTo>
                    <a:cubicBezTo>
                      <a:pt x="22820" y="183356"/>
                      <a:pt x="20155" y="186022"/>
                      <a:pt x="20155" y="189309"/>
                    </a:cubicBezTo>
                    <a:cubicBezTo>
                      <a:pt x="20155" y="192597"/>
                      <a:pt x="22820" y="195263"/>
                      <a:pt x="2610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B8C7FD5-F500-99EC-A2CD-E79EA1D935D9}"/>
                  </a:ext>
                </a:extLst>
              </p:cNvPr>
              <p:cNvSpPr/>
              <p:nvPr/>
            </p:nvSpPr>
            <p:spPr>
              <a:xfrm>
                <a:off x="646879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778AA024-DF26-994F-60B2-9131469B9393}"/>
                  </a:ext>
                </a:extLst>
              </p:cNvPr>
              <p:cNvSpPr/>
              <p:nvPr/>
            </p:nvSpPr>
            <p:spPr>
              <a:xfrm>
                <a:off x="6306301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89 w 152876"/>
                  <a:gd name="connsiteY180" fmla="*/ 11906 h 195262"/>
                  <a:gd name="connsiteX181" fmla="*/ 72342 w 152876"/>
                  <a:gd name="connsiteY181" fmla="*/ 5953 h 195262"/>
                  <a:gd name="connsiteX182" fmla="*/ 66389 w 152876"/>
                  <a:gd name="connsiteY182" fmla="*/ 0 h 195262"/>
                  <a:gd name="connsiteX183" fmla="*/ 60436 w 152876"/>
                  <a:gd name="connsiteY183" fmla="*/ 5953 h 195262"/>
                  <a:gd name="connsiteX184" fmla="*/ 66389 w 152876"/>
                  <a:gd name="connsiteY184" fmla="*/ 11906 h 195262"/>
                  <a:gd name="connsiteX185" fmla="*/ 66389 w 152876"/>
                  <a:gd name="connsiteY185" fmla="*/ 34814 h 195262"/>
                  <a:gd name="connsiteX186" fmla="*/ 72342 w 152876"/>
                  <a:gd name="connsiteY186" fmla="*/ 28861 h 195262"/>
                  <a:gd name="connsiteX187" fmla="*/ 66389 w 152876"/>
                  <a:gd name="connsiteY187" fmla="*/ 22908 h 195262"/>
                  <a:gd name="connsiteX188" fmla="*/ 60436 w 152876"/>
                  <a:gd name="connsiteY188" fmla="*/ 28861 h 195262"/>
                  <a:gd name="connsiteX189" fmla="*/ 66389 w 152876"/>
                  <a:gd name="connsiteY189" fmla="*/ 34814 h 195262"/>
                  <a:gd name="connsiteX190" fmla="*/ 66389 w 152876"/>
                  <a:gd name="connsiteY190" fmla="*/ 57721 h 195262"/>
                  <a:gd name="connsiteX191" fmla="*/ 72342 w 152876"/>
                  <a:gd name="connsiteY191" fmla="*/ 51768 h 195262"/>
                  <a:gd name="connsiteX192" fmla="*/ 66389 w 152876"/>
                  <a:gd name="connsiteY192" fmla="*/ 45815 h 195262"/>
                  <a:gd name="connsiteX193" fmla="*/ 60436 w 152876"/>
                  <a:gd name="connsiteY193" fmla="*/ 51768 h 195262"/>
                  <a:gd name="connsiteX194" fmla="*/ 66389 w 152876"/>
                  <a:gd name="connsiteY194" fmla="*/ 57721 h 195262"/>
                  <a:gd name="connsiteX195" fmla="*/ 66389 w 152876"/>
                  <a:gd name="connsiteY195" fmla="*/ 80629 h 195262"/>
                  <a:gd name="connsiteX196" fmla="*/ 72342 w 152876"/>
                  <a:gd name="connsiteY196" fmla="*/ 74676 h 195262"/>
                  <a:gd name="connsiteX197" fmla="*/ 66389 w 152876"/>
                  <a:gd name="connsiteY197" fmla="*/ 68723 h 195262"/>
                  <a:gd name="connsiteX198" fmla="*/ 60436 w 152876"/>
                  <a:gd name="connsiteY198" fmla="*/ 74676 h 195262"/>
                  <a:gd name="connsiteX199" fmla="*/ 66389 w 152876"/>
                  <a:gd name="connsiteY199" fmla="*/ 80629 h 195262"/>
                  <a:gd name="connsiteX200" fmla="*/ 66389 w 152876"/>
                  <a:gd name="connsiteY200" fmla="*/ 103584 h 195262"/>
                  <a:gd name="connsiteX201" fmla="*/ 72342 w 152876"/>
                  <a:gd name="connsiteY201" fmla="*/ 97631 h 195262"/>
                  <a:gd name="connsiteX202" fmla="*/ 66389 w 152876"/>
                  <a:gd name="connsiteY202" fmla="*/ 91678 h 195262"/>
                  <a:gd name="connsiteX203" fmla="*/ 60436 w 152876"/>
                  <a:gd name="connsiteY203" fmla="*/ 97631 h 195262"/>
                  <a:gd name="connsiteX204" fmla="*/ 66389 w 152876"/>
                  <a:gd name="connsiteY204" fmla="*/ 103584 h 195262"/>
                  <a:gd name="connsiteX205" fmla="*/ 66389 w 152876"/>
                  <a:gd name="connsiteY205" fmla="*/ 126492 h 195262"/>
                  <a:gd name="connsiteX206" fmla="*/ 72342 w 152876"/>
                  <a:gd name="connsiteY206" fmla="*/ 120539 h 195262"/>
                  <a:gd name="connsiteX207" fmla="*/ 66389 w 152876"/>
                  <a:gd name="connsiteY207" fmla="*/ 114586 h 195262"/>
                  <a:gd name="connsiteX208" fmla="*/ 60436 w 152876"/>
                  <a:gd name="connsiteY208" fmla="*/ 120539 h 195262"/>
                  <a:gd name="connsiteX209" fmla="*/ 66389 w 152876"/>
                  <a:gd name="connsiteY209" fmla="*/ 126492 h 195262"/>
                  <a:gd name="connsiteX210" fmla="*/ 66389 w 152876"/>
                  <a:gd name="connsiteY210" fmla="*/ 149400 h 195262"/>
                  <a:gd name="connsiteX211" fmla="*/ 72342 w 152876"/>
                  <a:gd name="connsiteY211" fmla="*/ 143446 h 195262"/>
                  <a:gd name="connsiteX212" fmla="*/ 66389 w 152876"/>
                  <a:gd name="connsiteY212" fmla="*/ 137493 h 195262"/>
                  <a:gd name="connsiteX213" fmla="*/ 60436 w 152876"/>
                  <a:gd name="connsiteY213" fmla="*/ 143446 h 195262"/>
                  <a:gd name="connsiteX214" fmla="*/ 66389 w 152876"/>
                  <a:gd name="connsiteY214" fmla="*/ 149400 h 195262"/>
                  <a:gd name="connsiteX215" fmla="*/ 66389 w 152876"/>
                  <a:gd name="connsiteY215" fmla="*/ 172307 h 195262"/>
                  <a:gd name="connsiteX216" fmla="*/ 72342 w 152876"/>
                  <a:gd name="connsiteY216" fmla="*/ 166354 h 195262"/>
                  <a:gd name="connsiteX217" fmla="*/ 66389 w 152876"/>
                  <a:gd name="connsiteY217" fmla="*/ 160401 h 195262"/>
                  <a:gd name="connsiteX218" fmla="*/ 60436 w 152876"/>
                  <a:gd name="connsiteY218" fmla="*/ 166354 h 195262"/>
                  <a:gd name="connsiteX219" fmla="*/ 66389 w 152876"/>
                  <a:gd name="connsiteY219" fmla="*/ 172307 h 195262"/>
                  <a:gd name="connsiteX220" fmla="*/ 66389 w 152876"/>
                  <a:gd name="connsiteY220" fmla="*/ 195263 h 195262"/>
                  <a:gd name="connsiteX221" fmla="*/ 72342 w 152876"/>
                  <a:gd name="connsiteY221" fmla="*/ 189309 h 195262"/>
                  <a:gd name="connsiteX222" fmla="*/ 66389 w 152876"/>
                  <a:gd name="connsiteY222" fmla="*/ 183356 h 195262"/>
                  <a:gd name="connsiteX223" fmla="*/ 60436 w 152876"/>
                  <a:gd name="connsiteY223" fmla="*/ 189309 h 195262"/>
                  <a:gd name="connsiteX224" fmla="*/ 66389 w 152876"/>
                  <a:gd name="connsiteY224" fmla="*/ 195263 h 195262"/>
                  <a:gd name="connsiteX225" fmla="*/ 46244 w 152876"/>
                  <a:gd name="connsiteY225" fmla="*/ 11906 h 195262"/>
                  <a:gd name="connsiteX226" fmla="*/ 52197 w 152876"/>
                  <a:gd name="connsiteY226" fmla="*/ 5953 h 195262"/>
                  <a:gd name="connsiteX227" fmla="*/ 46244 w 152876"/>
                  <a:gd name="connsiteY227" fmla="*/ 0 h 195262"/>
                  <a:gd name="connsiteX228" fmla="*/ 40291 w 152876"/>
                  <a:gd name="connsiteY228" fmla="*/ 5953 h 195262"/>
                  <a:gd name="connsiteX229" fmla="*/ 46244 w 152876"/>
                  <a:gd name="connsiteY229" fmla="*/ 11906 h 195262"/>
                  <a:gd name="connsiteX230" fmla="*/ 46244 w 152876"/>
                  <a:gd name="connsiteY230" fmla="*/ 34814 h 195262"/>
                  <a:gd name="connsiteX231" fmla="*/ 52197 w 152876"/>
                  <a:gd name="connsiteY231" fmla="*/ 28861 h 195262"/>
                  <a:gd name="connsiteX232" fmla="*/ 46244 w 152876"/>
                  <a:gd name="connsiteY232" fmla="*/ 22908 h 195262"/>
                  <a:gd name="connsiteX233" fmla="*/ 40291 w 152876"/>
                  <a:gd name="connsiteY233" fmla="*/ 28861 h 195262"/>
                  <a:gd name="connsiteX234" fmla="*/ 46244 w 152876"/>
                  <a:gd name="connsiteY234" fmla="*/ 34814 h 195262"/>
                  <a:gd name="connsiteX235" fmla="*/ 46244 w 152876"/>
                  <a:gd name="connsiteY235" fmla="*/ 57721 h 195262"/>
                  <a:gd name="connsiteX236" fmla="*/ 52197 w 152876"/>
                  <a:gd name="connsiteY236" fmla="*/ 51768 h 195262"/>
                  <a:gd name="connsiteX237" fmla="*/ 46244 w 152876"/>
                  <a:gd name="connsiteY237" fmla="*/ 45815 h 195262"/>
                  <a:gd name="connsiteX238" fmla="*/ 40291 w 152876"/>
                  <a:gd name="connsiteY238" fmla="*/ 51768 h 195262"/>
                  <a:gd name="connsiteX239" fmla="*/ 46244 w 152876"/>
                  <a:gd name="connsiteY239" fmla="*/ 57721 h 195262"/>
                  <a:gd name="connsiteX240" fmla="*/ 46244 w 152876"/>
                  <a:gd name="connsiteY240" fmla="*/ 80629 h 195262"/>
                  <a:gd name="connsiteX241" fmla="*/ 52197 w 152876"/>
                  <a:gd name="connsiteY241" fmla="*/ 74676 h 195262"/>
                  <a:gd name="connsiteX242" fmla="*/ 46244 w 152876"/>
                  <a:gd name="connsiteY242" fmla="*/ 68723 h 195262"/>
                  <a:gd name="connsiteX243" fmla="*/ 40291 w 152876"/>
                  <a:gd name="connsiteY243" fmla="*/ 74676 h 195262"/>
                  <a:gd name="connsiteX244" fmla="*/ 46244 w 152876"/>
                  <a:gd name="connsiteY244" fmla="*/ 80629 h 195262"/>
                  <a:gd name="connsiteX245" fmla="*/ 46244 w 152876"/>
                  <a:gd name="connsiteY245" fmla="*/ 103584 h 195262"/>
                  <a:gd name="connsiteX246" fmla="*/ 52197 w 152876"/>
                  <a:gd name="connsiteY246" fmla="*/ 97631 h 195262"/>
                  <a:gd name="connsiteX247" fmla="*/ 46244 w 152876"/>
                  <a:gd name="connsiteY247" fmla="*/ 91678 h 195262"/>
                  <a:gd name="connsiteX248" fmla="*/ 40291 w 152876"/>
                  <a:gd name="connsiteY248" fmla="*/ 97631 h 195262"/>
                  <a:gd name="connsiteX249" fmla="*/ 46244 w 152876"/>
                  <a:gd name="connsiteY249" fmla="*/ 103584 h 195262"/>
                  <a:gd name="connsiteX250" fmla="*/ 46244 w 152876"/>
                  <a:gd name="connsiteY250" fmla="*/ 126492 h 195262"/>
                  <a:gd name="connsiteX251" fmla="*/ 52197 w 152876"/>
                  <a:gd name="connsiteY251" fmla="*/ 120539 h 195262"/>
                  <a:gd name="connsiteX252" fmla="*/ 46244 w 152876"/>
                  <a:gd name="connsiteY252" fmla="*/ 114586 h 195262"/>
                  <a:gd name="connsiteX253" fmla="*/ 40291 w 152876"/>
                  <a:gd name="connsiteY253" fmla="*/ 120539 h 195262"/>
                  <a:gd name="connsiteX254" fmla="*/ 46244 w 152876"/>
                  <a:gd name="connsiteY254" fmla="*/ 126492 h 195262"/>
                  <a:gd name="connsiteX255" fmla="*/ 46244 w 152876"/>
                  <a:gd name="connsiteY255" fmla="*/ 149400 h 195262"/>
                  <a:gd name="connsiteX256" fmla="*/ 52197 w 152876"/>
                  <a:gd name="connsiteY256" fmla="*/ 143446 h 195262"/>
                  <a:gd name="connsiteX257" fmla="*/ 46244 w 152876"/>
                  <a:gd name="connsiteY257" fmla="*/ 137493 h 195262"/>
                  <a:gd name="connsiteX258" fmla="*/ 40291 w 152876"/>
                  <a:gd name="connsiteY258" fmla="*/ 143446 h 195262"/>
                  <a:gd name="connsiteX259" fmla="*/ 46244 w 152876"/>
                  <a:gd name="connsiteY259" fmla="*/ 149400 h 195262"/>
                  <a:gd name="connsiteX260" fmla="*/ 46244 w 152876"/>
                  <a:gd name="connsiteY260" fmla="*/ 172307 h 195262"/>
                  <a:gd name="connsiteX261" fmla="*/ 52197 w 152876"/>
                  <a:gd name="connsiteY261" fmla="*/ 166354 h 195262"/>
                  <a:gd name="connsiteX262" fmla="*/ 46244 w 152876"/>
                  <a:gd name="connsiteY262" fmla="*/ 160401 h 195262"/>
                  <a:gd name="connsiteX263" fmla="*/ 40291 w 152876"/>
                  <a:gd name="connsiteY263" fmla="*/ 166354 h 195262"/>
                  <a:gd name="connsiteX264" fmla="*/ 46244 w 152876"/>
                  <a:gd name="connsiteY264" fmla="*/ 172307 h 195262"/>
                  <a:gd name="connsiteX265" fmla="*/ 46244 w 152876"/>
                  <a:gd name="connsiteY265" fmla="*/ 195263 h 195262"/>
                  <a:gd name="connsiteX266" fmla="*/ 52197 w 152876"/>
                  <a:gd name="connsiteY266" fmla="*/ 189309 h 195262"/>
                  <a:gd name="connsiteX267" fmla="*/ 46244 w 152876"/>
                  <a:gd name="connsiteY267" fmla="*/ 183356 h 195262"/>
                  <a:gd name="connsiteX268" fmla="*/ 40291 w 152876"/>
                  <a:gd name="connsiteY268" fmla="*/ 189309 h 195262"/>
                  <a:gd name="connsiteX269" fmla="*/ 46244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DF0EB8D-9418-DC30-6A0D-232163E27F4E}"/>
                  </a:ext>
                </a:extLst>
              </p:cNvPr>
              <p:cNvSpPr/>
              <p:nvPr/>
            </p:nvSpPr>
            <p:spPr>
              <a:xfrm>
                <a:off x="614037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9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9 w 152876"/>
                  <a:gd name="connsiteY272" fmla="*/ 0 h 195262"/>
                  <a:gd name="connsiteX273" fmla="*/ 20145 w 152876"/>
                  <a:gd name="connsiteY273" fmla="*/ 5953 h 195262"/>
                  <a:gd name="connsiteX274" fmla="*/ 26099 w 152876"/>
                  <a:gd name="connsiteY274" fmla="*/ 11906 h 195262"/>
                  <a:gd name="connsiteX275" fmla="*/ 26099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9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9 w 152876"/>
                  <a:gd name="connsiteY279" fmla="*/ 34814 h 195262"/>
                  <a:gd name="connsiteX280" fmla="*/ 26099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9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9 w 152876"/>
                  <a:gd name="connsiteY284" fmla="*/ 57721 h 195262"/>
                  <a:gd name="connsiteX285" fmla="*/ 26099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9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9 w 152876"/>
                  <a:gd name="connsiteY289" fmla="*/ 80629 h 195262"/>
                  <a:gd name="connsiteX290" fmla="*/ 26099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9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9 w 152876"/>
                  <a:gd name="connsiteY294" fmla="*/ 103584 h 195262"/>
                  <a:gd name="connsiteX295" fmla="*/ 26099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9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9 w 152876"/>
                  <a:gd name="connsiteY299" fmla="*/ 126492 h 195262"/>
                  <a:gd name="connsiteX300" fmla="*/ 26099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9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9 w 152876"/>
                  <a:gd name="connsiteY304" fmla="*/ 149400 h 195262"/>
                  <a:gd name="connsiteX305" fmla="*/ 26099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9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9 w 152876"/>
                  <a:gd name="connsiteY309" fmla="*/ 172307 h 195262"/>
                  <a:gd name="connsiteX310" fmla="*/ 26099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9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9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9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9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9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9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9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9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9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9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9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9">
              <a:extLst>
                <a:ext uri="{FF2B5EF4-FFF2-40B4-BE49-F238E27FC236}">
                  <a16:creationId xmlns:a16="http://schemas.microsoft.com/office/drawing/2014/main" id="{353A42CA-6E41-6E14-5861-451DA9A7526F}"/>
                </a:ext>
              </a:extLst>
            </p:cNvPr>
            <p:cNvGrpSpPr/>
            <p:nvPr/>
          </p:nvGrpSpPr>
          <p:grpSpPr>
            <a:xfrm>
              <a:off x="6956430" y="2023120"/>
              <a:ext cx="808377" cy="195262"/>
              <a:chOff x="6956430" y="2023120"/>
              <a:chExt cx="808377" cy="195262"/>
            </a:xfrm>
            <a:solidFill>
              <a:srgbClr val="898989">
                <a:alpha val="59000"/>
              </a:srgbClr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7874E-5470-3033-A4B4-F3838445E023}"/>
                  </a:ext>
                </a:extLst>
              </p:cNvPr>
              <p:cNvSpPr/>
              <p:nvPr/>
            </p:nvSpPr>
            <p:spPr>
              <a:xfrm>
                <a:off x="7450777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5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5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5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5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5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5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5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5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5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89 w 152876"/>
                  <a:gd name="connsiteY270" fmla="*/ 11906 h 195262"/>
                  <a:gd name="connsiteX271" fmla="*/ 32042 w 152876"/>
                  <a:gd name="connsiteY271" fmla="*/ 5953 h 195262"/>
                  <a:gd name="connsiteX272" fmla="*/ 26089 w 152876"/>
                  <a:gd name="connsiteY272" fmla="*/ 0 h 195262"/>
                  <a:gd name="connsiteX273" fmla="*/ 20136 w 152876"/>
                  <a:gd name="connsiteY273" fmla="*/ 5953 h 195262"/>
                  <a:gd name="connsiteX274" fmla="*/ 26089 w 152876"/>
                  <a:gd name="connsiteY274" fmla="*/ 11906 h 195262"/>
                  <a:gd name="connsiteX275" fmla="*/ 26089 w 152876"/>
                  <a:gd name="connsiteY275" fmla="*/ 34814 h 195262"/>
                  <a:gd name="connsiteX276" fmla="*/ 32042 w 152876"/>
                  <a:gd name="connsiteY276" fmla="*/ 28861 h 195262"/>
                  <a:gd name="connsiteX277" fmla="*/ 26089 w 152876"/>
                  <a:gd name="connsiteY277" fmla="*/ 22908 h 195262"/>
                  <a:gd name="connsiteX278" fmla="*/ 20136 w 152876"/>
                  <a:gd name="connsiteY278" fmla="*/ 28861 h 195262"/>
                  <a:gd name="connsiteX279" fmla="*/ 26089 w 152876"/>
                  <a:gd name="connsiteY279" fmla="*/ 34814 h 195262"/>
                  <a:gd name="connsiteX280" fmla="*/ 26089 w 152876"/>
                  <a:gd name="connsiteY280" fmla="*/ 57721 h 195262"/>
                  <a:gd name="connsiteX281" fmla="*/ 32042 w 152876"/>
                  <a:gd name="connsiteY281" fmla="*/ 51768 h 195262"/>
                  <a:gd name="connsiteX282" fmla="*/ 26089 w 152876"/>
                  <a:gd name="connsiteY282" fmla="*/ 45815 h 195262"/>
                  <a:gd name="connsiteX283" fmla="*/ 20136 w 152876"/>
                  <a:gd name="connsiteY283" fmla="*/ 51768 h 195262"/>
                  <a:gd name="connsiteX284" fmla="*/ 26089 w 152876"/>
                  <a:gd name="connsiteY284" fmla="*/ 57721 h 195262"/>
                  <a:gd name="connsiteX285" fmla="*/ 26089 w 152876"/>
                  <a:gd name="connsiteY285" fmla="*/ 80629 h 195262"/>
                  <a:gd name="connsiteX286" fmla="*/ 32042 w 152876"/>
                  <a:gd name="connsiteY286" fmla="*/ 74676 h 195262"/>
                  <a:gd name="connsiteX287" fmla="*/ 26089 w 152876"/>
                  <a:gd name="connsiteY287" fmla="*/ 68723 h 195262"/>
                  <a:gd name="connsiteX288" fmla="*/ 20136 w 152876"/>
                  <a:gd name="connsiteY288" fmla="*/ 74676 h 195262"/>
                  <a:gd name="connsiteX289" fmla="*/ 26089 w 152876"/>
                  <a:gd name="connsiteY289" fmla="*/ 80629 h 195262"/>
                  <a:gd name="connsiteX290" fmla="*/ 26089 w 152876"/>
                  <a:gd name="connsiteY290" fmla="*/ 103584 h 195262"/>
                  <a:gd name="connsiteX291" fmla="*/ 32042 w 152876"/>
                  <a:gd name="connsiteY291" fmla="*/ 97631 h 195262"/>
                  <a:gd name="connsiteX292" fmla="*/ 26089 w 152876"/>
                  <a:gd name="connsiteY292" fmla="*/ 91678 h 195262"/>
                  <a:gd name="connsiteX293" fmla="*/ 20136 w 152876"/>
                  <a:gd name="connsiteY293" fmla="*/ 97631 h 195262"/>
                  <a:gd name="connsiteX294" fmla="*/ 26089 w 152876"/>
                  <a:gd name="connsiteY294" fmla="*/ 103584 h 195262"/>
                  <a:gd name="connsiteX295" fmla="*/ 26089 w 152876"/>
                  <a:gd name="connsiteY295" fmla="*/ 126492 h 195262"/>
                  <a:gd name="connsiteX296" fmla="*/ 32042 w 152876"/>
                  <a:gd name="connsiteY296" fmla="*/ 120539 h 195262"/>
                  <a:gd name="connsiteX297" fmla="*/ 26089 w 152876"/>
                  <a:gd name="connsiteY297" fmla="*/ 114586 h 195262"/>
                  <a:gd name="connsiteX298" fmla="*/ 20136 w 152876"/>
                  <a:gd name="connsiteY298" fmla="*/ 120539 h 195262"/>
                  <a:gd name="connsiteX299" fmla="*/ 26089 w 152876"/>
                  <a:gd name="connsiteY299" fmla="*/ 126492 h 195262"/>
                  <a:gd name="connsiteX300" fmla="*/ 26089 w 152876"/>
                  <a:gd name="connsiteY300" fmla="*/ 149400 h 195262"/>
                  <a:gd name="connsiteX301" fmla="*/ 32042 w 152876"/>
                  <a:gd name="connsiteY301" fmla="*/ 143446 h 195262"/>
                  <a:gd name="connsiteX302" fmla="*/ 26089 w 152876"/>
                  <a:gd name="connsiteY302" fmla="*/ 137493 h 195262"/>
                  <a:gd name="connsiteX303" fmla="*/ 20136 w 152876"/>
                  <a:gd name="connsiteY303" fmla="*/ 143446 h 195262"/>
                  <a:gd name="connsiteX304" fmla="*/ 26089 w 152876"/>
                  <a:gd name="connsiteY304" fmla="*/ 149400 h 195262"/>
                  <a:gd name="connsiteX305" fmla="*/ 26089 w 152876"/>
                  <a:gd name="connsiteY305" fmla="*/ 172307 h 195262"/>
                  <a:gd name="connsiteX306" fmla="*/ 32042 w 152876"/>
                  <a:gd name="connsiteY306" fmla="*/ 166354 h 195262"/>
                  <a:gd name="connsiteX307" fmla="*/ 26089 w 152876"/>
                  <a:gd name="connsiteY307" fmla="*/ 160401 h 195262"/>
                  <a:gd name="connsiteX308" fmla="*/ 20136 w 152876"/>
                  <a:gd name="connsiteY308" fmla="*/ 166354 h 195262"/>
                  <a:gd name="connsiteX309" fmla="*/ 26089 w 152876"/>
                  <a:gd name="connsiteY309" fmla="*/ 172307 h 195262"/>
                  <a:gd name="connsiteX310" fmla="*/ 26089 w 152876"/>
                  <a:gd name="connsiteY310" fmla="*/ 195263 h 195262"/>
                  <a:gd name="connsiteX311" fmla="*/ 32042 w 152876"/>
                  <a:gd name="connsiteY311" fmla="*/ 189309 h 195262"/>
                  <a:gd name="connsiteX312" fmla="*/ 26089 w 152876"/>
                  <a:gd name="connsiteY312" fmla="*/ 183356 h 195262"/>
                  <a:gd name="connsiteX313" fmla="*/ 20136 w 152876"/>
                  <a:gd name="connsiteY313" fmla="*/ 189309 h 195262"/>
                  <a:gd name="connsiteX314" fmla="*/ 26089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5" y="9241"/>
                      <a:pt x="112585" y="5953"/>
                    </a:cubicBezTo>
                    <a:cubicBezTo>
                      <a:pt x="112585" y="2665"/>
                      <a:pt x="109920" y="0"/>
                      <a:pt x="106632" y="0"/>
                    </a:cubicBezTo>
                    <a:cubicBezTo>
                      <a:pt x="103344" y="0"/>
                      <a:pt x="100679" y="2665"/>
                      <a:pt x="100679" y="5953"/>
                    </a:cubicBezTo>
                    <a:cubicBezTo>
                      <a:pt x="100679" y="9241"/>
                      <a:pt x="103344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5" y="32149"/>
                      <a:pt x="112585" y="28861"/>
                    </a:cubicBezTo>
                    <a:cubicBezTo>
                      <a:pt x="112585" y="25573"/>
                      <a:pt x="109920" y="22908"/>
                      <a:pt x="106632" y="22908"/>
                    </a:cubicBezTo>
                    <a:cubicBezTo>
                      <a:pt x="103344" y="22908"/>
                      <a:pt x="100679" y="25573"/>
                      <a:pt x="100679" y="28861"/>
                    </a:cubicBezTo>
                    <a:cubicBezTo>
                      <a:pt x="100679" y="32149"/>
                      <a:pt x="103344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5" y="55056"/>
                      <a:pt x="112585" y="51768"/>
                    </a:cubicBezTo>
                    <a:cubicBezTo>
                      <a:pt x="112585" y="48480"/>
                      <a:pt x="109920" y="45815"/>
                      <a:pt x="106632" y="45815"/>
                    </a:cubicBezTo>
                    <a:cubicBezTo>
                      <a:pt x="103344" y="45815"/>
                      <a:pt x="100679" y="48480"/>
                      <a:pt x="100679" y="51768"/>
                    </a:cubicBezTo>
                    <a:cubicBezTo>
                      <a:pt x="100679" y="55056"/>
                      <a:pt x="103344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5" y="77964"/>
                      <a:pt x="112585" y="74676"/>
                    </a:cubicBezTo>
                    <a:cubicBezTo>
                      <a:pt x="112585" y="71388"/>
                      <a:pt x="109920" y="68723"/>
                      <a:pt x="106632" y="68723"/>
                    </a:cubicBezTo>
                    <a:cubicBezTo>
                      <a:pt x="103344" y="68723"/>
                      <a:pt x="100679" y="71388"/>
                      <a:pt x="100679" y="74676"/>
                    </a:cubicBezTo>
                    <a:cubicBezTo>
                      <a:pt x="100679" y="77964"/>
                      <a:pt x="103344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5" y="100919"/>
                      <a:pt x="112585" y="97631"/>
                    </a:cubicBezTo>
                    <a:cubicBezTo>
                      <a:pt x="112585" y="94343"/>
                      <a:pt x="109920" y="91678"/>
                      <a:pt x="106632" y="91678"/>
                    </a:cubicBezTo>
                    <a:cubicBezTo>
                      <a:pt x="103344" y="91678"/>
                      <a:pt x="100679" y="94343"/>
                      <a:pt x="100679" y="97631"/>
                    </a:cubicBezTo>
                    <a:cubicBezTo>
                      <a:pt x="100679" y="100919"/>
                      <a:pt x="103344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5" y="123827"/>
                      <a:pt x="112585" y="120539"/>
                    </a:cubicBezTo>
                    <a:cubicBezTo>
                      <a:pt x="112585" y="117251"/>
                      <a:pt x="109920" y="114586"/>
                      <a:pt x="106632" y="114586"/>
                    </a:cubicBezTo>
                    <a:cubicBezTo>
                      <a:pt x="103344" y="114586"/>
                      <a:pt x="100679" y="117251"/>
                      <a:pt x="100679" y="120539"/>
                    </a:cubicBezTo>
                    <a:cubicBezTo>
                      <a:pt x="100679" y="123827"/>
                      <a:pt x="103344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5" y="146734"/>
                      <a:pt x="112585" y="143446"/>
                    </a:cubicBezTo>
                    <a:cubicBezTo>
                      <a:pt x="112585" y="140159"/>
                      <a:pt x="109920" y="137493"/>
                      <a:pt x="106632" y="137493"/>
                    </a:cubicBezTo>
                    <a:cubicBezTo>
                      <a:pt x="103344" y="137493"/>
                      <a:pt x="100679" y="140159"/>
                      <a:pt x="100679" y="143446"/>
                    </a:cubicBezTo>
                    <a:cubicBezTo>
                      <a:pt x="100679" y="146734"/>
                      <a:pt x="103344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5" y="169642"/>
                      <a:pt x="112585" y="166354"/>
                    </a:cubicBezTo>
                    <a:cubicBezTo>
                      <a:pt x="112585" y="163066"/>
                      <a:pt x="109920" y="160401"/>
                      <a:pt x="106632" y="160401"/>
                    </a:cubicBezTo>
                    <a:cubicBezTo>
                      <a:pt x="103344" y="160401"/>
                      <a:pt x="100679" y="163066"/>
                      <a:pt x="100679" y="166354"/>
                    </a:cubicBezTo>
                    <a:cubicBezTo>
                      <a:pt x="100679" y="169642"/>
                      <a:pt x="103344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5" y="192597"/>
                      <a:pt x="112585" y="189309"/>
                    </a:cubicBezTo>
                    <a:cubicBezTo>
                      <a:pt x="112585" y="186022"/>
                      <a:pt x="109920" y="183356"/>
                      <a:pt x="106632" y="183356"/>
                    </a:cubicBezTo>
                    <a:cubicBezTo>
                      <a:pt x="103344" y="183356"/>
                      <a:pt x="100679" y="186022"/>
                      <a:pt x="100679" y="189309"/>
                    </a:cubicBezTo>
                    <a:cubicBezTo>
                      <a:pt x="100679" y="192597"/>
                      <a:pt x="103344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68171AA-5AEA-B1EC-CABF-BFFC7EB0D6AC}"/>
                  </a:ext>
                </a:extLst>
              </p:cNvPr>
              <p:cNvSpPr/>
              <p:nvPr/>
            </p:nvSpPr>
            <p:spPr>
              <a:xfrm>
                <a:off x="7611940" y="2023120"/>
                <a:ext cx="152866" cy="195262"/>
              </a:xfrm>
              <a:custGeom>
                <a:avLst/>
                <a:gdLst>
                  <a:gd name="connsiteX0" fmla="*/ 146914 w 152866"/>
                  <a:gd name="connsiteY0" fmla="*/ 11906 h 195262"/>
                  <a:gd name="connsiteX1" fmla="*/ 152867 w 152866"/>
                  <a:gd name="connsiteY1" fmla="*/ 5953 h 195262"/>
                  <a:gd name="connsiteX2" fmla="*/ 146914 w 152866"/>
                  <a:gd name="connsiteY2" fmla="*/ 0 h 195262"/>
                  <a:gd name="connsiteX3" fmla="*/ 140961 w 152866"/>
                  <a:gd name="connsiteY3" fmla="*/ 5953 h 195262"/>
                  <a:gd name="connsiteX4" fmla="*/ 146914 w 152866"/>
                  <a:gd name="connsiteY4" fmla="*/ 11906 h 195262"/>
                  <a:gd name="connsiteX5" fmla="*/ 146914 w 152866"/>
                  <a:gd name="connsiteY5" fmla="*/ 34814 h 195262"/>
                  <a:gd name="connsiteX6" fmla="*/ 152867 w 152866"/>
                  <a:gd name="connsiteY6" fmla="*/ 28861 h 195262"/>
                  <a:gd name="connsiteX7" fmla="*/ 146914 w 152866"/>
                  <a:gd name="connsiteY7" fmla="*/ 22908 h 195262"/>
                  <a:gd name="connsiteX8" fmla="*/ 140961 w 152866"/>
                  <a:gd name="connsiteY8" fmla="*/ 28861 h 195262"/>
                  <a:gd name="connsiteX9" fmla="*/ 146914 w 152866"/>
                  <a:gd name="connsiteY9" fmla="*/ 34814 h 195262"/>
                  <a:gd name="connsiteX10" fmla="*/ 146914 w 152866"/>
                  <a:gd name="connsiteY10" fmla="*/ 57721 h 195262"/>
                  <a:gd name="connsiteX11" fmla="*/ 152867 w 152866"/>
                  <a:gd name="connsiteY11" fmla="*/ 51768 h 195262"/>
                  <a:gd name="connsiteX12" fmla="*/ 146914 w 152866"/>
                  <a:gd name="connsiteY12" fmla="*/ 45815 h 195262"/>
                  <a:gd name="connsiteX13" fmla="*/ 140961 w 152866"/>
                  <a:gd name="connsiteY13" fmla="*/ 51768 h 195262"/>
                  <a:gd name="connsiteX14" fmla="*/ 146914 w 152866"/>
                  <a:gd name="connsiteY14" fmla="*/ 57721 h 195262"/>
                  <a:gd name="connsiteX15" fmla="*/ 146914 w 152866"/>
                  <a:gd name="connsiteY15" fmla="*/ 80629 h 195262"/>
                  <a:gd name="connsiteX16" fmla="*/ 152867 w 152866"/>
                  <a:gd name="connsiteY16" fmla="*/ 74676 h 195262"/>
                  <a:gd name="connsiteX17" fmla="*/ 146914 w 152866"/>
                  <a:gd name="connsiteY17" fmla="*/ 68723 h 195262"/>
                  <a:gd name="connsiteX18" fmla="*/ 140961 w 152866"/>
                  <a:gd name="connsiteY18" fmla="*/ 74676 h 195262"/>
                  <a:gd name="connsiteX19" fmla="*/ 146914 w 152866"/>
                  <a:gd name="connsiteY19" fmla="*/ 80629 h 195262"/>
                  <a:gd name="connsiteX20" fmla="*/ 146914 w 152866"/>
                  <a:gd name="connsiteY20" fmla="*/ 103584 h 195262"/>
                  <a:gd name="connsiteX21" fmla="*/ 152867 w 152866"/>
                  <a:gd name="connsiteY21" fmla="*/ 97631 h 195262"/>
                  <a:gd name="connsiteX22" fmla="*/ 146914 w 152866"/>
                  <a:gd name="connsiteY22" fmla="*/ 91678 h 195262"/>
                  <a:gd name="connsiteX23" fmla="*/ 140961 w 152866"/>
                  <a:gd name="connsiteY23" fmla="*/ 97631 h 195262"/>
                  <a:gd name="connsiteX24" fmla="*/ 146914 w 152866"/>
                  <a:gd name="connsiteY24" fmla="*/ 103584 h 195262"/>
                  <a:gd name="connsiteX25" fmla="*/ 146914 w 152866"/>
                  <a:gd name="connsiteY25" fmla="*/ 126492 h 195262"/>
                  <a:gd name="connsiteX26" fmla="*/ 152867 w 152866"/>
                  <a:gd name="connsiteY26" fmla="*/ 120539 h 195262"/>
                  <a:gd name="connsiteX27" fmla="*/ 146914 w 152866"/>
                  <a:gd name="connsiteY27" fmla="*/ 114586 h 195262"/>
                  <a:gd name="connsiteX28" fmla="*/ 140961 w 152866"/>
                  <a:gd name="connsiteY28" fmla="*/ 120539 h 195262"/>
                  <a:gd name="connsiteX29" fmla="*/ 146914 w 152866"/>
                  <a:gd name="connsiteY29" fmla="*/ 126492 h 195262"/>
                  <a:gd name="connsiteX30" fmla="*/ 146914 w 152866"/>
                  <a:gd name="connsiteY30" fmla="*/ 149400 h 195262"/>
                  <a:gd name="connsiteX31" fmla="*/ 152867 w 152866"/>
                  <a:gd name="connsiteY31" fmla="*/ 143446 h 195262"/>
                  <a:gd name="connsiteX32" fmla="*/ 146914 w 152866"/>
                  <a:gd name="connsiteY32" fmla="*/ 137493 h 195262"/>
                  <a:gd name="connsiteX33" fmla="*/ 140961 w 152866"/>
                  <a:gd name="connsiteY33" fmla="*/ 143446 h 195262"/>
                  <a:gd name="connsiteX34" fmla="*/ 146914 w 152866"/>
                  <a:gd name="connsiteY34" fmla="*/ 149400 h 195262"/>
                  <a:gd name="connsiteX35" fmla="*/ 146914 w 152866"/>
                  <a:gd name="connsiteY35" fmla="*/ 172307 h 195262"/>
                  <a:gd name="connsiteX36" fmla="*/ 152867 w 152866"/>
                  <a:gd name="connsiteY36" fmla="*/ 166354 h 195262"/>
                  <a:gd name="connsiteX37" fmla="*/ 146914 w 152866"/>
                  <a:gd name="connsiteY37" fmla="*/ 160401 h 195262"/>
                  <a:gd name="connsiteX38" fmla="*/ 140961 w 152866"/>
                  <a:gd name="connsiteY38" fmla="*/ 166354 h 195262"/>
                  <a:gd name="connsiteX39" fmla="*/ 146914 w 152866"/>
                  <a:gd name="connsiteY39" fmla="*/ 172307 h 195262"/>
                  <a:gd name="connsiteX40" fmla="*/ 146914 w 152866"/>
                  <a:gd name="connsiteY40" fmla="*/ 195263 h 195262"/>
                  <a:gd name="connsiteX41" fmla="*/ 152867 w 152866"/>
                  <a:gd name="connsiteY41" fmla="*/ 189309 h 195262"/>
                  <a:gd name="connsiteX42" fmla="*/ 146914 w 152866"/>
                  <a:gd name="connsiteY42" fmla="*/ 183356 h 195262"/>
                  <a:gd name="connsiteX43" fmla="*/ 140961 w 152866"/>
                  <a:gd name="connsiteY43" fmla="*/ 189309 h 195262"/>
                  <a:gd name="connsiteX44" fmla="*/ 146914 w 152866"/>
                  <a:gd name="connsiteY44" fmla="*/ 195263 h 195262"/>
                  <a:gd name="connsiteX45" fmla="*/ 126825 w 152866"/>
                  <a:gd name="connsiteY45" fmla="*/ 11906 h 195262"/>
                  <a:gd name="connsiteX46" fmla="*/ 132779 w 152866"/>
                  <a:gd name="connsiteY46" fmla="*/ 5953 h 195262"/>
                  <a:gd name="connsiteX47" fmla="*/ 126825 w 152866"/>
                  <a:gd name="connsiteY47" fmla="*/ 0 h 195262"/>
                  <a:gd name="connsiteX48" fmla="*/ 120872 w 152866"/>
                  <a:gd name="connsiteY48" fmla="*/ 5953 h 195262"/>
                  <a:gd name="connsiteX49" fmla="*/ 126825 w 152866"/>
                  <a:gd name="connsiteY49" fmla="*/ 11906 h 195262"/>
                  <a:gd name="connsiteX50" fmla="*/ 126825 w 152866"/>
                  <a:gd name="connsiteY50" fmla="*/ 34814 h 195262"/>
                  <a:gd name="connsiteX51" fmla="*/ 132779 w 152866"/>
                  <a:gd name="connsiteY51" fmla="*/ 28861 h 195262"/>
                  <a:gd name="connsiteX52" fmla="*/ 126825 w 152866"/>
                  <a:gd name="connsiteY52" fmla="*/ 22908 h 195262"/>
                  <a:gd name="connsiteX53" fmla="*/ 120872 w 152866"/>
                  <a:gd name="connsiteY53" fmla="*/ 28861 h 195262"/>
                  <a:gd name="connsiteX54" fmla="*/ 126825 w 152866"/>
                  <a:gd name="connsiteY54" fmla="*/ 34814 h 195262"/>
                  <a:gd name="connsiteX55" fmla="*/ 126825 w 152866"/>
                  <a:gd name="connsiteY55" fmla="*/ 57721 h 195262"/>
                  <a:gd name="connsiteX56" fmla="*/ 132779 w 152866"/>
                  <a:gd name="connsiteY56" fmla="*/ 51768 h 195262"/>
                  <a:gd name="connsiteX57" fmla="*/ 126825 w 152866"/>
                  <a:gd name="connsiteY57" fmla="*/ 45815 h 195262"/>
                  <a:gd name="connsiteX58" fmla="*/ 120872 w 152866"/>
                  <a:gd name="connsiteY58" fmla="*/ 51768 h 195262"/>
                  <a:gd name="connsiteX59" fmla="*/ 126825 w 152866"/>
                  <a:gd name="connsiteY59" fmla="*/ 57721 h 195262"/>
                  <a:gd name="connsiteX60" fmla="*/ 126825 w 152866"/>
                  <a:gd name="connsiteY60" fmla="*/ 80629 h 195262"/>
                  <a:gd name="connsiteX61" fmla="*/ 132779 w 152866"/>
                  <a:gd name="connsiteY61" fmla="*/ 74676 h 195262"/>
                  <a:gd name="connsiteX62" fmla="*/ 126825 w 152866"/>
                  <a:gd name="connsiteY62" fmla="*/ 68723 h 195262"/>
                  <a:gd name="connsiteX63" fmla="*/ 120872 w 152866"/>
                  <a:gd name="connsiteY63" fmla="*/ 74676 h 195262"/>
                  <a:gd name="connsiteX64" fmla="*/ 126825 w 152866"/>
                  <a:gd name="connsiteY64" fmla="*/ 80629 h 195262"/>
                  <a:gd name="connsiteX65" fmla="*/ 126825 w 152866"/>
                  <a:gd name="connsiteY65" fmla="*/ 103584 h 195262"/>
                  <a:gd name="connsiteX66" fmla="*/ 132779 w 152866"/>
                  <a:gd name="connsiteY66" fmla="*/ 97631 h 195262"/>
                  <a:gd name="connsiteX67" fmla="*/ 126825 w 152866"/>
                  <a:gd name="connsiteY67" fmla="*/ 91678 h 195262"/>
                  <a:gd name="connsiteX68" fmla="*/ 120872 w 152866"/>
                  <a:gd name="connsiteY68" fmla="*/ 97631 h 195262"/>
                  <a:gd name="connsiteX69" fmla="*/ 126825 w 152866"/>
                  <a:gd name="connsiteY69" fmla="*/ 103584 h 195262"/>
                  <a:gd name="connsiteX70" fmla="*/ 126825 w 152866"/>
                  <a:gd name="connsiteY70" fmla="*/ 126492 h 195262"/>
                  <a:gd name="connsiteX71" fmla="*/ 132779 w 152866"/>
                  <a:gd name="connsiteY71" fmla="*/ 120539 h 195262"/>
                  <a:gd name="connsiteX72" fmla="*/ 126825 w 152866"/>
                  <a:gd name="connsiteY72" fmla="*/ 114586 h 195262"/>
                  <a:gd name="connsiteX73" fmla="*/ 120872 w 152866"/>
                  <a:gd name="connsiteY73" fmla="*/ 120539 h 195262"/>
                  <a:gd name="connsiteX74" fmla="*/ 126825 w 152866"/>
                  <a:gd name="connsiteY74" fmla="*/ 126492 h 195262"/>
                  <a:gd name="connsiteX75" fmla="*/ 126825 w 152866"/>
                  <a:gd name="connsiteY75" fmla="*/ 149400 h 195262"/>
                  <a:gd name="connsiteX76" fmla="*/ 132779 w 152866"/>
                  <a:gd name="connsiteY76" fmla="*/ 143446 h 195262"/>
                  <a:gd name="connsiteX77" fmla="*/ 126825 w 152866"/>
                  <a:gd name="connsiteY77" fmla="*/ 137493 h 195262"/>
                  <a:gd name="connsiteX78" fmla="*/ 120872 w 152866"/>
                  <a:gd name="connsiteY78" fmla="*/ 143446 h 195262"/>
                  <a:gd name="connsiteX79" fmla="*/ 126825 w 152866"/>
                  <a:gd name="connsiteY79" fmla="*/ 149400 h 195262"/>
                  <a:gd name="connsiteX80" fmla="*/ 126825 w 152866"/>
                  <a:gd name="connsiteY80" fmla="*/ 172307 h 195262"/>
                  <a:gd name="connsiteX81" fmla="*/ 132779 w 152866"/>
                  <a:gd name="connsiteY81" fmla="*/ 166354 h 195262"/>
                  <a:gd name="connsiteX82" fmla="*/ 126825 w 152866"/>
                  <a:gd name="connsiteY82" fmla="*/ 160401 h 195262"/>
                  <a:gd name="connsiteX83" fmla="*/ 120872 w 152866"/>
                  <a:gd name="connsiteY83" fmla="*/ 166354 h 195262"/>
                  <a:gd name="connsiteX84" fmla="*/ 126825 w 152866"/>
                  <a:gd name="connsiteY84" fmla="*/ 172307 h 195262"/>
                  <a:gd name="connsiteX85" fmla="*/ 126825 w 152866"/>
                  <a:gd name="connsiteY85" fmla="*/ 195263 h 195262"/>
                  <a:gd name="connsiteX86" fmla="*/ 132779 w 152866"/>
                  <a:gd name="connsiteY86" fmla="*/ 189309 h 195262"/>
                  <a:gd name="connsiteX87" fmla="*/ 126825 w 152866"/>
                  <a:gd name="connsiteY87" fmla="*/ 183356 h 195262"/>
                  <a:gd name="connsiteX88" fmla="*/ 120872 w 152866"/>
                  <a:gd name="connsiteY88" fmla="*/ 189309 h 195262"/>
                  <a:gd name="connsiteX89" fmla="*/ 126825 w 152866"/>
                  <a:gd name="connsiteY89" fmla="*/ 195263 h 195262"/>
                  <a:gd name="connsiteX90" fmla="*/ 106671 w 152866"/>
                  <a:gd name="connsiteY90" fmla="*/ 11906 h 195262"/>
                  <a:gd name="connsiteX91" fmla="*/ 112624 w 152866"/>
                  <a:gd name="connsiteY91" fmla="*/ 5953 h 195262"/>
                  <a:gd name="connsiteX92" fmla="*/ 106671 w 152866"/>
                  <a:gd name="connsiteY92" fmla="*/ 0 h 195262"/>
                  <a:gd name="connsiteX93" fmla="*/ 100717 w 152866"/>
                  <a:gd name="connsiteY93" fmla="*/ 5953 h 195262"/>
                  <a:gd name="connsiteX94" fmla="*/ 106671 w 152866"/>
                  <a:gd name="connsiteY94" fmla="*/ 11906 h 195262"/>
                  <a:gd name="connsiteX95" fmla="*/ 106671 w 152866"/>
                  <a:gd name="connsiteY95" fmla="*/ 34814 h 195262"/>
                  <a:gd name="connsiteX96" fmla="*/ 112624 w 152866"/>
                  <a:gd name="connsiteY96" fmla="*/ 28861 h 195262"/>
                  <a:gd name="connsiteX97" fmla="*/ 106671 w 152866"/>
                  <a:gd name="connsiteY97" fmla="*/ 22908 h 195262"/>
                  <a:gd name="connsiteX98" fmla="*/ 100717 w 152866"/>
                  <a:gd name="connsiteY98" fmla="*/ 28861 h 195262"/>
                  <a:gd name="connsiteX99" fmla="*/ 106671 w 152866"/>
                  <a:gd name="connsiteY99" fmla="*/ 34814 h 195262"/>
                  <a:gd name="connsiteX100" fmla="*/ 106671 w 152866"/>
                  <a:gd name="connsiteY100" fmla="*/ 57721 h 195262"/>
                  <a:gd name="connsiteX101" fmla="*/ 112624 w 152866"/>
                  <a:gd name="connsiteY101" fmla="*/ 51768 h 195262"/>
                  <a:gd name="connsiteX102" fmla="*/ 106671 w 152866"/>
                  <a:gd name="connsiteY102" fmla="*/ 45815 h 195262"/>
                  <a:gd name="connsiteX103" fmla="*/ 100717 w 152866"/>
                  <a:gd name="connsiteY103" fmla="*/ 51768 h 195262"/>
                  <a:gd name="connsiteX104" fmla="*/ 106671 w 152866"/>
                  <a:gd name="connsiteY104" fmla="*/ 57721 h 195262"/>
                  <a:gd name="connsiteX105" fmla="*/ 106671 w 152866"/>
                  <a:gd name="connsiteY105" fmla="*/ 80629 h 195262"/>
                  <a:gd name="connsiteX106" fmla="*/ 112624 w 152866"/>
                  <a:gd name="connsiteY106" fmla="*/ 74676 h 195262"/>
                  <a:gd name="connsiteX107" fmla="*/ 106671 w 152866"/>
                  <a:gd name="connsiteY107" fmla="*/ 68723 h 195262"/>
                  <a:gd name="connsiteX108" fmla="*/ 100717 w 152866"/>
                  <a:gd name="connsiteY108" fmla="*/ 74676 h 195262"/>
                  <a:gd name="connsiteX109" fmla="*/ 106671 w 152866"/>
                  <a:gd name="connsiteY109" fmla="*/ 80629 h 195262"/>
                  <a:gd name="connsiteX110" fmla="*/ 106671 w 152866"/>
                  <a:gd name="connsiteY110" fmla="*/ 103584 h 195262"/>
                  <a:gd name="connsiteX111" fmla="*/ 112624 w 152866"/>
                  <a:gd name="connsiteY111" fmla="*/ 97631 h 195262"/>
                  <a:gd name="connsiteX112" fmla="*/ 106671 w 152866"/>
                  <a:gd name="connsiteY112" fmla="*/ 91678 h 195262"/>
                  <a:gd name="connsiteX113" fmla="*/ 100717 w 152866"/>
                  <a:gd name="connsiteY113" fmla="*/ 97631 h 195262"/>
                  <a:gd name="connsiteX114" fmla="*/ 106671 w 152866"/>
                  <a:gd name="connsiteY114" fmla="*/ 103584 h 195262"/>
                  <a:gd name="connsiteX115" fmla="*/ 106671 w 152866"/>
                  <a:gd name="connsiteY115" fmla="*/ 126492 h 195262"/>
                  <a:gd name="connsiteX116" fmla="*/ 112624 w 152866"/>
                  <a:gd name="connsiteY116" fmla="*/ 120539 h 195262"/>
                  <a:gd name="connsiteX117" fmla="*/ 106671 w 152866"/>
                  <a:gd name="connsiteY117" fmla="*/ 114586 h 195262"/>
                  <a:gd name="connsiteX118" fmla="*/ 100717 w 152866"/>
                  <a:gd name="connsiteY118" fmla="*/ 120539 h 195262"/>
                  <a:gd name="connsiteX119" fmla="*/ 106671 w 152866"/>
                  <a:gd name="connsiteY119" fmla="*/ 126492 h 195262"/>
                  <a:gd name="connsiteX120" fmla="*/ 106671 w 152866"/>
                  <a:gd name="connsiteY120" fmla="*/ 149400 h 195262"/>
                  <a:gd name="connsiteX121" fmla="*/ 112624 w 152866"/>
                  <a:gd name="connsiteY121" fmla="*/ 143446 h 195262"/>
                  <a:gd name="connsiteX122" fmla="*/ 106671 w 152866"/>
                  <a:gd name="connsiteY122" fmla="*/ 137493 h 195262"/>
                  <a:gd name="connsiteX123" fmla="*/ 100717 w 152866"/>
                  <a:gd name="connsiteY123" fmla="*/ 143446 h 195262"/>
                  <a:gd name="connsiteX124" fmla="*/ 106671 w 152866"/>
                  <a:gd name="connsiteY124" fmla="*/ 149400 h 195262"/>
                  <a:gd name="connsiteX125" fmla="*/ 106671 w 152866"/>
                  <a:gd name="connsiteY125" fmla="*/ 172307 h 195262"/>
                  <a:gd name="connsiteX126" fmla="*/ 112624 w 152866"/>
                  <a:gd name="connsiteY126" fmla="*/ 166354 h 195262"/>
                  <a:gd name="connsiteX127" fmla="*/ 106671 w 152866"/>
                  <a:gd name="connsiteY127" fmla="*/ 160401 h 195262"/>
                  <a:gd name="connsiteX128" fmla="*/ 100717 w 152866"/>
                  <a:gd name="connsiteY128" fmla="*/ 166354 h 195262"/>
                  <a:gd name="connsiteX129" fmla="*/ 106671 w 152866"/>
                  <a:gd name="connsiteY129" fmla="*/ 172307 h 195262"/>
                  <a:gd name="connsiteX130" fmla="*/ 106671 w 152866"/>
                  <a:gd name="connsiteY130" fmla="*/ 195263 h 195262"/>
                  <a:gd name="connsiteX131" fmla="*/ 112624 w 152866"/>
                  <a:gd name="connsiteY131" fmla="*/ 189309 h 195262"/>
                  <a:gd name="connsiteX132" fmla="*/ 106671 w 152866"/>
                  <a:gd name="connsiteY132" fmla="*/ 183356 h 195262"/>
                  <a:gd name="connsiteX133" fmla="*/ 100717 w 152866"/>
                  <a:gd name="connsiteY133" fmla="*/ 189309 h 195262"/>
                  <a:gd name="connsiteX134" fmla="*/ 106671 w 152866"/>
                  <a:gd name="connsiteY134" fmla="*/ 195263 h 195262"/>
                  <a:gd name="connsiteX135" fmla="*/ 86535 w 152866"/>
                  <a:gd name="connsiteY135" fmla="*/ 11906 h 195262"/>
                  <a:gd name="connsiteX136" fmla="*/ 92488 w 152866"/>
                  <a:gd name="connsiteY136" fmla="*/ 5953 h 195262"/>
                  <a:gd name="connsiteX137" fmla="*/ 86535 w 152866"/>
                  <a:gd name="connsiteY137" fmla="*/ 0 h 195262"/>
                  <a:gd name="connsiteX138" fmla="*/ 80581 w 152866"/>
                  <a:gd name="connsiteY138" fmla="*/ 5953 h 195262"/>
                  <a:gd name="connsiteX139" fmla="*/ 86535 w 152866"/>
                  <a:gd name="connsiteY139" fmla="*/ 11906 h 195262"/>
                  <a:gd name="connsiteX140" fmla="*/ 86535 w 152866"/>
                  <a:gd name="connsiteY140" fmla="*/ 34814 h 195262"/>
                  <a:gd name="connsiteX141" fmla="*/ 92488 w 152866"/>
                  <a:gd name="connsiteY141" fmla="*/ 28861 h 195262"/>
                  <a:gd name="connsiteX142" fmla="*/ 86535 w 152866"/>
                  <a:gd name="connsiteY142" fmla="*/ 22908 h 195262"/>
                  <a:gd name="connsiteX143" fmla="*/ 80581 w 152866"/>
                  <a:gd name="connsiteY143" fmla="*/ 28861 h 195262"/>
                  <a:gd name="connsiteX144" fmla="*/ 86535 w 152866"/>
                  <a:gd name="connsiteY144" fmla="*/ 34814 h 195262"/>
                  <a:gd name="connsiteX145" fmla="*/ 86535 w 152866"/>
                  <a:gd name="connsiteY145" fmla="*/ 57721 h 195262"/>
                  <a:gd name="connsiteX146" fmla="*/ 92488 w 152866"/>
                  <a:gd name="connsiteY146" fmla="*/ 51768 h 195262"/>
                  <a:gd name="connsiteX147" fmla="*/ 86535 w 152866"/>
                  <a:gd name="connsiteY147" fmla="*/ 45815 h 195262"/>
                  <a:gd name="connsiteX148" fmla="*/ 80581 w 152866"/>
                  <a:gd name="connsiteY148" fmla="*/ 51768 h 195262"/>
                  <a:gd name="connsiteX149" fmla="*/ 86535 w 152866"/>
                  <a:gd name="connsiteY149" fmla="*/ 57721 h 195262"/>
                  <a:gd name="connsiteX150" fmla="*/ 86535 w 152866"/>
                  <a:gd name="connsiteY150" fmla="*/ 80629 h 195262"/>
                  <a:gd name="connsiteX151" fmla="*/ 92488 w 152866"/>
                  <a:gd name="connsiteY151" fmla="*/ 74676 h 195262"/>
                  <a:gd name="connsiteX152" fmla="*/ 86535 w 152866"/>
                  <a:gd name="connsiteY152" fmla="*/ 68723 h 195262"/>
                  <a:gd name="connsiteX153" fmla="*/ 80581 w 152866"/>
                  <a:gd name="connsiteY153" fmla="*/ 74676 h 195262"/>
                  <a:gd name="connsiteX154" fmla="*/ 86535 w 152866"/>
                  <a:gd name="connsiteY154" fmla="*/ 80629 h 195262"/>
                  <a:gd name="connsiteX155" fmla="*/ 86535 w 152866"/>
                  <a:gd name="connsiteY155" fmla="*/ 103584 h 195262"/>
                  <a:gd name="connsiteX156" fmla="*/ 92488 w 152866"/>
                  <a:gd name="connsiteY156" fmla="*/ 97631 h 195262"/>
                  <a:gd name="connsiteX157" fmla="*/ 86535 w 152866"/>
                  <a:gd name="connsiteY157" fmla="*/ 91678 h 195262"/>
                  <a:gd name="connsiteX158" fmla="*/ 80581 w 152866"/>
                  <a:gd name="connsiteY158" fmla="*/ 97631 h 195262"/>
                  <a:gd name="connsiteX159" fmla="*/ 86535 w 152866"/>
                  <a:gd name="connsiteY159" fmla="*/ 103584 h 195262"/>
                  <a:gd name="connsiteX160" fmla="*/ 86535 w 152866"/>
                  <a:gd name="connsiteY160" fmla="*/ 126492 h 195262"/>
                  <a:gd name="connsiteX161" fmla="*/ 92488 w 152866"/>
                  <a:gd name="connsiteY161" fmla="*/ 120539 h 195262"/>
                  <a:gd name="connsiteX162" fmla="*/ 86535 w 152866"/>
                  <a:gd name="connsiteY162" fmla="*/ 114586 h 195262"/>
                  <a:gd name="connsiteX163" fmla="*/ 80581 w 152866"/>
                  <a:gd name="connsiteY163" fmla="*/ 120539 h 195262"/>
                  <a:gd name="connsiteX164" fmla="*/ 86535 w 152866"/>
                  <a:gd name="connsiteY164" fmla="*/ 126492 h 195262"/>
                  <a:gd name="connsiteX165" fmla="*/ 86535 w 152866"/>
                  <a:gd name="connsiteY165" fmla="*/ 149400 h 195262"/>
                  <a:gd name="connsiteX166" fmla="*/ 92488 w 152866"/>
                  <a:gd name="connsiteY166" fmla="*/ 143446 h 195262"/>
                  <a:gd name="connsiteX167" fmla="*/ 86535 w 152866"/>
                  <a:gd name="connsiteY167" fmla="*/ 137493 h 195262"/>
                  <a:gd name="connsiteX168" fmla="*/ 80581 w 152866"/>
                  <a:gd name="connsiteY168" fmla="*/ 143446 h 195262"/>
                  <a:gd name="connsiteX169" fmla="*/ 86535 w 152866"/>
                  <a:gd name="connsiteY169" fmla="*/ 149400 h 195262"/>
                  <a:gd name="connsiteX170" fmla="*/ 86535 w 152866"/>
                  <a:gd name="connsiteY170" fmla="*/ 172307 h 195262"/>
                  <a:gd name="connsiteX171" fmla="*/ 92488 w 152866"/>
                  <a:gd name="connsiteY171" fmla="*/ 166354 h 195262"/>
                  <a:gd name="connsiteX172" fmla="*/ 86535 w 152866"/>
                  <a:gd name="connsiteY172" fmla="*/ 160401 h 195262"/>
                  <a:gd name="connsiteX173" fmla="*/ 80581 w 152866"/>
                  <a:gd name="connsiteY173" fmla="*/ 166354 h 195262"/>
                  <a:gd name="connsiteX174" fmla="*/ 86535 w 152866"/>
                  <a:gd name="connsiteY174" fmla="*/ 172307 h 195262"/>
                  <a:gd name="connsiteX175" fmla="*/ 86535 w 152866"/>
                  <a:gd name="connsiteY175" fmla="*/ 195263 h 195262"/>
                  <a:gd name="connsiteX176" fmla="*/ 92488 w 152866"/>
                  <a:gd name="connsiteY176" fmla="*/ 189309 h 195262"/>
                  <a:gd name="connsiteX177" fmla="*/ 86535 w 152866"/>
                  <a:gd name="connsiteY177" fmla="*/ 183356 h 195262"/>
                  <a:gd name="connsiteX178" fmla="*/ 80581 w 152866"/>
                  <a:gd name="connsiteY178" fmla="*/ 189309 h 195262"/>
                  <a:gd name="connsiteX179" fmla="*/ 86535 w 152866"/>
                  <a:gd name="connsiteY179" fmla="*/ 195263 h 195262"/>
                  <a:gd name="connsiteX180" fmla="*/ 66389 w 152866"/>
                  <a:gd name="connsiteY180" fmla="*/ 11906 h 195262"/>
                  <a:gd name="connsiteX181" fmla="*/ 72342 w 152866"/>
                  <a:gd name="connsiteY181" fmla="*/ 5953 h 195262"/>
                  <a:gd name="connsiteX182" fmla="*/ 66389 w 152866"/>
                  <a:gd name="connsiteY182" fmla="*/ 0 h 195262"/>
                  <a:gd name="connsiteX183" fmla="*/ 60436 w 152866"/>
                  <a:gd name="connsiteY183" fmla="*/ 5953 h 195262"/>
                  <a:gd name="connsiteX184" fmla="*/ 66389 w 152866"/>
                  <a:gd name="connsiteY184" fmla="*/ 11906 h 195262"/>
                  <a:gd name="connsiteX185" fmla="*/ 66389 w 152866"/>
                  <a:gd name="connsiteY185" fmla="*/ 34814 h 195262"/>
                  <a:gd name="connsiteX186" fmla="*/ 72342 w 152866"/>
                  <a:gd name="connsiteY186" fmla="*/ 28861 h 195262"/>
                  <a:gd name="connsiteX187" fmla="*/ 66389 w 152866"/>
                  <a:gd name="connsiteY187" fmla="*/ 22908 h 195262"/>
                  <a:gd name="connsiteX188" fmla="*/ 60436 w 152866"/>
                  <a:gd name="connsiteY188" fmla="*/ 28861 h 195262"/>
                  <a:gd name="connsiteX189" fmla="*/ 66389 w 152866"/>
                  <a:gd name="connsiteY189" fmla="*/ 34814 h 195262"/>
                  <a:gd name="connsiteX190" fmla="*/ 66389 w 152866"/>
                  <a:gd name="connsiteY190" fmla="*/ 57721 h 195262"/>
                  <a:gd name="connsiteX191" fmla="*/ 72342 w 152866"/>
                  <a:gd name="connsiteY191" fmla="*/ 51768 h 195262"/>
                  <a:gd name="connsiteX192" fmla="*/ 66389 w 152866"/>
                  <a:gd name="connsiteY192" fmla="*/ 45815 h 195262"/>
                  <a:gd name="connsiteX193" fmla="*/ 60436 w 152866"/>
                  <a:gd name="connsiteY193" fmla="*/ 51768 h 195262"/>
                  <a:gd name="connsiteX194" fmla="*/ 66389 w 152866"/>
                  <a:gd name="connsiteY194" fmla="*/ 57721 h 195262"/>
                  <a:gd name="connsiteX195" fmla="*/ 66389 w 152866"/>
                  <a:gd name="connsiteY195" fmla="*/ 80629 h 195262"/>
                  <a:gd name="connsiteX196" fmla="*/ 72342 w 152866"/>
                  <a:gd name="connsiteY196" fmla="*/ 74676 h 195262"/>
                  <a:gd name="connsiteX197" fmla="*/ 66389 w 152866"/>
                  <a:gd name="connsiteY197" fmla="*/ 68723 h 195262"/>
                  <a:gd name="connsiteX198" fmla="*/ 60436 w 152866"/>
                  <a:gd name="connsiteY198" fmla="*/ 74676 h 195262"/>
                  <a:gd name="connsiteX199" fmla="*/ 66389 w 152866"/>
                  <a:gd name="connsiteY199" fmla="*/ 80629 h 195262"/>
                  <a:gd name="connsiteX200" fmla="*/ 66389 w 152866"/>
                  <a:gd name="connsiteY200" fmla="*/ 103584 h 195262"/>
                  <a:gd name="connsiteX201" fmla="*/ 72342 w 152866"/>
                  <a:gd name="connsiteY201" fmla="*/ 97631 h 195262"/>
                  <a:gd name="connsiteX202" fmla="*/ 66389 w 152866"/>
                  <a:gd name="connsiteY202" fmla="*/ 91678 h 195262"/>
                  <a:gd name="connsiteX203" fmla="*/ 60436 w 152866"/>
                  <a:gd name="connsiteY203" fmla="*/ 97631 h 195262"/>
                  <a:gd name="connsiteX204" fmla="*/ 66389 w 152866"/>
                  <a:gd name="connsiteY204" fmla="*/ 103584 h 195262"/>
                  <a:gd name="connsiteX205" fmla="*/ 66389 w 152866"/>
                  <a:gd name="connsiteY205" fmla="*/ 126492 h 195262"/>
                  <a:gd name="connsiteX206" fmla="*/ 72342 w 152866"/>
                  <a:gd name="connsiteY206" fmla="*/ 120539 h 195262"/>
                  <a:gd name="connsiteX207" fmla="*/ 66389 w 152866"/>
                  <a:gd name="connsiteY207" fmla="*/ 114586 h 195262"/>
                  <a:gd name="connsiteX208" fmla="*/ 60436 w 152866"/>
                  <a:gd name="connsiteY208" fmla="*/ 120539 h 195262"/>
                  <a:gd name="connsiteX209" fmla="*/ 66389 w 152866"/>
                  <a:gd name="connsiteY209" fmla="*/ 126492 h 195262"/>
                  <a:gd name="connsiteX210" fmla="*/ 66389 w 152866"/>
                  <a:gd name="connsiteY210" fmla="*/ 149400 h 195262"/>
                  <a:gd name="connsiteX211" fmla="*/ 72342 w 152866"/>
                  <a:gd name="connsiteY211" fmla="*/ 143446 h 195262"/>
                  <a:gd name="connsiteX212" fmla="*/ 66389 w 152866"/>
                  <a:gd name="connsiteY212" fmla="*/ 137493 h 195262"/>
                  <a:gd name="connsiteX213" fmla="*/ 60436 w 152866"/>
                  <a:gd name="connsiteY213" fmla="*/ 143446 h 195262"/>
                  <a:gd name="connsiteX214" fmla="*/ 66389 w 152866"/>
                  <a:gd name="connsiteY214" fmla="*/ 149400 h 195262"/>
                  <a:gd name="connsiteX215" fmla="*/ 66389 w 152866"/>
                  <a:gd name="connsiteY215" fmla="*/ 172307 h 195262"/>
                  <a:gd name="connsiteX216" fmla="*/ 72342 w 152866"/>
                  <a:gd name="connsiteY216" fmla="*/ 166354 h 195262"/>
                  <a:gd name="connsiteX217" fmla="*/ 66389 w 152866"/>
                  <a:gd name="connsiteY217" fmla="*/ 160401 h 195262"/>
                  <a:gd name="connsiteX218" fmla="*/ 60436 w 152866"/>
                  <a:gd name="connsiteY218" fmla="*/ 166354 h 195262"/>
                  <a:gd name="connsiteX219" fmla="*/ 66389 w 152866"/>
                  <a:gd name="connsiteY219" fmla="*/ 172307 h 195262"/>
                  <a:gd name="connsiteX220" fmla="*/ 66389 w 152866"/>
                  <a:gd name="connsiteY220" fmla="*/ 195263 h 195262"/>
                  <a:gd name="connsiteX221" fmla="*/ 72342 w 152866"/>
                  <a:gd name="connsiteY221" fmla="*/ 189309 h 195262"/>
                  <a:gd name="connsiteX222" fmla="*/ 66389 w 152866"/>
                  <a:gd name="connsiteY222" fmla="*/ 183356 h 195262"/>
                  <a:gd name="connsiteX223" fmla="*/ 60436 w 152866"/>
                  <a:gd name="connsiteY223" fmla="*/ 189309 h 195262"/>
                  <a:gd name="connsiteX224" fmla="*/ 66389 w 152866"/>
                  <a:gd name="connsiteY224" fmla="*/ 195263 h 195262"/>
                  <a:gd name="connsiteX225" fmla="*/ 46244 w 152866"/>
                  <a:gd name="connsiteY225" fmla="*/ 11906 h 195262"/>
                  <a:gd name="connsiteX226" fmla="*/ 52197 w 152866"/>
                  <a:gd name="connsiteY226" fmla="*/ 5953 h 195262"/>
                  <a:gd name="connsiteX227" fmla="*/ 46244 w 152866"/>
                  <a:gd name="connsiteY227" fmla="*/ 0 h 195262"/>
                  <a:gd name="connsiteX228" fmla="*/ 40291 w 152866"/>
                  <a:gd name="connsiteY228" fmla="*/ 5953 h 195262"/>
                  <a:gd name="connsiteX229" fmla="*/ 46244 w 152866"/>
                  <a:gd name="connsiteY229" fmla="*/ 11906 h 195262"/>
                  <a:gd name="connsiteX230" fmla="*/ 46244 w 152866"/>
                  <a:gd name="connsiteY230" fmla="*/ 34814 h 195262"/>
                  <a:gd name="connsiteX231" fmla="*/ 52197 w 152866"/>
                  <a:gd name="connsiteY231" fmla="*/ 28861 h 195262"/>
                  <a:gd name="connsiteX232" fmla="*/ 46244 w 152866"/>
                  <a:gd name="connsiteY232" fmla="*/ 22908 h 195262"/>
                  <a:gd name="connsiteX233" fmla="*/ 40291 w 152866"/>
                  <a:gd name="connsiteY233" fmla="*/ 28861 h 195262"/>
                  <a:gd name="connsiteX234" fmla="*/ 46244 w 152866"/>
                  <a:gd name="connsiteY234" fmla="*/ 34814 h 195262"/>
                  <a:gd name="connsiteX235" fmla="*/ 46244 w 152866"/>
                  <a:gd name="connsiteY235" fmla="*/ 57721 h 195262"/>
                  <a:gd name="connsiteX236" fmla="*/ 52197 w 152866"/>
                  <a:gd name="connsiteY236" fmla="*/ 51768 h 195262"/>
                  <a:gd name="connsiteX237" fmla="*/ 46244 w 152866"/>
                  <a:gd name="connsiteY237" fmla="*/ 45815 h 195262"/>
                  <a:gd name="connsiteX238" fmla="*/ 40291 w 152866"/>
                  <a:gd name="connsiteY238" fmla="*/ 51768 h 195262"/>
                  <a:gd name="connsiteX239" fmla="*/ 46244 w 152866"/>
                  <a:gd name="connsiteY239" fmla="*/ 57721 h 195262"/>
                  <a:gd name="connsiteX240" fmla="*/ 46244 w 152866"/>
                  <a:gd name="connsiteY240" fmla="*/ 80629 h 195262"/>
                  <a:gd name="connsiteX241" fmla="*/ 52197 w 152866"/>
                  <a:gd name="connsiteY241" fmla="*/ 74676 h 195262"/>
                  <a:gd name="connsiteX242" fmla="*/ 46244 w 152866"/>
                  <a:gd name="connsiteY242" fmla="*/ 68723 h 195262"/>
                  <a:gd name="connsiteX243" fmla="*/ 40291 w 152866"/>
                  <a:gd name="connsiteY243" fmla="*/ 74676 h 195262"/>
                  <a:gd name="connsiteX244" fmla="*/ 46244 w 152866"/>
                  <a:gd name="connsiteY244" fmla="*/ 80629 h 195262"/>
                  <a:gd name="connsiteX245" fmla="*/ 46244 w 152866"/>
                  <a:gd name="connsiteY245" fmla="*/ 103584 h 195262"/>
                  <a:gd name="connsiteX246" fmla="*/ 52197 w 152866"/>
                  <a:gd name="connsiteY246" fmla="*/ 97631 h 195262"/>
                  <a:gd name="connsiteX247" fmla="*/ 46244 w 152866"/>
                  <a:gd name="connsiteY247" fmla="*/ 91678 h 195262"/>
                  <a:gd name="connsiteX248" fmla="*/ 40291 w 152866"/>
                  <a:gd name="connsiteY248" fmla="*/ 97631 h 195262"/>
                  <a:gd name="connsiteX249" fmla="*/ 46244 w 152866"/>
                  <a:gd name="connsiteY249" fmla="*/ 103584 h 195262"/>
                  <a:gd name="connsiteX250" fmla="*/ 46244 w 152866"/>
                  <a:gd name="connsiteY250" fmla="*/ 126492 h 195262"/>
                  <a:gd name="connsiteX251" fmla="*/ 52197 w 152866"/>
                  <a:gd name="connsiteY251" fmla="*/ 120539 h 195262"/>
                  <a:gd name="connsiteX252" fmla="*/ 46244 w 152866"/>
                  <a:gd name="connsiteY252" fmla="*/ 114586 h 195262"/>
                  <a:gd name="connsiteX253" fmla="*/ 40291 w 152866"/>
                  <a:gd name="connsiteY253" fmla="*/ 120539 h 195262"/>
                  <a:gd name="connsiteX254" fmla="*/ 46244 w 152866"/>
                  <a:gd name="connsiteY254" fmla="*/ 126492 h 195262"/>
                  <a:gd name="connsiteX255" fmla="*/ 46244 w 152866"/>
                  <a:gd name="connsiteY255" fmla="*/ 149400 h 195262"/>
                  <a:gd name="connsiteX256" fmla="*/ 52197 w 152866"/>
                  <a:gd name="connsiteY256" fmla="*/ 143446 h 195262"/>
                  <a:gd name="connsiteX257" fmla="*/ 46244 w 152866"/>
                  <a:gd name="connsiteY257" fmla="*/ 137493 h 195262"/>
                  <a:gd name="connsiteX258" fmla="*/ 40291 w 152866"/>
                  <a:gd name="connsiteY258" fmla="*/ 143446 h 195262"/>
                  <a:gd name="connsiteX259" fmla="*/ 46244 w 152866"/>
                  <a:gd name="connsiteY259" fmla="*/ 149400 h 195262"/>
                  <a:gd name="connsiteX260" fmla="*/ 46244 w 152866"/>
                  <a:gd name="connsiteY260" fmla="*/ 172307 h 195262"/>
                  <a:gd name="connsiteX261" fmla="*/ 52197 w 152866"/>
                  <a:gd name="connsiteY261" fmla="*/ 166354 h 195262"/>
                  <a:gd name="connsiteX262" fmla="*/ 46244 w 152866"/>
                  <a:gd name="connsiteY262" fmla="*/ 160401 h 195262"/>
                  <a:gd name="connsiteX263" fmla="*/ 40291 w 152866"/>
                  <a:gd name="connsiteY263" fmla="*/ 166354 h 195262"/>
                  <a:gd name="connsiteX264" fmla="*/ 46244 w 152866"/>
                  <a:gd name="connsiteY264" fmla="*/ 172307 h 195262"/>
                  <a:gd name="connsiteX265" fmla="*/ 46244 w 152866"/>
                  <a:gd name="connsiteY265" fmla="*/ 195263 h 195262"/>
                  <a:gd name="connsiteX266" fmla="*/ 52197 w 152866"/>
                  <a:gd name="connsiteY266" fmla="*/ 189309 h 195262"/>
                  <a:gd name="connsiteX267" fmla="*/ 46244 w 152866"/>
                  <a:gd name="connsiteY267" fmla="*/ 183356 h 195262"/>
                  <a:gd name="connsiteX268" fmla="*/ 40291 w 152866"/>
                  <a:gd name="connsiteY268" fmla="*/ 189309 h 195262"/>
                  <a:gd name="connsiteX269" fmla="*/ 46244 w 152866"/>
                  <a:gd name="connsiteY269" fmla="*/ 195263 h 195262"/>
                  <a:gd name="connsiteX270" fmla="*/ 26089 w 152866"/>
                  <a:gd name="connsiteY270" fmla="*/ 11906 h 195262"/>
                  <a:gd name="connsiteX271" fmla="*/ 32042 w 152866"/>
                  <a:gd name="connsiteY271" fmla="*/ 5953 h 195262"/>
                  <a:gd name="connsiteX272" fmla="*/ 26089 w 152866"/>
                  <a:gd name="connsiteY272" fmla="*/ 0 h 195262"/>
                  <a:gd name="connsiteX273" fmla="*/ 20136 w 152866"/>
                  <a:gd name="connsiteY273" fmla="*/ 5953 h 195262"/>
                  <a:gd name="connsiteX274" fmla="*/ 26089 w 152866"/>
                  <a:gd name="connsiteY274" fmla="*/ 11906 h 195262"/>
                  <a:gd name="connsiteX275" fmla="*/ 26089 w 152866"/>
                  <a:gd name="connsiteY275" fmla="*/ 34814 h 195262"/>
                  <a:gd name="connsiteX276" fmla="*/ 32042 w 152866"/>
                  <a:gd name="connsiteY276" fmla="*/ 28861 h 195262"/>
                  <a:gd name="connsiteX277" fmla="*/ 26089 w 152866"/>
                  <a:gd name="connsiteY277" fmla="*/ 22908 h 195262"/>
                  <a:gd name="connsiteX278" fmla="*/ 20136 w 152866"/>
                  <a:gd name="connsiteY278" fmla="*/ 28861 h 195262"/>
                  <a:gd name="connsiteX279" fmla="*/ 26089 w 152866"/>
                  <a:gd name="connsiteY279" fmla="*/ 34814 h 195262"/>
                  <a:gd name="connsiteX280" fmla="*/ 26089 w 152866"/>
                  <a:gd name="connsiteY280" fmla="*/ 57721 h 195262"/>
                  <a:gd name="connsiteX281" fmla="*/ 32042 w 152866"/>
                  <a:gd name="connsiteY281" fmla="*/ 51768 h 195262"/>
                  <a:gd name="connsiteX282" fmla="*/ 26089 w 152866"/>
                  <a:gd name="connsiteY282" fmla="*/ 45815 h 195262"/>
                  <a:gd name="connsiteX283" fmla="*/ 20136 w 152866"/>
                  <a:gd name="connsiteY283" fmla="*/ 51768 h 195262"/>
                  <a:gd name="connsiteX284" fmla="*/ 26089 w 152866"/>
                  <a:gd name="connsiteY284" fmla="*/ 57721 h 195262"/>
                  <a:gd name="connsiteX285" fmla="*/ 26089 w 152866"/>
                  <a:gd name="connsiteY285" fmla="*/ 80629 h 195262"/>
                  <a:gd name="connsiteX286" fmla="*/ 32042 w 152866"/>
                  <a:gd name="connsiteY286" fmla="*/ 74676 h 195262"/>
                  <a:gd name="connsiteX287" fmla="*/ 26089 w 152866"/>
                  <a:gd name="connsiteY287" fmla="*/ 68723 h 195262"/>
                  <a:gd name="connsiteX288" fmla="*/ 20136 w 152866"/>
                  <a:gd name="connsiteY288" fmla="*/ 74676 h 195262"/>
                  <a:gd name="connsiteX289" fmla="*/ 26089 w 152866"/>
                  <a:gd name="connsiteY289" fmla="*/ 80629 h 195262"/>
                  <a:gd name="connsiteX290" fmla="*/ 26089 w 152866"/>
                  <a:gd name="connsiteY290" fmla="*/ 103584 h 195262"/>
                  <a:gd name="connsiteX291" fmla="*/ 32042 w 152866"/>
                  <a:gd name="connsiteY291" fmla="*/ 97631 h 195262"/>
                  <a:gd name="connsiteX292" fmla="*/ 26089 w 152866"/>
                  <a:gd name="connsiteY292" fmla="*/ 91678 h 195262"/>
                  <a:gd name="connsiteX293" fmla="*/ 20136 w 152866"/>
                  <a:gd name="connsiteY293" fmla="*/ 97631 h 195262"/>
                  <a:gd name="connsiteX294" fmla="*/ 26089 w 152866"/>
                  <a:gd name="connsiteY294" fmla="*/ 103584 h 195262"/>
                  <a:gd name="connsiteX295" fmla="*/ 26089 w 152866"/>
                  <a:gd name="connsiteY295" fmla="*/ 126492 h 195262"/>
                  <a:gd name="connsiteX296" fmla="*/ 32042 w 152866"/>
                  <a:gd name="connsiteY296" fmla="*/ 120539 h 195262"/>
                  <a:gd name="connsiteX297" fmla="*/ 26089 w 152866"/>
                  <a:gd name="connsiteY297" fmla="*/ 114586 h 195262"/>
                  <a:gd name="connsiteX298" fmla="*/ 20136 w 152866"/>
                  <a:gd name="connsiteY298" fmla="*/ 120539 h 195262"/>
                  <a:gd name="connsiteX299" fmla="*/ 26089 w 152866"/>
                  <a:gd name="connsiteY299" fmla="*/ 126492 h 195262"/>
                  <a:gd name="connsiteX300" fmla="*/ 26089 w 152866"/>
                  <a:gd name="connsiteY300" fmla="*/ 149400 h 195262"/>
                  <a:gd name="connsiteX301" fmla="*/ 32042 w 152866"/>
                  <a:gd name="connsiteY301" fmla="*/ 143446 h 195262"/>
                  <a:gd name="connsiteX302" fmla="*/ 26089 w 152866"/>
                  <a:gd name="connsiteY302" fmla="*/ 137493 h 195262"/>
                  <a:gd name="connsiteX303" fmla="*/ 20136 w 152866"/>
                  <a:gd name="connsiteY303" fmla="*/ 143446 h 195262"/>
                  <a:gd name="connsiteX304" fmla="*/ 26089 w 152866"/>
                  <a:gd name="connsiteY304" fmla="*/ 149400 h 195262"/>
                  <a:gd name="connsiteX305" fmla="*/ 26089 w 152866"/>
                  <a:gd name="connsiteY305" fmla="*/ 172307 h 195262"/>
                  <a:gd name="connsiteX306" fmla="*/ 32042 w 152866"/>
                  <a:gd name="connsiteY306" fmla="*/ 166354 h 195262"/>
                  <a:gd name="connsiteX307" fmla="*/ 26089 w 152866"/>
                  <a:gd name="connsiteY307" fmla="*/ 160401 h 195262"/>
                  <a:gd name="connsiteX308" fmla="*/ 20136 w 152866"/>
                  <a:gd name="connsiteY308" fmla="*/ 166354 h 195262"/>
                  <a:gd name="connsiteX309" fmla="*/ 26089 w 152866"/>
                  <a:gd name="connsiteY309" fmla="*/ 172307 h 195262"/>
                  <a:gd name="connsiteX310" fmla="*/ 26089 w 152866"/>
                  <a:gd name="connsiteY310" fmla="*/ 195263 h 195262"/>
                  <a:gd name="connsiteX311" fmla="*/ 32042 w 152866"/>
                  <a:gd name="connsiteY311" fmla="*/ 189309 h 195262"/>
                  <a:gd name="connsiteX312" fmla="*/ 26089 w 152866"/>
                  <a:gd name="connsiteY312" fmla="*/ 183356 h 195262"/>
                  <a:gd name="connsiteX313" fmla="*/ 20136 w 152866"/>
                  <a:gd name="connsiteY313" fmla="*/ 189309 h 195262"/>
                  <a:gd name="connsiteX314" fmla="*/ 26089 w 152866"/>
                  <a:gd name="connsiteY314" fmla="*/ 195263 h 195262"/>
                  <a:gd name="connsiteX315" fmla="*/ 5953 w 152866"/>
                  <a:gd name="connsiteY315" fmla="*/ 11906 h 195262"/>
                  <a:gd name="connsiteX316" fmla="*/ 11906 w 152866"/>
                  <a:gd name="connsiteY316" fmla="*/ 5953 h 195262"/>
                  <a:gd name="connsiteX317" fmla="*/ 5953 w 152866"/>
                  <a:gd name="connsiteY317" fmla="*/ 0 h 195262"/>
                  <a:gd name="connsiteX318" fmla="*/ 0 w 152866"/>
                  <a:gd name="connsiteY318" fmla="*/ 5953 h 195262"/>
                  <a:gd name="connsiteX319" fmla="*/ 5953 w 152866"/>
                  <a:gd name="connsiteY319" fmla="*/ 11906 h 195262"/>
                  <a:gd name="connsiteX320" fmla="*/ 5953 w 152866"/>
                  <a:gd name="connsiteY320" fmla="*/ 34814 h 195262"/>
                  <a:gd name="connsiteX321" fmla="*/ 11906 w 152866"/>
                  <a:gd name="connsiteY321" fmla="*/ 28861 h 195262"/>
                  <a:gd name="connsiteX322" fmla="*/ 5953 w 152866"/>
                  <a:gd name="connsiteY322" fmla="*/ 22908 h 195262"/>
                  <a:gd name="connsiteX323" fmla="*/ 0 w 152866"/>
                  <a:gd name="connsiteY323" fmla="*/ 28861 h 195262"/>
                  <a:gd name="connsiteX324" fmla="*/ 5953 w 152866"/>
                  <a:gd name="connsiteY324" fmla="*/ 34814 h 195262"/>
                  <a:gd name="connsiteX325" fmla="*/ 5953 w 152866"/>
                  <a:gd name="connsiteY325" fmla="*/ 57721 h 195262"/>
                  <a:gd name="connsiteX326" fmla="*/ 11906 w 152866"/>
                  <a:gd name="connsiteY326" fmla="*/ 51768 h 195262"/>
                  <a:gd name="connsiteX327" fmla="*/ 5953 w 152866"/>
                  <a:gd name="connsiteY327" fmla="*/ 45815 h 195262"/>
                  <a:gd name="connsiteX328" fmla="*/ 0 w 152866"/>
                  <a:gd name="connsiteY328" fmla="*/ 51768 h 195262"/>
                  <a:gd name="connsiteX329" fmla="*/ 5953 w 152866"/>
                  <a:gd name="connsiteY329" fmla="*/ 57721 h 195262"/>
                  <a:gd name="connsiteX330" fmla="*/ 5953 w 152866"/>
                  <a:gd name="connsiteY330" fmla="*/ 80629 h 195262"/>
                  <a:gd name="connsiteX331" fmla="*/ 11906 w 152866"/>
                  <a:gd name="connsiteY331" fmla="*/ 74676 h 195262"/>
                  <a:gd name="connsiteX332" fmla="*/ 5953 w 152866"/>
                  <a:gd name="connsiteY332" fmla="*/ 68723 h 195262"/>
                  <a:gd name="connsiteX333" fmla="*/ 0 w 152866"/>
                  <a:gd name="connsiteY333" fmla="*/ 74676 h 195262"/>
                  <a:gd name="connsiteX334" fmla="*/ 5953 w 152866"/>
                  <a:gd name="connsiteY334" fmla="*/ 80629 h 195262"/>
                  <a:gd name="connsiteX335" fmla="*/ 5953 w 152866"/>
                  <a:gd name="connsiteY335" fmla="*/ 103584 h 195262"/>
                  <a:gd name="connsiteX336" fmla="*/ 11906 w 152866"/>
                  <a:gd name="connsiteY336" fmla="*/ 97631 h 195262"/>
                  <a:gd name="connsiteX337" fmla="*/ 5953 w 152866"/>
                  <a:gd name="connsiteY337" fmla="*/ 91678 h 195262"/>
                  <a:gd name="connsiteX338" fmla="*/ 0 w 152866"/>
                  <a:gd name="connsiteY338" fmla="*/ 97631 h 195262"/>
                  <a:gd name="connsiteX339" fmla="*/ 5953 w 152866"/>
                  <a:gd name="connsiteY339" fmla="*/ 103584 h 195262"/>
                  <a:gd name="connsiteX340" fmla="*/ 5953 w 152866"/>
                  <a:gd name="connsiteY340" fmla="*/ 126492 h 195262"/>
                  <a:gd name="connsiteX341" fmla="*/ 11906 w 152866"/>
                  <a:gd name="connsiteY341" fmla="*/ 120539 h 195262"/>
                  <a:gd name="connsiteX342" fmla="*/ 5953 w 152866"/>
                  <a:gd name="connsiteY342" fmla="*/ 114586 h 195262"/>
                  <a:gd name="connsiteX343" fmla="*/ 0 w 152866"/>
                  <a:gd name="connsiteY343" fmla="*/ 120539 h 195262"/>
                  <a:gd name="connsiteX344" fmla="*/ 5953 w 152866"/>
                  <a:gd name="connsiteY344" fmla="*/ 126492 h 195262"/>
                  <a:gd name="connsiteX345" fmla="*/ 5953 w 152866"/>
                  <a:gd name="connsiteY345" fmla="*/ 149400 h 195262"/>
                  <a:gd name="connsiteX346" fmla="*/ 11906 w 152866"/>
                  <a:gd name="connsiteY346" fmla="*/ 143446 h 195262"/>
                  <a:gd name="connsiteX347" fmla="*/ 5953 w 152866"/>
                  <a:gd name="connsiteY347" fmla="*/ 137493 h 195262"/>
                  <a:gd name="connsiteX348" fmla="*/ 0 w 152866"/>
                  <a:gd name="connsiteY348" fmla="*/ 143446 h 195262"/>
                  <a:gd name="connsiteX349" fmla="*/ 5953 w 152866"/>
                  <a:gd name="connsiteY349" fmla="*/ 149400 h 195262"/>
                  <a:gd name="connsiteX350" fmla="*/ 5953 w 152866"/>
                  <a:gd name="connsiteY350" fmla="*/ 172307 h 195262"/>
                  <a:gd name="connsiteX351" fmla="*/ 11906 w 152866"/>
                  <a:gd name="connsiteY351" fmla="*/ 166354 h 195262"/>
                  <a:gd name="connsiteX352" fmla="*/ 5953 w 152866"/>
                  <a:gd name="connsiteY352" fmla="*/ 160401 h 195262"/>
                  <a:gd name="connsiteX353" fmla="*/ 0 w 152866"/>
                  <a:gd name="connsiteY353" fmla="*/ 166354 h 195262"/>
                  <a:gd name="connsiteX354" fmla="*/ 5953 w 152866"/>
                  <a:gd name="connsiteY354" fmla="*/ 172307 h 195262"/>
                  <a:gd name="connsiteX355" fmla="*/ 5953 w 152866"/>
                  <a:gd name="connsiteY355" fmla="*/ 195263 h 195262"/>
                  <a:gd name="connsiteX356" fmla="*/ 11906 w 152866"/>
                  <a:gd name="connsiteY356" fmla="*/ 189309 h 195262"/>
                  <a:gd name="connsiteX357" fmla="*/ 5953 w 152866"/>
                  <a:gd name="connsiteY357" fmla="*/ 183356 h 195262"/>
                  <a:gd name="connsiteX358" fmla="*/ 0 w 152866"/>
                  <a:gd name="connsiteY358" fmla="*/ 189309 h 195262"/>
                  <a:gd name="connsiteX359" fmla="*/ 5953 w 15286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66" h="195262">
                    <a:moveTo>
                      <a:pt x="146914" y="11906"/>
                    </a:moveTo>
                    <a:cubicBezTo>
                      <a:pt x="150202" y="11906"/>
                      <a:pt x="152867" y="9241"/>
                      <a:pt x="152867" y="5953"/>
                    </a:cubicBezTo>
                    <a:cubicBezTo>
                      <a:pt x="152867" y="2665"/>
                      <a:pt x="150202" y="0"/>
                      <a:pt x="146914" y="0"/>
                    </a:cubicBezTo>
                    <a:cubicBezTo>
                      <a:pt x="143626" y="0"/>
                      <a:pt x="140961" y="2665"/>
                      <a:pt x="140961" y="5953"/>
                    </a:cubicBezTo>
                    <a:cubicBezTo>
                      <a:pt x="140961" y="9241"/>
                      <a:pt x="143626" y="11906"/>
                      <a:pt x="146914" y="11906"/>
                    </a:cubicBezTo>
                    <a:close/>
                    <a:moveTo>
                      <a:pt x="146914" y="34814"/>
                    </a:moveTo>
                    <a:cubicBezTo>
                      <a:pt x="150202" y="34814"/>
                      <a:pt x="152867" y="32149"/>
                      <a:pt x="152867" y="28861"/>
                    </a:cubicBezTo>
                    <a:cubicBezTo>
                      <a:pt x="152867" y="25573"/>
                      <a:pt x="150202" y="22908"/>
                      <a:pt x="146914" y="22908"/>
                    </a:cubicBezTo>
                    <a:cubicBezTo>
                      <a:pt x="143626" y="22908"/>
                      <a:pt x="140961" y="25573"/>
                      <a:pt x="140961" y="28861"/>
                    </a:cubicBezTo>
                    <a:cubicBezTo>
                      <a:pt x="140961" y="32149"/>
                      <a:pt x="143626" y="34814"/>
                      <a:pt x="146914" y="34814"/>
                    </a:cubicBezTo>
                    <a:close/>
                    <a:moveTo>
                      <a:pt x="146914" y="57721"/>
                    </a:moveTo>
                    <a:cubicBezTo>
                      <a:pt x="150202" y="57721"/>
                      <a:pt x="152867" y="55056"/>
                      <a:pt x="152867" y="51768"/>
                    </a:cubicBezTo>
                    <a:cubicBezTo>
                      <a:pt x="152867" y="48480"/>
                      <a:pt x="150202" y="45815"/>
                      <a:pt x="146914" y="45815"/>
                    </a:cubicBezTo>
                    <a:cubicBezTo>
                      <a:pt x="143626" y="45815"/>
                      <a:pt x="140961" y="48480"/>
                      <a:pt x="140961" y="51768"/>
                    </a:cubicBezTo>
                    <a:cubicBezTo>
                      <a:pt x="140961" y="55056"/>
                      <a:pt x="143626" y="57721"/>
                      <a:pt x="146914" y="57721"/>
                    </a:cubicBezTo>
                    <a:close/>
                    <a:moveTo>
                      <a:pt x="146914" y="80629"/>
                    </a:moveTo>
                    <a:cubicBezTo>
                      <a:pt x="150202" y="80629"/>
                      <a:pt x="152867" y="77964"/>
                      <a:pt x="152867" y="74676"/>
                    </a:cubicBezTo>
                    <a:cubicBezTo>
                      <a:pt x="152867" y="71388"/>
                      <a:pt x="150202" y="68723"/>
                      <a:pt x="146914" y="68723"/>
                    </a:cubicBezTo>
                    <a:cubicBezTo>
                      <a:pt x="143626" y="68723"/>
                      <a:pt x="140961" y="71388"/>
                      <a:pt x="140961" y="74676"/>
                    </a:cubicBezTo>
                    <a:cubicBezTo>
                      <a:pt x="140961" y="77964"/>
                      <a:pt x="143626" y="80629"/>
                      <a:pt x="146914" y="80629"/>
                    </a:cubicBezTo>
                    <a:close/>
                    <a:moveTo>
                      <a:pt x="146914" y="103584"/>
                    </a:moveTo>
                    <a:cubicBezTo>
                      <a:pt x="150202" y="103584"/>
                      <a:pt x="152867" y="100919"/>
                      <a:pt x="152867" y="97631"/>
                    </a:cubicBezTo>
                    <a:cubicBezTo>
                      <a:pt x="152867" y="94343"/>
                      <a:pt x="150202" y="91678"/>
                      <a:pt x="146914" y="91678"/>
                    </a:cubicBezTo>
                    <a:cubicBezTo>
                      <a:pt x="143626" y="91678"/>
                      <a:pt x="140961" y="94343"/>
                      <a:pt x="140961" y="97631"/>
                    </a:cubicBezTo>
                    <a:cubicBezTo>
                      <a:pt x="140961" y="100919"/>
                      <a:pt x="143626" y="103584"/>
                      <a:pt x="146914" y="103584"/>
                    </a:cubicBezTo>
                    <a:close/>
                    <a:moveTo>
                      <a:pt x="146914" y="126492"/>
                    </a:moveTo>
                    <a:cubicBezTo>
                      <a:pt x="150202" y="126492"/>
                      <a:pt x="152867" y="123827"/>
                      <a:pt x="152867" y="120539"/>
                    </a:cubicBezTo>
                    <a:cubicBezTo>
                      <a:pt x="152867" y="117251"/>
                      <a:pt x="150202" y="114586"/>
                      <a:pt x="146914" y="114586"/>
                    </a:cubicBezTo>
                    <a:cubicBezTo>
                      <a:pt x="143626" y="114586"/>
                      <a:pt x="140961" y="117251"/>
                      <a:pt x="140961" y="120539"/>
                    </a:cubicBezTo>
                    <a:cubicBezTo>
                      <a:pt x="140961" y="123827"/>
                      <a:pt x="143626" y="126492"/>
                      <a:pt x="146914" y="126492"/>
                    </a:cubicBezTo>
                    <a:close/>
                    <a:moveTo>
                      <a:pt x="146914" y="149400"/>
                    </a:moveTo>
                    <a:cubicBezTo>
                      <a:pt x="150202" y="149400"/>
                      <a:pt x="152867" y="146734"/>
                      <a:pt x="152867" y="143446"/>
                    </a:cubicBezTo>
                    <a:cubicBezTo>
                      <a:pt x="152867" y="140159"/>
                      <a:pt x="150202" y="137493"/>
                      <a:pt x="146914" y="137493"/>
                    </a:cubicBezTo>
                    <a:cubicBezTo>
                      <a:pt x="143626" y="137493"/>
                      <a:pt x="140961" y="140159"/>
                      <a:pt x="140961" y="143446"/>
                    </a:cubicBezTo>
                    <a:cubicBezTo>
                      <a:pt x="140961" y="146734"/>
                      <a:pt x="143626" y="149400"/>
                      <a:pt x="146914" y="149400"/>
                    </a:cubicBezTo>
                    <a:close/>
                    <a:moveTo>
                      <a:pt x="146914" y="172307"/>
                    </a:moveTo>
                    <a:cubicBezTo>
                      <a:pt x="150202" y="172307"/>
                      <a:pt x="152867" y="169642"/>
                      <a:pt x="152867" y="166354"/>
                    </a:cubicBezTo>
                    <a:cubicBezTo>
                      <a:pt x="152867" y="163066"/>
                      <a:pt x="150202" y="160401"/>
                      <a:pt x="146914" y="160401"/>
                    </a:cubicBezTo>
                    <a:cubicBezTo>
                      <a:pt x="143626" y="160401"/>
                      <a:pt x="140961" y="163066"/>
                      <a:pt x="140961" y="166354"/>
                    </a:cubicBezTo>
                    <a:cubicBezTo>
                      <a:pt x="140961" y="169642"/>
                      <a:pt x="143626" y="172307"/>
                      <a:pt x="146914" y="172307"/>
                    </a:cubicBezTo>
                    <a:close/>
                    <a:moveTo>
                      <a:pt x="146914" y="195263"/>
                    </a:moveTo>
                    <a:cubicBezTo>
                      <a:pt x="150202" y="195263"/>
                      <a:pt x="152867" y="192597"/>
                      <a:pt x="152867" y="189309"/>
                    </a:cubicBezTo>
                    <a:cubicBezTo>
                      <a:pt x="152867" y="186022"/>
                      <a:pt x="150202" y="183356"/>
                      <a:pt x="146914" y="183356"/>
                    </a:cubicBezTo>
                    <a:cubicBezTo>
                      <a:pt x="143626" y="183356"/>
                      <a:pt x="140961" y="186022"/>
                      <a:pt x="140961" y="189309"/>
                    </a:cubicBezTo>
                    <a:cubicBezTo>
                      <a:pt x="140961" y="192597"/>
                      <a:pt x="143626" y="195263"/>
                      <a:pt x="146914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71" y="11906"/>
                    </a:moveTo>
                    <a:cubicBezTo>
                      <a:pt x="109958" y="11906"/>
                      <a:pt x="112624" y="9241"/>
                      <a:pt x="112624" y="5953"/>
                    </a:cubicBezTo>
                    <a:cubicBezTo>
                      <a:pt x="112624" y="2665"/>
                      <a:pt x="109958" y="0"/>
                      <a:pt x="106671" y="0"/>
                    </a:cubicBezTo>
                    <a:cubicBezTo>
                      <a:pt x="103383" y="0"/>
                      <a:pt x="100717" y="2665"/>
                      <a:pt x="100717" y="5953"/>
                    </a:cubicBezTo>
                    <a:cubicBezTo>
                      <a:pt x="100717" y="9241"/>
                      <a:pt x="103383" y="11906"/>
                      <a:pt x="106671" y="11906"/>
                    </a:cubicBezTo>
                    <a:close/>
                    <a:moveTo>
                      <a:pt x="106671" y="34814"/>
                    </a:moveTo>
                    <a:cubicBezTo>
                      <a:pt x="109958" y="34814"/>
                      <a:pt x="112624" y="32149"/>
                      <a:pt x="112624" y="28861"/>
                    </a:cubicBezTo>
                    <a:cubicBezTo>
                      <a:pt x="112624" y="25573"/>
                      <a:pt x="109958" y="22908"/>
                      <a:pt x="106671" y="22908"/>
                    </a:cubicBezTo>
                    <a:cubicBezTo>
                      <a:pt x="103383" y="22908"/>
                      <a:pt x="100717" y="25573"/>
                      <a:pt x="100717" y="28861"/>
                    </a:cubicBezTo>
                    <a:cubicBezTo>
                      <a:pt x="100717" y="32149"/>
                      <a:pt x="103383" y="34814"/>
                      <a:pt x="106671" y="34814"/>
                    </a:cubicBezTo>
                    <a:close/>
                    <a:moveTo>
                      <a:pt x="106671" y="57721"/>
                    </a:moveTo>
                    <a:cubicBezTo>
                      <a:pt x="109958" y="57721"/>
                      <a:pt x="112624" y="55056"/>
                      <a:pt x="112624" y="51768"/>
                    </a:cubicBezTo>
                    <a:cubicBezTo>
                      <a:pt x="112624" y="48480"/>
                      <a:pt x="109958" y="45815"/>
                      <a:pt x="106671" y="45815"/>
                    </a:cubicBezTo>
                    <a:cubicBezTo>
                      <a:pt x="103383" y="45815"/>
                      <a:pt x="100717" y="48480"/>
                      <a:pt x="100717" y="51768"/>
                    </a:cubicBezTo>
                    <a:cubicBezTo>
                      <a:pt x="100717" y="55056"/>
                      <a:pt x="103383" y="57721"/>
                      <a:pt x="106671" y="57721"/>
                    </a:cubicBezTo>
                    <a:close/>
                    <a:moveTo>
                      <a:pt x="106671" y="80629"/>
                    </a:moveTo>
                    <a:cubicBezTo>
                      <a:pt x="109958" y="80629"/>
                      <a:pt x="112624" y="77964"/>
                      <a:pt x="112624" y="74676"/>
                    </a:cubicBezTo>
                    <a:cubicBezTo>
                      <a:pt x="112624" y="71388"/>
                      <a:pt x="109958" y="68723"/>
                      <a:pt x="106671" y="68723"/>
                    </a:cubicBezTo>
                    <a:cubicBezTo>
                      <a:pt x="103383" y="68723"/>
                      <a:pt x="100717" y="71388"/>
                      <a:pt x="100717" y="74676"/>
                    </a:cubicBezTo>
                    <a:cubicBezTo>
                      <a:pt x="100717" y="77964"/>
                      <a:pt x="103383" y="80629"/>
                      <a:pt x="106671" y="80629"/>
                    </a:cubicBezTo>
                    <a:close/>
                    <a:moveTo>
                      <a:pt x="106671" y="103584"/>
                    </a:moveTo>
                    <a:cubicBezTo>
                      <a:pt x="109958" y="103584"/>
                      <a:pt x="112624" y="100919"/>
                      <a:pt x="112624" y="97631"/>
                    </a:cubicBezTo>
                    <a:cubicBezTo>
                      <a:pt x="112624" y="94343"/>
                      <a:pt x="109958" y="91678"/>
                      <a:pt x="106671" y="91678"/>
                    </a:cubicBezTo>
                    <a:cubicBezTo>
                      <a:pt x="103383" y="91678"/>
                      <a:pt x="100717" y="94343"/>
                      <a:pt x="100717" y="97631"/>
                    </a:cubicBezTo>
                    <a:cubicBezTo>
                      <a:pt x="100717" y="100919"/>
                      <a:pt x="103383" y="103584"/>
                      <a:pt x="106671" y="103584"/>
                    </a:cubicBezTo>
                    <a:close/>
                    <a:moveTo>
                      <a:pt x="106671" y="126492"/>
                    </a:moveTo>
                    <a:cubicBezTo>
                      <a:pt x="109958" y="126492"/>
                      <a:pt x="112624" y="123827"/>
                      <a:pt x="112624" y="120539"/>
                    </a:cubicBezTo>
                    <a:cubicBezTo>
                      <a:pt x="112624" y="117251"/>
                      <a:pt x="109958" y="114586"/>
                      <a:pt x="106671" y="114586"/>
                    </a:cubicBezTo>
                    <a:cubicBezTo>
                      <a:pt x="103383" y="114586"/>
                      <a:pt x="100717" y="117251"/>
                      <a:pt x="100717" y="120539"/>
                    </a:cubicBezTo>
                    <a:cubicBezTo>
                      <a:pt x="100717" y="123827"/>
                      <a:pt x="103383" y="126492"/>
                      <a:pt x="106671" y="126492"/>
                    </a:cubicBezTo>
                    <a:close/>
                    <a:moveTo>
                      <a:pt x="106671" y="149400"/>
                    </a:moveTo>
                    <a:cubicBezTo>
                      <a:pt x="109958" y="149400"/>
                      <a:pt x="112624" y="146734"/>
                      <a:pt x="112624" y="143446"/>
                    </a:cubicBezTo>
                    <a:cubicBezTo>
                      <a:pt x="112624" y="140159"/>
                      <a:pt x="109958" y="137493"/>
                      <a:pt x="106671" y="137493"/>
                    </a:cubicBezTo>
                    <a:cubicBezTo>
                      <a:pt x="103383" y="137493"/>
                      <a:pt x="100717" y="140159"/>
                      <a:pt x="100717" y="143446"/>
                    </a:cubicBezTo>
                    <a:cubicBezTo>
                      <a:pt x="100717" y="146734"/>
                      <a:pt x="103383" y="149400"/>
                      <a:pt x="106671" y="149400"/>
                    </a:cubicBezTo>
                    <a:close/>
                    <a:moveTo>
                      <a:pt x="106671" y="172307"/>
                    </a:moveTo>
                    <a:cubicBezTo>
                      <a:pt x="109958" y="172307"/>
                      <a:pt x="112624" y="169642"/>
                      <a:pt x="112624" y="166354"/>
                    </a:cubicBezTo>
                    <a:cubicBezTo>
                      <a:pt x="112624" y="163066"/>
                      <a:pt x="109958" y="160401"/>
                      <a:pt x="106671" y="160401"/>
                    </a:cubicBezTo>
                    <a:cubicBezTo>
                      <a:pt x="103383" y="160401"/>
                      <a:pt x="100717" y="163066"/>
                      <a:pt x="100717" y="166354"/>
                    </a:cubicBezTo>
                    <a:cubicBezTo>
                      <a:pt x="100717" y="169642"/>
                      <a:pt x="103383" y="172307"/>
                      <a:pt x="106671" y="172307"/>
                    </a:cubicBezTo>
                    <a:close/>
                    <a:moveTo>
                      <a:pt x="106671" y="195263"/>
                    </a:moveTo>
                    <a:cubicBezTo>
                      <a:pt x="109958" y="195263"/>
                      <a:pt x="112624" y="192597"/>
                      <a:pt x="112624" y="189309"/>
                    </a:cubicBezTo>
                    <a:cubicBezTo>
                      <a:pt x="112624" y="186022"/>
                      <a:pt x="109958" y="183356"/>
                      <a:pt x="106671" y="183356"/>
                    </a:cubicBezTo>
                    <a:cubicBezTo>
                      <a:pt x="103383" y="183356"/>
                      <a:pt x="100717" y="186022"/>
                      <a:pt x="100717" y="189309"/>
                    </a:cubicBezTo>
                    <a:cubicBezTo>
                      <a:pt x="100717" y="192597"/>
                      <a:pt x="103383" y="195263"/>
                      <a:pt x="106671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89" y="11906"/>
                    </a:moveTo>
                    <a:cubicBezTo>
                      <a:pt x="29377" y="11906"/>
                      <a:pt x="32042" y="9241"/>
                      <a:pt x="32042" y="5953"/>
                    </a:cubicBezTo>
                    <a:cubicBezTo>
                      <a:pt x="32042" y="2665"/>
                      <a:pt x="29377" y="0"/>
                      <a:pt x="26089" y="0"/>
                    </a:cubicBezTo>
                    <a:cubicBezTo>
                      <a:pt x="22801" y="0"/>
                      <a:pt x="20136" y="2665"/>
                      <a:pt x="20136" y="5953"/>
                    </a:cubicBezTo>
                    <a:cubicBezTo>
                      <a:pt x="20136" y="9241"/>
                      <a:pt x="22801" y="11906"/>
                      <a:pt x="26089" y="11906"/>
                    </a:cubicBezTo>
                    <a:close/>
                    <a:moveTo>
                      <a:pt x="26089" y="34814"/>
                    </a:moveTo>
                    <a:cubicBezTo>
                      <a:pt x="29377" y="34814"/>
                      <a:pt x="32042" y="32149"/>
                      <a:pt x="32042" y="28861"/>
                    </a:cubicBezTo>
                    <a:cubicBezTo>
                      <a:pt x="32042" y="25573"/>
                      <a:pt x="29377" y="22908"/>
                      <a:pt x="26089" y="22908"/>
                    </a:cubicBezTo>
                    <a:cubicBezTo>
                      <a:pt x="22801" y="22908"/>
                      <a:pt x="20136" y="25573"/>
                      <a:pt x="20136" y="28861"/>
                    </a:cubicBezTo>
                    <a:cubicBezTo>
                      <a:pt x="20136" y="32149"/>
                      <a:pt x="22801" y="34814"/>
                      <a:pt x="26089" y="34814"/>
                    </a:cubicBezTo>
                    <a:close/>
                    <a:moveTo>
                      <a:pt x="26089" y="57721"/>
                    </a:moveTo>
                    <a:cubicBezTo>
                      <a:pt x="29377" y="57721"/>
                      <a:pt x="32042" y="55056"/>
                      <a:pt x="32042" y="51768"/>
                    </a:cubicBezTo>
                    <a:cubicBezTo>
                      <a:pt x="32042" y="48480"/>
                      <a:pt x="29377" y="45815"/>
                      <a:pt x="26089" y="45815"/>
                    </a:cubicBezTo>
                    <a:cubicBezTo>
                      <a:pt x="22801" y="45815"/>
                      <a:pt x="20136" y="48480"/>
                      <a:pt x="20136" y="51768"/>
                    </a:cubicBezTo>
                    <a:cubicBezTo>
                      <a:pt x="20136" y="55056"/>
                      <a:pt x="22801" y="57721"/>
                      <a:pt x="26089" y="57721"/>
                    </a:cubicBezTo>
                    <a:close/>
                    <a:moveTo>
                      <a:pt x="26089" y="80629"/>
                    </a:moveTo>
                    <a:cubicBezTo>
                      <a:pt x="29377" y="80629"/>
                      <a:pt x="32042" y="77964"/>
                      <a:pt x="32042" y="74676"/>
                    </a:cubicBezTo>
                    <a:cubicBezTo>
                      <a:pt x="32042" y="71388"/>
                      <a:pt x="29377" y="68723"/>
                      <a:pt x="26089" y="68723"/>
                    </a:cubicBezTo>
                    <a:cubicBezTo>
                      <a:pt x="22801" y="68723"/>
                      <a:pt x="20136" y="71388"/>
                      <a:pt x="20136" y="74676"/>
                    </a:cubicBezTo>
                    <a:cubicBezTo>
                      <a:pt x="20136" y="77964"/>
                      <a:pt x="22801" y="80629"/>
                      <a:pt x="26089" y="80629"/>
                    </a:cubicBezTo>
                    <a:close/>
                    <a:moveTo>
                      <a:pt x="26089" y="103584"/>
                    </a:moveTo>
                    <a:cubicBezTo>
                      <a:pt x="29377" y="103584"/>
                      <a:pt x="32042" y="100919"/>
                      <a:pt x="32042" y="97631"/>
                    </a:cubicBezTo>
                    <a:cubicBezTo>
                      <a:pt x="32042" y="94343"/>
                      <a:pt x="29377" y="91678"/>
                      <a:pt x="26089" y="91678"/>
                    </a:cubicBezTo>
                    <a:cubicBezTo>
                      <a:pt x="22801" y="91678"/>
                      <a:pt x="20136" y="94343"/>
                      <a:pt x="20136" y="97631"/>
                    </a:cubicBezTo>
                    <a:cubicBezTo>
                      <a:pt x="20136" y="100919"/>
                      <a:pt x="22801" y="103584"/>
                      <a:pt x="26089" y="103584"/>
                    </a:cubicBezTo>
                    <a:close/>
                    <a:moveTo>
                      <a:pt x="26089" y="126492"/>
                    </a:moveTo>
                    <a:cubicBezTo>
                      <a:pt x="29377" y="126492"/>
                      <a:pt x="32042" y="123827"/>
                      <a:pt x="32042" y="120539"/>
                    </a:cubicBezTo>
                    <a:cubicBezTo>
                      <a:pt x="32042" y="117251"/>
                      <a:pt x="29377" y="114586"/>
                      <a:pt x="26089" y="114586"/>
                    </a:cubicBezTo>
                    <a:cubicBezTo>
                      <a:pt x="22801" y="114586"/>
                      <a:pt x="20136" y="117251"/>
                      <a:pt x="20136" y="120539"/>
                    </a:cubicBezTo>
                    <a:cubicBezTo>
                      <a:pt x="20136" y="123827"/>
                      <a:pt x="22801" y="126492"/>
                      <a:pt x="26089" y="126492"/>
                    </a:cubicBezTo>
                    <a:close/>
                    <a:moveTo>
                      <a:pt x="26089" y="149400"/>
                    </a:moveTo>
                    <a:cubicBezTo>
                      <a:pt x="29377" y="149400"/>
                      <a:pt x="32042" y="146734"/>
                      <a:pt x="32042" y="143446"/>
                    </a:cubicBezTo>
                    <a:cubicBezTo>
                      <a:pt x="32042" y="140159"/>
                      <a:pt x="29377" y="137493"/>
                      <a:pt x="26089" y="137493"/>
                    </a:cubicBezTo>
                    <a:cubicBezTo>
                      <a:pt x="22801" y="137493"/>
                      <a:pt x="20136" y="140159"/>
                      <a:pt x="20136" y="143446"/>
                    </a:cubicBezTo>
                    <a:cubicBezTo>
                      <a:pt x="20136" y="146734"/>
                      <a:pt x="22801" y="149400"/>
                      <a:pt x="26089" y="149400"/>
                    </a:cubicBezTo>
                    <a:close/>
                    <a:moveTo>
                      <a:pt x="26089" y="172307"/>
                    </a:moveTo>
                    <a:cubicBezTo>
                      <a:pt x="29377" y="172307"/>
                      <a:pt x="32042" y="169642"/>
                      <a:pt x="32042" y="166354"/>
                    </a:cubicBezTo>
                    <a:cubicBezTo>
                      <a:pt x="32042" y="163066"/>
                      <a:pt x="29377" y="160401"/>
                      <a:pt x="26089" y="160401"/>
                    </a:cubicBezTo>
                    <a:cubicBezTo>
                      <a:pt x="22801" y="160401"/>
                      <a:pt x="20136" y="163066"/>
                      <a:pt x="20136" y="166354"/>
                    </a:cubicBezTo>
                    <a:cubicBezTo>
                      <a:pt x="20136" y="169642"/>
                      <a:pt x="22801" y="172307"/>
                      <a:pt x="26089" y="172307"/>
                    </a:cubicBezTo>
                    <a:close/>
                    <a:moveTo>
                      <a:pt x="26089" y="195263"/>
                    </a:moveTo>
                    <a:cubicBezTo>
                      <a:pt x="29377" y="195263"/>
                      <a:pt x="32042" y="192597"/>
                      <a:pt x="32042" y="189309"/>
                    </a:cubicBezTo>
                    <a:cubicBezTo>
                      <a:pt x="32042" y="186022"/>
                      <a:pt x="29377" y="183356"/>
                      <a:pt x="26089" y="183356"/>
                    </a:cubicBezTo>
                    <a:cubicBezTo>
                      <a:pt x="22801" y="183356"/>
                      <a:pt x="20136" y="186022"/>
                      <a:pt x="20136" y="189309"/>
                    </a:cubicBezTo>
                    <a:cubicBezTo>
                      <a:pt x="20136" y="192597"/>
                      <a:pt x="22801" y="195263"/>
                      <a:pt x="2608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1CCF1652-54A3-6D3C-AB4B-8103D25571E3}"/>
                  </a:ext>
                </a:extLst>
              </p:cNvPr>
              <p:cNvSpPr/>
              <p:nvPr/>
            </p:nvSpPr>
            <p:spPr>
              <a:xfrm>
                <a:off x="7284804" y="2023120"/>
                <a:ext cx="152923" cy="195262"/>
              </a:xfrm>
              <a:custGeom>
                <a:avLst/>
                <a:gdLst>
                  <a:gd name="connsiteX0" fmla="*/ 146971 w 152923"/>
                  <a:gd name="connsiteY0" fmla="*/ 11906 h 195262"/>
                  <a:gd name="connsiteX1" fmla="*/ 152924 w 152923"/>
                  <a:gd name="connsiteY1" fmla="*/ 5953 h 195262"/>
                  <a:gd name="connsiteX2" fmla="*/ 146971 w 152923"/>
                  <a:gd name="connsiteY2" fmla="*/ 0 h 195262"/>
                  <a:gd name="connsiteX3" fmla="*/ 141018 w 152923"/>
                  <a:gd name="connsiteY3" fmla="*/ 5953 h 195262"/>
                  <a:gd name="connsiteX4" fmla="*/ 146971 w 152923"/>
                  <a:gd name="connsiteY4" fmla="*/ 11906 h 195262"/>
                  <a:gd name="connsiteX5" fmla="*/ 146971 w 152923"/>
                  <a:gd name="connsiteY5" fmla="*/ 34814 h 195262"/>
                  <a:gd name="connsiteX6" fmla="*/ 152924 w 152923"/>
                  <a:gd name="connsiteY6" fmla="*/ 28861 h 195262"/>
                  <a:gd name="connsiteX7" fmla="*/ 146971 w 152923"/>
                  <a:gd name="connsiteY7" fmla="*/ 22908 h 195262"/>
                  <a:gd name="connsiteX8" fmla="*/ 141018 w 152923"/>
                  <a:gd name="connsiteY8" fmla="*/ 28861 h 195262"/>
                  <a:gd name="connsiteX9" fmla="*/ 146971 w 152923"/>
                  <a:gd name="connsiteY9" fmla="*/ 34814 h 195262"/>
                  <a:gd name="connsiteX10" fmla="*/ 146971 w 152923"/>
                  <a:gd name="connsiteY10" fmla="*/ 57721 h 195262"/>
                  <a:gd name="connsiteX11" fmla="*/ 152924 w 152923"/>
                  <a:gd name="connsiteY11" fmla="*/ 51768 h 195262"/>
                  <a:gd name="connsiteX12" fmla="*/ 146971 w 152923"/>
                  <a:gd name="connsiteY12" fmla="*/ 45815 h 195262"/>
                  <a:gd name="connsiteX13" fmla="*/ 141018 w 152923"/>
                  <a:gd name="connsiteY13" fmla="*/ 51768 h 195262"/>
                  <a:gd name="connsiteX14" fmla="*/ 146971 w 152923"/>
                  <a:gd name="connsiteY14" fmla="*/ 57721 h 195262"/>
                  <a:gd name="connsiteX15" fmla="*/ 146971 w 152923"/>
                  <a:gd name="connsiteY15" fmla="*/ 80629 h 195262"/>
                  <a:gd name="connsiteX16" fmla="*/ 152924 w 152923"/>
                  <a:gd name="connsiteY16" fmla="*/ 74676 h 195262"/>
                  <a:gd name="connsiteX17" fmla="*/ 146971 w 152923"/>
                  <a:gd name="connsiteY17" fmla="*/ 68723 h 195262"/>
                  <a:gd name="connsiteX18" fmla="*/ 141018 w 152923"/>
                  <a:gd name="connsiteY18" fmla="*/ 74676 h 195262"/>
                  <a:gd name="connsiteX19" fmla="*/ 146971 w 152923"/>
                  <a:gd name="connsiteY19" fmla="*/ 80629 h 195262"/>
                  <a:gd name="connsiteX20" fmla="*/ 146971 w 152923"/>
                  <a:gd name="connsiteY20" fmla="*/ 103584 h 195262"/>
                  <a:gd name="connsiteX21" fmla="*/ 152924 w 152923"/>
                  <a:gd name="connsiteY21" fmla="*/ 97631 h 195262"/>
                  <a:gd name="connsiteX22" fmla="*/ 146971 w 152923"/>
                  <a:gd name="connsiteY22" fmla="*/ 91678 h 195262"/>
                  <a:gd name="connsiteX23" fmla="*/ 141018 w 152923"/>
                  <a:gd name="connsiteY23" fmla="*/ 97631 h 195262"/>
                  <a:gd name="connsiteX24" fmla="*/ 146971 w 152923"/>
                  <a:gd name="connsiteY24" fmla="*/ 103584 h 195262"/>
                  <a:gd name="connsiteX25" fmla="*/ 146971 w 152923"/>
                  <a:gd name="connsiteY25" fmla="*/ 126492 h 195262"/>
                  <a:gd name="connsiteX26" fmla="*/ 152924 w 152923"/>
                  <a:gd name="connsiteY26" fmla="*/ 120539 h 195262"/>
                  <a:gd name="connsiteX27" fmla="*/ 146971 w 152923"/>
                  <a:gd name="connsiteY27" fmla="*/ 114586 h 195262"/>
                  <a:gd name="connsiteX28" fmla="*/ 141018 w 152923"/>
                  <a:gd name="connsiteY28" fmla="*/ 120539 h 195262"/>
                  <a:gd name="connsiteX29" fmla="*/ 146971 w 152923"/>
                  <a:gd name="connsiteY29" fmla="*/ 126492 h 195262"/>
                  <a:gd name="connsiteX30" fmla="*/ 146971 w 152923"/>
                  <a:gd name="connsiteY30" fmla="*/ 149400 h 195262"/>
                  <a:gd name="connsiteX31" fmla="*/ 152924 w 152923"/>
                  <a:gd name="connsiteY31" fmla="*/ 143446 h 195262"/>
                  <a:gd name="connsiteX32" fmla="*/ 146971 w 152923"/>
                  <a:gd name="connsiteY32" fmla="*/ 137493 h 195262"/>
                  <a:gd name="connsiteX33" fmla="*/ 141018 w 152923"/>
                  <a:gd name="connsiteY33" fmla="*/ 143446 h 195262"/>
                  <a:gd name="connsiteX34" fmla="*/ 146971 w 152923"/>
                  <a:gd name="connsiteY34" fmla="*/ 149400 h 195262"/>
                  <a:gd name="connsiteX35" fmla="*/ 146971 w 152923"/>
                  <a:gd name="connsiteY35" fmla="*/ 172307 h 195262"/>
                  <a:gd name="connsiteX36" fmla="*/ 152924 w 152923"/>
                  <a:gd name="connsiteY36" fmla="*/ 166354 h 195262"/>
                  <a:gd name="connsiteX37" fmla="*/ 146971 w 152923"/>
                  <a:gd name="connsiteY37" fmla="*/ 160401 h 195262"/>
                  <a:gd name="connsiteX38" fmla="*/ 141018 w 152923"/>
                  <a:gd name="connsiteY38" fmla="*/ 166354 h 195262"/>
                  <a:gd name="connsiteX39" fmla="*/ 146971 w 152923"/>
                  <a:gd name="connsiteY39" fmla="*/ 172307 h 195262"/>
                  <a:gd name="connsiteX40" fmla="*/ 146971 w 152923"/>
                  <a:gd name="connsiteY40" fmla="*/ 195263 h 195262"/>
                  <a:gd name="connsiteX41" fmla="*/ 152924 w 152923"/>
                  <a:gd name="connsiteY41" fmla="*/ 189309 h 195262"/>
                  <a:gd name="connsiteX42" fmla="*/ 146971 w 152923"/>
                  <a:gd name="connsiteY42" fmla="*/ 183356 h 195262"/>
                  <a:gd name="connsiteX43" fmla="*/ 141018 w 152923"/>
                  <a:gd name="connsiteY43" fmla="*/ 189309 h 195262"/>
                  <a:gd name="connsiteX44" fmla="*/ 146971 w 152923"/>
                  <a:gd name="connsiteY44" fmla="*/ 195263 h 195262"/>
                  <a:gd name="connsiteX45" fmla="*/ 126825 w 152923"/>
                  <a:gd name="connsiteY45" fmla="*/ 11906 h 195262"/>
                  <a:gd name="connsiteX46" fmla="*/ 132779 w 152923"/>
                  <a:gd name="connsiteY46" fmla="*/ 5953 h 195262"/>
                  <a:gd name="connsiteX47" fmla="*/ 126825 w 152923"/>
                  <a:gd name="connsiteY47" fmla="*/ 0 h 195262"/>
                  <a:gd name="connsiteX48" fmla="*/ 120872 w 152923"/>
                  <a:gd name="connsiteY48" fmla="*/ 5953 h 195262"/>
                  <a:gd name="connsiteX49" fmla="*/ 126825 w 152923"/>
                  <a:gd name="connsiteY49" fmla="*/ 11906 h 195262"/>
                  <a:gd name="connsiteX50" fmla="*/ 126825 w 152923"/>
                  <a:gd name="connsiteY50" fmla="*/ 34814 h 195262"/>
                  <a:gd name="connsiteX51" fmla="*/ 132779 w 152923"/>
                  <a:gd name="connsiteY51" fmla="*/ 28861 h 195262"/>
                  <a:gd name="connsiteX52" fmla="*/ 126825 w 152923"/>
                  <a:gd name="connsiteY52" fmla="*/ 22908 h 195262"/>
                  <a:gd name="connsiteX53" fmla="*/ 120872 w 152923"/>
                  <a:gd name="connsiteY53" fmla="*/ 28861 h 195262"/>
                  <a:gd name="connsiteX54" fmla="*/ 126825 w 152923"/>
                  <a:gd name="connsiteY54" fmla="*/ 34814 h 195262"/>
                  <a:gd name="connsiteX55" fmla="*/ 126825 w 152923"/>
                  <a:gd name="connsiteY55" fmla="*/ 57721 h 195262"/>
                  <a:gd name="connsiteX56" fmla="*/ 132779 w 152923"/>
                  <a:gd name="connsiteY56" fmla="*/ 51768 h 195262"/>
                  <a:gd name="connsiteX57" fmla="*/ 126825 w 152923"/>
                  <a:gd name="connsiteY57" fmla="*/ 45815 h 195262"/>
                  <a:gd name="connsiteX58" fmla="*/ 120872 w 152923"/>
                  <a:gd name="connsiteY58" fmla="*/ 51768 h 195262"/>
                  <a:gd name="connsiteX59" fmla="*/ 126825 w 152923"/>
                  <a:gd name="connsiteY59" fmla="*/ 57721 h 195262"/>
                  <a:gd name="connsiteX60" fmla="*/ 126825 w 152923"/>
                  <a:gd name="connsiteY60" fmla="*/ 80629 h 195262"/>
                  <a:gd name="connsiteX61" fmla="*/ 132779 w 152923"/>
                  <a:gd name="connsiteY61" fmla="*/ 74676 h 195262"/>
                  <a:gd name="connsiteX62" fmla="*/ 126825 w 152923"/>
                  <a:gd name="connsiteY62" fmla="*/ 68723 h 195262"/>
                  <a:gd name="connsiteX63" fmla="*/ 120872 w 152923"/>
                  <a:gd name="connsiteY63" fmla="*/ 74676 h 195262"/>
                  <a:gd name="connsiteX64" fmla="*/ 126825 w 152923"/>
                  <a:gd name="connsiteY64" fmla="*/ 80629 h 195262"/>
                  <a:gd name="connsiteX65" fmla="*/ 126825 w 152923"/>
                  <a:gd name="connsiteY65" fmla="*/ 103584 h 195262"/>
                  <a:gd name="connsiteX66" fmla="*/ 132779 w 152923"/>
                  <a:gd name="connsiteY66" fmla="*/ 97631 h 195262"/>
                  <a:gd name="connsiteX67" fmla="*/ 126825 w 152923"/>
                  <a:gd name="connsiteY67" fmla="*/ 91678 h 195262"/>
                  <a:gd name="connsiteX68" fmla="*/ 120872 w 152923"/>
                  <a:gd name="connsiteY68" fmla="*/ 97631 h 195262"/>
                  <a:gd name="connsiteX69" fmla="*/ 126825 w 152923"/>
                  <a:gd name="connsiteY69" fmla="*/ 103584 h 195262"/>
                  <a:gd name="connsiteX70" fmla="*/ 126825 w 152923"/>
                  <a:gd name="connsiteY70" fmla="*/ 126492 h 195262"/>
                  <a:gd name="connsiteX71" fmla="*/ 132779 w 152923"/>
                  <a:gd name="connsiteY71" fmla="*/ 120539 h 195262"/>
                  <a:gd name="connsiteX72" fmla="*/ 126825 w 152923"/>
                  <a:gd name="connsiteY72" fmla="*/ 114586 h 195262"/>
                  <a:gd name="connsiteX73" fmla="*/ 120872 w 152923"/>
                  <a:gd name="connsiteY73" fmla="*/ 120539 h 195262"/>
                  <a:gd name="connsiteX74" fmla="*/ 126825 w 152923"/>
                  <a:gd name="connsiteY74" fmla="*/ 126492 h 195262"/>
                  <a:gd name="connsiteX75" fmla="*/ 126825 w 152923"/>
                  <a:gd name="connsiteY75" fmla="*/ 149400 h 195262"/>
                  <a:gd name="connsiteX76" fmla="*/ 132779 w 152923"/>
                  <a:gd name="connsiteY76" fmla="*/ 143446 h 195262"/>
                  <a:gd name="connsiteX77" fmla="*/ 126825 w 152923"/>
                  <a:gd name="connsiteY77" fmla="*/ 137493 h 195262"/>
                  <a:gd name="connsiteX78" fmla="*/ 120872 w 152923"/>
                  <a:gd name="connsiteY78" fmla="*/ 143446 h 195262"/>
                  <a:gd name="connsiteX79" fmla="*/ 126825 w 152923"/>
                  <a:gd name="connsiteY79" fmla="*/ 149400 h 195262"/>
                  <a:gd name="connsiteX80" fmla="*/ 126825 w 152923"/>
                  <a:gd name="connsiteY80" fmla="*/ 172307 h 195262"/>
                  <a:gd name="connsiteX81" fmla="*/ 132779 w 152923"/>
                  <a:gd name="connsiteY81" fmla="*/ 166354 h 195262"/>
                  <a:gd name="connsiteX82" fmla="*/ 126825 w 152923"/>
                  <a:gd name="connsiteY82" fmla="*/ 160401 h 195262"/>
                  <a:gd name="connsiteX83" fmla="*/ 120872 w 152923"/>
                  <a:gd name="connsiteY83" fmla="*/ 166354 h 195262"/>
                  <a:gd name="connsiteX84" fmla="*/ 126825 w 152923"/>
                  <a:gd name="connsiteY84" fmla="*/ 172307 h 195262"/>
                  <a:gd name="connsiteX85" fmla="*/ 126825 w 152923"/>
                  <a:gd name="connsiteY85" fmla="*/ 195263 h 195262"/>
                  <a:gd name="connsiteX86" fmla="*/ 132779 w 152923"/>
                  <a:gd name="connsiteY86" fmla="*/ 189309 h 195262"/>
                  <a:gd name="connsiteX87" fmla="*/ 126825 w 152923"/>
                  <a:gd name="connsiteY87" fmla="*/ 183356 h 195262"/>
                  <a:gd name="connsiteX88" fmla="*/ 120872 w 152923"/>
                  <a:gd name="connsiteY88" fmla="*/ 189309 h 195262"/>
                  <a:gd name="connsiteX89" fmla="*/ 126825 w 152923"/>
                  <a:gd name="connsiteY89" fmla="*/ 195263 h 195262"/>
                  <a:gd name="connsiteX90" fmla="*/ 106680 w 152923"/>
                  <a:gd name="connsiteY90" fmla="*/ 11906 h 195262"/>
                  <a:gd name="connsiteX91" fmla="*/ 112633 w 152923"/>
                  <a:gd name="connsiteY91" fmla="*/ 5953 h 195262"/>
                  <a:gd name="connsiteX92" fmla="*/ 106680 w 152923"/>
                  <a:gd name="connsiteY92" fmla="*/ 0 h 195262"/>
                  <a:gd name="connsiteX93" fmla="*/ 100727 w 152923"/>
                  <a:gd name="connsiteY93" fmla="*/ 5953 h 195262"/>
                  <a:gd name="connsiteX94" fmla="*/ 106680 w 152923"/>
                  <a:gd name="connsiteY94" fmla="*/ 11906 h 195262"/>
                  <a:gd name="connsiteX95" fmla="*/ 106680 w 152923"/>
                  <a:gd name="connsiteY95" fmla="*/ 34814 h 195262"/>
                  <a:gd name="connsiteX96" fmla="*/ 112633 w 152923"/>
                  <a:gd name="connsiteY96" fmla="*/ 28861 h 195262"/>
                  <a:gd name="connsiteX97" fmla="*/ 106680 w 152923"/>
                  <a:gd name="connsiteY97" fmla="*/ 22908 h 195262"/>
                  <a:gd name="connsiteX98" fmla="*/ 100727 w 152923"/>
                  <a:gd name="connsiteY98" fmla="*/ 28861 h 195262"/>
                  <a:gd name="connsiteX99" fmla="*/ 106680 w 152923"/>
                  <a:gd name="connsiteY99" fmla="*/ 34814 h 195262"/>
                  <a:gd name="connsiteX100" fmla="*/ 106680 w 152923"/>
                  <a:gd name="connsiteY100" fmla="*/ 57721 h 195262"/>
                  <a:gd name="connsiteX101" fmla="*/ 112633 w 152923"/>
                  <a:gd name="connsiteY101" fmla="*/ 51768 h 195262"/>
                  <a:gd name="connsiteX102" fmla="*/ 106680 w 152923"/>
                  <a:gd name="connsiteY102" fmla="*/ 45815 h 195262"/>
                  <a:gd name="connsiteX103" fmla="*/ 100727 w 152923"/>
                  <a:gd name="connsiteY103" fmla="*/ 51768 h 195262"/>
                  <a:gd name="connsiteX104" fmla="*/ 106680 w 152923"/>
                  <a:gd name="connsiteY104" fmla="*/ 57721 h 195262"/>
                  <a:gd name="connsiteX105" fmla="*/ 106680 w 152923"/>
                  <a:gd name="connsiteY105" fmla="*/ 80629 h 195262"/>
                  <a:gd name="connsiteX106" fmla="*/ 112633 w 152923"/>
                  <a:gd name="connsiteY106" fmla="*/ 74676 h 195262"/>
                  <a:gd name="connsiteX107" fmla="*/ 106680 w 152923"/>
                  <a:gd name="connsiteY107" fmla="*/ 68723 h 195262"/>
                  <a:gd name="connsiteX108" fmla="*/ 100727 w 152923"/>
                  <a:gd name="connsiteY108" fmla="*/ 74676 h 195262"/>
                  <a:gd name="connsiteX109" fmla="*/ 106680 w 152923"/>
                  <a:gd name="connsiteY109" fmla="*/ 80629 h 195262"/>
                  <a:gd name="connsiteX110" fmla="*/ 106680 w 152923"/>
                  <a:gd name="connsiteY110" fmla="*/ 103584 h 195262"/>
                  <a:gd name="connsiteX111" fmla="*/ 112633 w 152923"/>
                  <a:gd name="connsiteY111" fmla="*/ 97631 h 195262"/>
                  <a:gd name="connsiteX112" fmla="*/ 106680 w 152923"/>
                  <a:gd name="connsiteY112" fmla="*/ 91678 h 195262"/>
                  <a:gd name="connsiteX113" fmla="*/ 100727 w 152923"/>
                  <a:gd name="connsiteY113" fmla="*/ 97631 h 195262"/>
                  <a:gd name="connsiteX114" fmla="*/ 106680 w 152923"/>
                  <a:gd name="connsiteY114" fmla="*/ 103584 h 195262"/>
                  <a:gd name="connsiteX115" fmla="*/ 106680 w 152923"/>
                  <a:gd name="connsiteY115" fmla="*/ 126492 h 195262"/>
                  <a:gd name="connsiteX116" fmla="*/ 112633 w 152923"/>
                  <a:gd name="connsiteY116" fmla="*/ 120539 h 195262"/>
                  <a:gd name="connsiteX117" fmla="*/ 106680 w 152923"/>
                  <a:gd name="connsiteY117" fmla="*/ 114586 h 195262"/>
                  <a:gd name="connsiteX118" fmla="*/ 100727 w 152923"/>
                  <a:gd name="connsiteY118" fmla="*/ 120539 h 195262"/>
                  <a:gd name="connsiteX119" fmla="*/ 106680 w 152923"/>
                  <a:gd name="connsiteY119" fmla="*/ 126492 h 195262"/>
                  <a:gd name="connsiteX120" fmla="*/ 106680 w 152923"/>
                  <a:gd name="connsiteY120" fmla="*/ 149400 h 195262"/>
                  <a:gd name="connsiteX121" fmla="*/ 112633 w 152923"/>
                  <a:gd name="connsiteY121" fmla="*/ 143446 h 195262"/>
                  <a:gd name="connsiteX122" fmla="*/ 106680 w 152923"/>
                  <a:gd name="connsiteY122" fmla="*/ 137493 h 195262"/>
                  <a:gd name="connsiteX123" fmla="*/ 100727 w 152923"/>
                  <a:gd name="connsiteY123" fmla="*/ 143446 h 195262"/>
                  <a:gd name="connsiteX124" fmla="*/ 106680 w 152923"/>
                  <a:gd name="connsiteY124" fmla="*/ 149400 h 195262"/>
                  <a:gd name="connsiteX125" fmla="*/ 106680 w 152923"/>
                  <a:gd name="connsiteY125" fmla="*/ 172307 h 195262"/>
                  <a:gd name="connsiteX126" fmla="*/ 112633 w 152923"/>
                  <a:gd name="connsiteY126" fmla="*/ 166354 h 195262"/>
                  <a:gd name="connsiteX127" fmla="*/ 106680 w 152923"/>
                  <a:gd name="connsiteY127" fmla="*/ 160401 h 195262"/>
                  <a:gd name="connsiteX128" fmla="*/ 100727 w 152923"/>
                  <a:gd name="connsiteY128" fmla="*/ 166354 h 195262"/>
                  <a:gd name="connsiteX129" fmla="*/ 106680 w 152923"/>
                  <a:gd name="connsiteY129" fmla="*/ 172307 h 195262"/>
                  <a:gd name="connsiteX130" fmla="*/ 106680 w 152923"/>
                  <a:gd name="connsiteY130" fmla="*/ 195263 h 195262"/>
                  <a:gd name="connsiteX131" fmla="*/ 112633 w 152923"/>
                  <a:gd name="connsiteY131" fmla="*/ 189309 h 195262"/>
                  <a:gd name="connsiteX132" fmla="*/ 106680 w 152923"/>
                  <a:gd name="connsiteY132" fmla="*/ 183356 h 195262"/>
                  <a:gd name="connsiteX133" fmla="*/ 100727 w 152923"/>
                  <a:gd name="connsiteY133" fmla="*/ 189309 h 195262"/>
                  <a:gd name="connsiteX134" fmla="*/ 106680 w 152923"/>
                  <a:gd name="connsiteY134" fmla="*/ 195263 h 195262"/>
                  <a:gd name="connsiteX135" fmla="*/ 86535 w 152923"/>
                  <a:gd name="connsiteY135" fmla="*/ 11906 h 195262"/>
                  <a:gd name="connsiteX136" fmla="*/ 92488 w 152923"/>
                  <a:gd name="connsiteY136" fmla="*/ 5953 h 195262"/>
                  <a:gd name="connsiteX137" fmla="*/ 86535 w 152923"/>
                  <a:gd name="connsiteY137" fmla="*/ 0 h 195262"/>
                  <a:gd name="connsiteX138" fmla="*/ 80581 w 152923"/>
                  <a:gd name="connsiteY138" fmla="*/ 5953 h 195262"/>
                  <a:gd name="connsiteX139" fmla="*/ 86535 w 152923"/>
                  <a:gd name="connsiteY139" fmla="*/ 11906 h 195262"/>
                  <a:gd name="connsiteX140" fmla="*/ 86535 w 152923"/>
                  <a:gd name="connsiteY140" fmla="*/ 34814 h 195262"/>
                  <a:gd name="connsiteX141" fmla="*/ 92488 w 152923"/>
                  <a:gd name="connsiteY141" fmla="*/ 28861 h 195262"/>
                  <a:gd name="connsiteX142" fmla="*/ 86535 w 152923"/>
                  <a:gd name="connsiteY142" fmla="*/ 22908 h 195262"/>
                  <a:gd name="connsiteX143" fmla="*/ 80581 w 152923"/>
                  <a:gd name="connsiteY143" fmla="*/ 28861 h 195262"/>
                  <a:gd name="connsiteX144" fmla="*/ 86535 w 152923"/>
                  <a:gd name="connsiteY144" fmla="*/ 34814 h 195262"/>
                  <a:gd name="connsiteX145" fmla="*/ 86535 w 152923"/>
                  <a:gd name="connsiteY145" fmla="*/ 57721 h 195262"/>
                  <a:gd name="connsiteX146" fmla="*/ 92488 w 152923"/>
                  <a:gd name="connsiteY146" fmla="*/ 51768 h 195262"/>
                  <a:gd name="connsiteX147" fmla="*/ 86535 w 152923"/>
                  <a:gd name="connsiteY147" fmla="*/ 45815 h 195262"/>
                  <a:gd name="connsiteX148" fmla="*/ 80581 w 152923"/>
                  <a:gd name="connsiteY148" fmla="*/ 51768 h 195262"/>
                  <a:gd name="connsiteX149" fmla="*/ 86535 w 152923"/>
                  <a:gd name="connsiteY149" fmla="*/ 57721 h 195262"/>
                  <a:gd name="connsiteX150" fmla="*/ 86535 w 152923"/>
                  <a:gd name="connsiteY150" fmla="*/ 80629 h 195262"/>
                  <a:gd name="connsiteX151" fmla="*/ 92488 w 152923"/>
                  <a:gd name="connsiteY151" fmla="*/ 74676 h 195262"/>
                  <a:gd name="connsiteX152" fmla="*/ 86535 w 152923"/>
                  <a:gd name="connsiteY152" fmla="*/ 68723 h 195262"/>
                  <a:gd name="connsiteX153" fmla="*/ 80581 w 152923"/>
                  <a:gd name="connsiteY153" fmla="*/ 74676 h 195262"/>
                  <a:gd name="connsiteX154" fmla="*/ 86535 w 152923"/>
                  <a:gd name="connsiteY154" fmla="*/ 80629 h 195262"/>
                  <a:gd name="connsiteX155" fmla="*/ 86535 w 152923"/>
                  <a:gd name="connsiteY155" fmla="*/ 103584 h 195262"/>
                  <a:gd name="connsiteX156" fmla="*/ 92488 w 152923"/>
                  <a:gd name="connsiteY156" fmla="*/ 97631 h 195262"/>
                  <a:gd name="connsiteX157" fmla="*/ 86535 w 152923"/>
                  <a:gd name="connsiteY157" fmla="*/ 91678 h 195262"/>
                  <a:gd name="connsiteX158" fmla="*/ 80581 w 152923"/>
                  <a:gd name="connsiteY158" fmla="*/ 97631 h 195262"/>
                  <a:gd name="connsiteX159" fmla="*/ 86535 w 152923"/>
                  <a:gd name="connsiteY159" fmla="*/ 103584 h 195262"/>
                  <a:gd name="connsiteX160" fmla="*/ 86535 w 152923"/>
                  <a:gd name="connsiteY160" fmla="*/ 126492 h 195262"/>
                  <a:gd name="connsiteX161" fmla="*/ 92488 w 152923"/>
                  <a:gd name="connsiteY161" fmla="*/ 120539 h 195262"/>
                  <a:gd name="connsiteX162" fmla="*/ 86535 w 152923"/>
                  <a:gd name="connsiteY162" fmla="*/ 114586 h 195262"/>
                  <a:gd name="connsiteX163" fmla="*/ 80581 w 152923"/>
                  <a:gd name="connsiteY163" fmla="*/ 120539 h 195262"/>
                  <a:gd name="connsiteX164" fmla="*/ 86535 w 152923"/>
                  <a:gd name="connsiteY164" fmla="*/ 126492 h 195262"/>
                  <a:gd name="connsiteX165" fmla="*/ 86535 w 152923"/>
                  <a:gd name="connsiteY165" fmla="*/ 149400 h 195262"/>
                  <a:gd name="connsiteX166" fmla="*/ 92488 w 152923"/>
                  <a:gd name="connsiteY166" fmla="*/ 143446 h 195262"/>
                  <a:gd name="connsiteX167" fmla="*/ 86535 w 152923"/>
                  <a:gd name="connsiteY167" fmla="*/ 137493 h 195262"/>
                  <a:gd name="connsiteX168" fmla="*/ 80581 w 152923"/>
                  <a:gd name="connsiteY168" fmla="*/ 143446 h 195262"/>
                  <a:gd name="connsiteX169" fmla="*/ 86535 w 152923"/>
                  <a:gd name="connsiteY169" fmla="*/ 149400 h 195262"/>
                  <a:gd name="connsiteX170" fmla="*/ 86535 w 152923"/>
                  <a:gd name="connsiteY170" fmla="*/ 172307 h 195262"/>
                  <a:gd name="connsiteX171" fmla="*/ 92488 w 152923"/>
                  <a:gd name="connsiteY171" fmla="*/ 166354 h 195262"/>
                  <a:gd name="connsiteX172" fmla="*/ 86535 w 152923"/>
                  <a:gd name="connsiteY172" fmla="*/ 160401 h 195262"/>
                  <a:gd name="connsiteX173" fmla="*/ 80581 w 152923"/>
                  <a:gd name="connsiteY173" fmla="*/ 166354 h 195262"/>
                  <a:gd name="connsiteX174" fmla="*/ 86535 w 152923"/>
                  <a:gd name="connsiteY174" fmla="*/ 172307 h 195262"/>
                  <a:gd name="connsiteX175" fmla="*/ 86535 w 152923"/>
                  <a:gd name="connsiteY175" fmla="*/ 195263 h 195262"/>
                  <a:gd name="connsiteX176" fmla="*/ 92488 w 152923"/>
                  <a:gd name="connsiteY176" fmla="*/ 189309 h 195262"/>
                  <a:gd name="connsiteX177" fmla="*/ 86535 w 152923"/>
                  <a:gd name="connsiteY177" fmla="*/ 183356 h 195262"/>
                  <a:gd name="connsiteX178" fmla="*/ 80581 w 152923"/>
                  <a:gd name="connsiteY178" fmla="*/ 189309 h 195262"/>
                  <a:gd name="connsiteX179" fmla="*/ 86535 w 152923"/>
                  <a:gd name="connsiteY179" fmla="*/ 195263 h 195262"/>
                  <a:gd name="connsiteX180" fmla="*/ 66389 w 152923"/>
                  <a:gd name="connsiteY180" fmla="*/ 11906 h 195262"/>
                  <a:gd name="connsiteX181" fmla="*/ 72342 w 152923"/>
                  <a:gd name="connsiteY181" fmla="*/ 5953 h 195262"/>
                  <a:gd name="connsiteX182" fmla="*/ 66389 w 152923"/>
                  <a:gd name="connsiteY182" fmla="*/ 0 h 195262"/>
                  <a:gd name="connsiteX183" fmla="*/ 60436 w 152923"/>
                  <a:gd name="connsiteY183" fmla="*/ 5953 h 195262"/>
                  <a:gd name="connsiteX184" fmla="*/ 66389 w 152923"/>
                  <a:gd name="connsiteY184" fmla="*/ 11906 h 195262"/>
                  <a:gd name="connsiteX185" fmla="*/ 66389 w 152923"/>
                  <a:gd name="connsiteY185" fmla="*/ 34814 h 195262"/>
                  <a:gd name="connsiteX186" fmla="*/ 72342 w 152923"/>
                  <a:gd name="connsiteY186" fmla="*/ 28861 h 195262"/>
                  <a:gd name="connsiteX187" fmla="*/ 66389 w 152923"/>
                  <a:gd name="connsiteY187" fmla="*/ 22908 h 195262"/>
                  <a:gd name="connsiteX188" fmla="*/ 60436 w 152923"/>
                  <a:gd name="connsiteY188" fmla="*/ 28861 h 195262"/>
                  <a:gd name="connsiteX189" fmla="*/ 66389 w 152923"/>
                  <a:gd name="connsiteY189" fmla="*/ 34814 h 195262"/>
                  <a:gd name="connsiteX190" fmla="*/ 66389 w 152923"/>
                  <a:gd name="connsiteY190" fmla="*/ 57721 h 195262"/>
                  <a:gd name="connsiteX191" fmla="*/ 72342 w 152923"/>
                  <a:gd name="connsiteY191" fmla="*/ 51768 h 195262"/>
                  <a:gd name="connsiteX192" fmla="*/ 66389 w 152923"/>
                  <a:gd name="connsiteY192" fmla="*/ 45815 h 195262"/>
                  <a:gd name="connsiteX193" fmla="*/ 60436 w 152923"/>
                  <a:gd name="connsiteY193" fmla="*/ 51768 h 195262"/>
                  <a:gd name="connsiteX194" fmla="*/ 66389 w 152923"/>
                  <a:gd name="connsiteY194" fmla="*/ 57721 h 195262"/>
                  <a:gd name="connsiteX195" fmla="*/ 66389 w 152923"/>
                  <a:gd name="connsiteY195" fmla="*/ 80629 h 195262"/>
                  <a:gd name="connsiteX196" fmla="*/ 72342 w 152923"/>
                  <a:gd name="connsiteY196" fmla="*/ 74676 h 195262"/>
                  <a:gd name="connsiteX197" fmla="*/ 66389 w 152923"/>
                  <a:gd name="connsiteY197" fmla="*/ 68723 h 195262"/>
                  <a:gd name="connsiteX198" fmla="*/ 60436 w 152923"/>
                  <a:gd name="connsiteY198" fmla="*/ 74676 h 195262"/>
                  <a:gd name="connsiteX199" fmla="*/ 66389 w 152923"/>
                  <a:gd name="connsiteY199" fmla="*/ 80629 h 195262"/>
                  <a:gd name="connsiteX200" fmla="*/ 66389 w 152923"/>
                  <a:gd name="connsiteY200" fmla="*/ 103584 h 195262"/>
                  <a:gd name="connsiteX201" fmla="*/ 72342 w 152923"/>
                  <a:gd name="connsiteY201" fmla="*/ 97631 h 195262"/>
                  <a:gd name="connsiteX202" fmla="*/ 66389 w 152923"/>
                  <a:gd name="connsiteY202" fmla="*/ 91678 h 195262"/>
                  <a:gd name="connsiteX203" fmla="*/ 60436 w 152923"/>
                  <a:gd name="connsiteY203" fmla="*/ 97631 h 195262"/>
                  <a:gd name="connsiteX204" fmla="*/ 66389 w 152923"/>
                  <a:gd name="connsiteY204" fmla="*/ 103584 h 195262"/>
                  <a:gd name="connsiteX205" fmla="*/ 66389 w 152923"/>
                  <a:gd name="connsiteY205" fmla="*/ 126492 h 195262"/>
                  <a:gd name="connsiteX206" fmla="*/ 72342 w 152923"/>
                  <a:gd name="connsiteY206" fmla="*/ 120539 h 195262"/>
                  <a:gd name="connsiteX207" fmla="*/ 66389 w 152923"/>
                  <a:gd name="connsiteY207" fmla="*/ 114586 h 195262"/>
                  <a:gd name="connsiteX208" fmla="*/ 60436 w 152923"/>
                  <a:gd name="connsiteY208" fmla="*/ 120539 h 195262"/>
                  <a:gd name="connsiteX209" fmla="*/ 66389 w 152923"/>
                  <a:gd name="connsiteY209" fmla="*/ 126492 h 195262"/>
                  <a:gd name="connsiteX210" fmla="*/ 66389 w 152923"/>
                  <a:gd name="connsiteY210" fmla="*/ 149400 h 195262"/>
                  <a:gd name="connsiteX211" fmla="*/ 72342 w 152923"/>
                  <a:gd name="connsiteY211" fmla="*/ 143446 h 195262"/>
                  <a:gd name="connsiteX212" fmla="*/ 66389 w 152923"/>
                  <a:gd name="connsiteY212" fmla="*/ 137493 h 195262"/>
                  <a:gd name="connsiteX213" fmla="*/ 60436 w 152923"/>
                  <a:gd name="connsiteY213" fmla="*/ 143446 h 195262"/>
                  <a:gd name="connsiteX214" fmla="*/ 66389 w 152923"/>
                  <a:gd name="connsiteY214" fmla="*/ 149400 h 195262"/>
                  <a:gd name="connsiteX215" fmla="*/ 66389 w 152923"/>
                  <a:gd name="connsiteY215" fmla="*/ 172307 h 195262"/>
                  <a:gd name="connsiteX216" fmla="*/ 72342 w 152923"/>
                  <a:gd name="connsiteY216" fmla="*/ 166354 h 195262"/>
                  <a:gd name="connsiteX217" fmla="*/ 66389 w 152923"/>
                  <a:gd name="connsiteY217" fmla="*/ 160401 h 195262"/>
                  <a:gd name="connsiteX218" fmla="*/ 60436 w 152923"/>
                  <a:gd name="connsiteY218" fmla="*/ 166354 h 195262"/>
                  <a:gd name="connsiteX219" fmla="*/ 66389 w 152923"/>
                  <a:gd name="connsiteY219" fmla="*/ 172307 h 195262"/>
                  <a:gd name="connsiteX220" fmla="*/ 66389 w 152923"/>
                  <a:gd name="connsiteY220" fmla="*/ 195263 h 195262"/>
                  <a:gd name="connsiteX221" fmla="*/ 72342 w 152923"/>
                  <a:gd name="connsiteY221" fmla="*/ 189309 h 195262"/>
                  <a:gd name="connsiteX222" fmla="*/ 66389 w 152923"/>
                  <a:gd name="connsiteY222" fmla="*/ 183356 h 195262"/>
                  <a:gd name="connsiteX223" fmla="*/ 60436 w 152923"/>
                  <a:gd name="connsiteY223" fmla="*/ 189309 h 195262"/>
                  <a:gd name="connsiteX224" fmla="*/ 66389 w 152923"/>
                  <a:gd name="connsiteY224" fmla="*/ 195263 h 195262"/>
                  <a:gd name="connsiteX225" fmla="*/ 46244 w 152923"/>
                  <a:gd name="connsiteY225" fmla="*/ 11906 h 195262"/>
                  <a:gd name="connsiteX226" fmla="*/ 52197 w 152923"/>
                  <a:gd name="connsiteY226" fmla="*/ 5953 h 195262"/>
                  <a:gd name="connsiteX227" fmla="*/ 46244 w 152923"/>
                  <a:gd name="connsiteY227" fmla="*/ 0 h 195262"/>
                  <a:gd name="connsiteX228" fmla="*/ 40291 w 152923"/>
                  <a:gd name="connsiteY228" fmla="*/ 5953 h 195262"/>
                  <a:gd name="connsiteX229" fmla="*/ 46244 w 152923"/>
                  <a:gd name="connsiteY229" fmla="*/ 11906 h 195262"/>
                  <a:gd name="connsiteX230" fmla="*/ 46244 w 152923"/>
                  <a:gd name="connsiteY230" fmla="*/ 34814 h 195262"/>
                  <a:gd name="connsiteX231" fmla="*/ 52197 w 152923"/>
                  <a:gd name="connsiteY231" fmla="*/ 28861 h 195262"/>
                  <a:gd name="connsiteX232" fmla="*/ 46244 w 152923"/>
                  <a:gd name="connsiteY232" fmla="*/ 22908 h 195262"/>
                  <a:gd name="connsiteX233" fmla="*/ 40291 w 152923"/>
                  <a:gd name="connsiteY233" fmla="*/ 28861 h 195262"/>
                  <a:gd name="connsiteX234" fmla="*/ 46244 w 152923"/>
                  <a:gd name="connsiteY234" fmla="*/ 34814 h 195262"/>
                  <a:gd name="connsiteX235" fmla="*/ 46244 w 152923"/>
                  <a:gd name="connsiteY235" fmla="*/ 57721 h 195262"/>
                  <a:gd name="connsiteX236" fmla="*/ 52197 w 152923"/>
                  <a:gd name="connsiteY236" fmla="*/ 51768 h 195262"/>
                  <a:gd name="connsiteX237" fmla="*/ 46244 w 152923"/>
                  <a:gd name="connsiteY237" fmla="*/ 45815 h 195262"/>
                  <a:gd name="connsiteX238" fmla="*/ 40291 w 152923"/>
                  <a:gd name="connsiteY238" fmla="*/ 51768 h 195262"/>
                  <a:gd name="connsiteX239" fmla="*/ 46244 w 152923"/>
                  <a:gd name="connsiteY239" fmla="*/ 57721 h 195262"/>
                  <a:gd name="connsiteX240" fmla="*/ 46244 w 152923"/>
                  <a:gd name="connsiteY240" fmla="*/ 80629 h 195262"/>
                  <a:gd name="connsiteX241" fmla="*/ 52197 w 152923"/>
                  <a:gd name="connsiteY241" fmla="*/ 74676 h 195262"/>
                  <a:gd name="connsiteX242" fmla="*/ 46244 w 152923"/>
                  <a:gd name="connsiteY242" fmla="*/ 68723 h 195262"/>
                  <a:gd name="connsiteX243" fmla="*/ 40291 w 152923"/>
                  <a:gd name="connsiteY243" fmla="*/ 74676 h 195262"/>
                  <a:gd name="connsiteX244" fmla="*/ 46244 w 152923"/>
                  <a:gd name="connsiteY244" fmla="*/ 80629 h 195262"/>
                  <a:gd name="connsiteX245" fmla="*/ 46244 w 152923"/>
                  <a:gd name="connsiteY245" fmla="*/ 103584 h 195262"/>
                  <a:gd name="connsiteX246" fmla="*/ 52197 w 152923"/>
                  <a:gd name="connsiteY246" fmla="*/ 97631 h 195262"/>
                  <a:gd name="connsiteX247" fmla="*/ 46244 w 152923"/>
                  <a:gd name="connsiteY247" fmla="*/ 91678 h 195262"/>
                  <a:gd name="connsiteX248" fmla="*/ 40291 w 152923"/>
                  <a:gd name="connsiteY248" fmla="*/ 97631 h 195262"/>
                  <a:gd name="connsiteX249" fmla="*/ 46244 w 152923"/>
                  <a:gd name="connsiteY249" fmla="*/ 103584 h 195262"/>
                  <a:gd name="connsiteX250" fmla="*/ 46244 w 152923"/>
                  <a:gd name="connsiteY250" fmla="*/ 126492 h 195262"/>
                  <a:gd name="connsiteX251" fmla="*/ 52197 w 152923"/>
                  <a:gd name="connsiteY251" fmla="*/ 120539 h 195262"/>
                  <a:gd name="connsiteX252" fmla="*/ 46244 w 152923"/>
                  <a:gd name="connsiteY252" fmla="*/ 114586 h 195262"/>
                  <a:gd name="connsiteX253" fmla="*/ 40291 w 152923"/>
                  <a:gd name="connsiteY253" fmla="*/ 120539 h 195262"/>
                  <a:gd name="connsiteX254" fmla="*/ 46244 w 152923"/>
                  <a:gd name="connsiteY254" fmla="*/ 126492 h 195262"/>
                  <a:gd name="connsiteX255" fmla="*/ 46244 w 152923"/>
                  <a:gd name="connsiteY255" fmla="*/ 149400 h 195262"/>
                  <a:gd name="connsiteX256" fmla="*/ 52197 w 152923"/>
                  <a:gd name="connsiteY256" fmla="*/ 143446 h 195262"/>
                  <a:gd name="connsiteX257" fmla="*/ 46244 w 152923"/>
                  <a:gd name="connsiteY257" fmla="*/ 137493 h 195262"/>
                  <a:gd name="connsiteX258" fmla="*/ 40291 w 152923"/>
                  <a:gd name="connsiteY258" fmla="*/ 143446 h 195262"/>
                  <a:gd name="connsiteX259" fmla="*/ 46244 w 152923"/>
                  <a:gd name="connsiteY259" fmla="*/ 149400 h 195262"/>
                  <a:gd name="connsiteX260" fmla="*/ 46244 w 152923"/>
                  <a:gd name="connsiteY260" fmla="*/ 172307 h 195262"/>
                  <a:gd name="connsiteX261" fmla="*/ 52197 w 152923"/>
                  <a:gd name="connsiteY261" fmla="*/ 166354 h 195262"/>
                  <a:gd name="connsiteX262" fmla="*/ 46244 w 152923"/>
                  <a:gd name="connsiteY262" fmla="*/ 160401 h 195262"/>
                  <a:gd name="connsiteX263" fmla="*/ 40291 w 152923"/>
                  <a:gd name="connsiteY263" fmla="*/ 166354 h 195262"/>
                  <a:gd name="connsiteX264" fmla="*/ 46244 w 152923"/>
                  <a:gd name="connsiteY264" fmla="*/ 172307 h 195262"/>
                  <a:gd name="connsiteX265" fmla="*/ 46244 w 152923"/>
                  <a:gd name="connsiteY265" fmla="*/ 195263 h 195262"/>
                  <a:gd name="connsiteX266" fmla="*/ 52197 w 152923"/>
                  <a:gd name="connsiteY266" fmla="*/ 189309 h 195262"/>
                  <a:gd name="connsiteX267" fmla="*/ 46244 w 152923"/>
                  <a:gd name="connsiteY267" fmla="*/ 183356 h 195262"/>
                  <a:gd name="connsiteX268" fmla="*/ 40291 w 152923"/>
                  <a:gd name="connsiteY268" fmla="*/ 189309 h 195262"/>
                  <a:gd name="connsiteX269" fmla="*/ 46244 w 152923"/>
                  <a:gd name="connsiteY269" fmla="*/ 195263 h 195262"/>
                  <a:gd name="connsiteX270" fmla="*/ 26099 w 152923"/>
                  <a:gd name="connsiteY270" fmla="*/ 11906 h 195262"/>
                  <a:gd name="connsiteX271" fmla="*/ 32052 w 152923"/>
                  <a:gd name="connsiteY271" fmla="*/ 5953 h 195262"/>
                  <a:gd name="connsiteX272" fmla="*/ 26099 w 152923"/>
                  <a:gd name="connsiteY272" fmla="*/ 0 h 195262"/>
                  <a:gd name="connsiteX273" fmla="*/ 20146 w 152923"/>
                  <a:gd name="connsiteY273" fmla="*/ 5953 h 195262"/>
                  <a:gd name="connsiteX274" fmla="*/ 26099 w 152923"/>
                  <a:gd name="connsiteY274" fmla="*/ 11906 h 195262"/>
                  <a:gd name="connsiteX275" fmla="*/ 26099 w 152923"/>
                  <a:gd name="connsiteY275" fmla="*/ 34814 h 195262"/>
                  <a:gd name="connsiteX276" fmla="*/ 32052 w 152923"/>
                  <a:gd name="connsiteY276" fmla="*/ 28861 h 195262"/>
                  <a:gd name="connsiteX277" fmla="*/ 26099 w 152923"/>
                  <a:gd name="connsiteY277" fmla="*/ 22908 h 195262"/>
                  <a:gd name="connsiteX278" fmla="*/ 20146 w 152923"/>
                  <a:gd name="connsiteY278" fmla="*/ 28861 h 195262"/>
                  <a:gd name="connsiteX279" fmla="*/ 26099 w 152923"/>
                  <a:gd name="connsiteY279" fmla="*/ 34814 h 195262"/>
                  <a:gd name="connsiteX280" fmla="*/ 26099 w 152923"/>
                  <a:gd name="connsiteY280" fmla="*/ 57721 h 195262"/>
                  <a:gd name="connsiteX281" fmla="*/ 32052 w 152923"/>
                  <a:gd name="connsiteY281" fmla="*/ 51768 h 195262"/>
                  <a:gd name="connsiteX282" fmla="*/ 26099 w 152923"/>
                  <a:gd name="connsiteY282" fmla="*/ 45815 h 195262"/>
                  <a:gd name="connsiteX283" fmla="*/ 20146 w 152923"/>
                  <a:gd name="connsiteY283" fmla="*/ 51768 h 195262"/>
                  <a:gd name="connsiteX284" fmla="*/ 26099 w 152923"/>
                  <a:gd name="connsiteY284" fmla="*/ 57721 h 195262"/>
                  <a:gd name="connsiteX285" fmla="*/ 26099 w 152923"/>
                  <a:gd name="connsiteY285" fmla="*/ 80629 h 195262"/>
                  <a:gd name="connsiteX286" fmla="*/ 32052 w 152923"/>
                  <a:gd name="connsiteY286" fmla="*/ 74676 h 195262"/>
                  <a:gd name="connsiteX287" fmla="*/ 26099 w 152923"/>
                  <a:gd name="connsiteY287" fmla="*/ 68723 h 195262"/>
                  <a:gd name="connsiteX288" fmla="*/ 20146 w 152923"/>
                  <a:gd name="connsiteY288" fmla="*/ 74676 h 195262"/>
                  <a:gd name="connsiteX289" fmla="*/ 26099 w 152923"/>
                  <a:gd name="connsiteY289" fmla="*/ 80629 h 195262"/>
                  <a:gd name="connsiteX290" fmla="*/ 26099 w 152923"/>
                  <a:gd name="connsiteY290" fmla="*/ 103584 h 195262"/>
                  <a:gd name="connsiteX291" fmla="*/ 32052 w 152923"/>
                  <a:gd name="connsiteY291" fmla="*/ 97631 h 195262"/>
                  <a:gd name="connsiteX292" fmla="*/ 26099 w 152923"/>
                  <a:gd name="connsiteY292" fmla="*/ 91678 h 195262"/>
                  <a:gd name="connsiteX293" fmla="*/ 20146 w 152923"/>
                  <a:gd name="connsiteY293" fmla="*/ 97631 h 195262"/>
                  <a:gd name="connsiteX294" fmla="*/ 26099 w 152923"/>
                  <a:gd name="connsiteY294" fmla="*/ 103584 h 195262"/>
                  <a:gd name="connsiteX295" fmla="*/ 26099 w 152923"/>
                  <a:gd name="connsiteY295" fmla="*/ 126492 h 195262"/>
                  <a:gd name="connsiteX296" fmla="*/ 32052 w 152923"/>
                  <a:gd name="connsiteY296" fmla="*/ 120539 h 195262"/>
                  <a:gd name="connsiteX297" fmla="*/ 26099 w 152923"/>
                  <a:gd name="connsiteY297" fmla="*/ 114586 h 195262"/>
                  <a:gd name="connsiteX298" fmla="*/ 20146 w 152923"/>
                  <a:gd name="connsiteY298" fmla="*/ 120539 h 195262"/>
                  <a:gd name="connsiteX299" fmla="*/ 26099 w 152923"/>
                  <a:gd name="connsiteY299" fmla="*/ 126492 h 195262"/>
                  <a:gd name="connsiteX300" fmla="*/ 26099 w 152923"/>
                  <a:gd name="connsiteY300" fmla="*/ 149400 h 195262"/>
                  <a:gd name="connsiteX301" fmla="*/ 32052 w 152923"/>
                  <a:gd name="connsiteY301" fmla="*/ 143446 h 195262"/>
                  <a:gd name="connsiteX302" fmla="*/ 26099 w 152923"/>
                  <a:gd name="connsiteY302" fmla="*/ 137493 h 195262"/>
                  <a:gd name="connsiteX303" fmla="*/ 20146 w 152923"/>
                  <a:gd name="connsiteY303" fmla="*/ 143446 h 195262"/>
                  <a:gd name="connsiteX304" fmla="*/ 26099 w 152923"/>
                  <a:gd name="connsiteY304" fmla="*/ 149400 h 195262"/>
                  <a:gd name="connsiteX305" fmla="*/ 26099 w 152923"/>
                  <a:gd name="connsiteY305" fmla="*/ 172307 h 195262"/>
                  <a:gd name="connsiteX306" fmla="*/ 32052 w 152923"/>
                  <a:gd name="connsiteY306" fmla="*/ 166354 h 195262"/>
                  <a:gd name="connsiteX307" fmla="*/ 26099 w 152923"/>
                  <a:gd name="connsiteY307" fmla="*/ 160401 h 195262"/>
                  <a:gd name="connsiteX308" fmla="*/ 20146 w 152923"/>
                  <a:gd name="connsiteY308" fmla="*/ 166354 h 195262"/>
                  <a:gd name="connsiteX309" fmla="*/ 26099 w 152923"/>
                  <a:gd name="connsiteY309" fmla="*/ 172307 h 195262"/>
                  <a:gd name="connsiteX310" fmla="*/ 26099 w 152923"/>
                  <a:gd name="connsiteY310" fmla="*/ 195263 h 195262"/>
                  <a:gd name="connsiteX311" fmla="*/ 32052 w 152923"/>
                  <a:gd name="connsiteY311" fmla="*/ 189309 h 195262"/>
                  <a:gd name="connsiteX312" fmla="*/ 26099 w 152923"/>
                  <a:gd name="connsiteY312" fmla="*/ 183356 h 195262"/>
                  <a:gd name="connsiteX313" fmla="*/ 20146 w 152923"/>
                  <a:gd name="connsiteY313" fmla="*/ 189309 h 195262"/>
                  <a:gd name="connsiteX314" fmla="*/ 26099 w 152923"/>
                  <a:gd name="connsiteY314" fmla="*/ 195263 h 195262"/>
                  <a:gd name="connsiteX315" fmla="*/ 5953 w 152923"/>
                  <a:gd name="connsiteY315" fmla="*/ 11906 h 195262"/>
                  <a:gd name="connsiteX316" fmla="*/ 11906 w 152923"/>
                  <a:gd name="connsiteY316" fmla="*/ 5953 h 195262"/>
                  <a:gd name="connsiteX317" fmla="*/ 5953 w 152923"/>
                  <a:gd name="connsiteY317" fmla="*/ 0 h 195262"/>
                  <a:gd name="connsiteX318" fmla="*/ 0 w 152923"/>
                  <a:gd name="connsiteY318" fmla="*/ 5953 h 195262"/>
                  <a:gd name="connsiteX319" fmla="*/ 5953 w 152923"/>
                  <a:gd name="connsiteY319" fmla="*/ 11906 h 195262"/>
                  <a:gd name="connsiteX320" fmla="*/ 5953 w 152923"/>
                  <a:gd name="connsiteY320" fmla="*/ 34814 h 195262"/>
                  <a:gd name="connsiteX321" fmla="*/ 11906 w 152923"/>
                  <a:gd name="connsiteY321" fmla="*/ 28861 h 195262"/>
                  <a:gd name="connsiteX322" fmla="*/ 5953 w 152923"/>
                  <a:gd name="connsiteY322" fmla="*/ 22908 h 195262"/>
                  <a:gd name="connsiteX323" fmla="*/ 0 w 152923"/>
                  <a:gd name="connsiteY323" fmla="*/ 28861 h 195262"/>
                  <a:gd name="connsiteX324" fmla="*/ 5953 w 152923"/>
                  <a:gd name="connsiteY324" fmla="*/ 34814 h 195262"/>
                  <a:gd name="connsiteX325" fmla="*/ 5953 w 152923"/>
                  <a:gd name="connsiteY325" fmla="*/ 57721 h 195262"/>
                  <a:gd name="connsiteX326" fmla="*/ 11906 w 152923"/>
                  <a:gd name="connsiteY326" fmla="*/ 51768 h 195262"/>
                  <a:gd name="connsiteX327" fmla="*/ 5953 w 152923"/>
                  <a:gd name="connsiteY327" fmla="*/ 45815 h 195262"/>
                  <a:gd name="connsiteX328" fmla="*/ 0 w 152923"/>
                  <a:gd name="connsiteY328" fmla="*/ 51768 h 195262"/>
                  <a:gd name="connsiteX329" fmla="*/ 5953 w 152923"/>
                  <a:gd name="connsiteY329" fmla="*/ 57721 h 195262"/>
                  <a:gd name="connsiteX330" fmla="*/ 5953 w 152923"/>
                  <a:gd name="connsiteY330" fmla="*/ 80629 h 195262"/>
                  <a:gd name="connsiteX331" fmla="*/ 11906 w 152923"/>
                  <a:gd name="connsiteY331" fmla="*/ 74676 h 195262"/>
                  <a:gd name="connsiteX332" fmla="*/ 5953 w 152923"/>
                  <a:gd name="connsiteY332" fmla="*/ 68723 h 195262"/>
                  <a:gd name="connsiteX333" fmla="*/ 0 w 152923"/>
                  <a:gd name="connsiteY333" fmla="*/ 74676 h 195262"/>
                  <a:gd name="connsiteX334" fmla="*/ 5953 w 152923"/>
                  <a:gd name="connsiteY334" fmla="*/ 80629 h 195262"/>
                  <a:gd name="connsiteX335" fmla="*/ 5953 w 152923"/>
                  <a:gd name="connsiteY335" fmla="*/ 103584 h 195262"/>
                  <a:gd name="connsiteX336" fmla="*/ 11906 w 152923"/>
                  <a:gd name="connsiteY336" fmla="*/ 97631 h 195262"/>
                  <a:gd name="connsiteX337" fmla="*/ 5953 w 152923"/>
                  <a:gd name="connsiteY337" fmla="*/ 91678 h 195262"/>
                  <a:gd name="connsiteX338" fmla="*/ 0 w 152923"/>
                  <a:gd name="connsiteY338" fmla="*/ 97631 h 195262"/>
                  <a:gd name="connsiteX339" fmla="*/ 5953 w 152923"/>
                  <a:gd name="connsiteY339" fmla="*/ 103584 h 195262"/>
                  <a:gd name="connsiteX340" fmla="*/ 5953 w 152923"/>
                  <a:gd name="connsiteY340" fmla="*/ 126492 h 195262"/>
                  <a:gd name="connsiteX341" fmla="*/ 11906 w 152923"/>
                  <a:gd name="connsiteY341" fmla="*/ 120539 h 195262"/>
                  <a:gd name="connsiteX342" fmla="*/ 5953 w 152923"/>
                  <a:gd name="connsiteY342" fmla="*/ 114586 h 195262"/>
                  <a:gd name="connsiteX343" fmla="*/ 0 w 152923"/>
                  <a:gd name="connsiteY343" fmla="*/ 120539 h 195262"/>
                  <a:gd name="connsiteX344" fmla="*/ 5953 w 152923"/>
                  <a:gd name="connsiteY344" fmla="*/ 126492 h 195262"/>
                  <a:gd name="connsiteX345" fmla="*/ 5953 w 152923"/>
                  <a:gd name="connsiteY345" fmla="*/ 149400 h 195262"/>
                  <a:gd name="connsiteX346" fmla="*/ 11906 w 152923"/>
                  <a:gd name="connsiteY346" fmla="*/ 143446 h 195262"/>
                  <a:gd name="connsiteX347" fmla="*/ 5953 w 152923"/>
                  <a:gd name="connsiteY347" fmla="*/ 137493 h 195262"/>
                  <a:gd name="connsiteX348" fmla="*/ 0 w 152923"/>
                  <a:gd name="connsiteY348" fmla="*/ 143446 h 195262"/>
                  <a:gd name="connsiteX349" fmla="*/ 5953 w 152923"/>
                  <a:gd name="connsiteY349" fmla="*/ 149400 h 195262"/>
                  <a:gd name="connsiteX350" fmla="*/ 5953 w 152923"/>
                  <a:gd name="connsiteY350" fmla="*/ 172307 h 195262"/>
                  <a:gd name="connsiteX351" fmla="*/ 11906 w 152923"/>
                  <a:gd name="connsiteY351" fmla="*/ 166354 h 195262"/>
                  <a:gd name="connsiteX352" fmla="*/ 5953 w 152923"/>
                  <a:gd name="connsiteY352" fmla="*/ 160401 h 195262"/>
                  <a:gd name="connsiteX353" fmla="*/ 0 w 152923"/>
                  <a:gd name="connsiteY353" fmla="*/ 166354 h 195262"/>
                  <a:gd name="connsiteX354" fmla="*/ 5953 w 152923"/>
                  <a:gd name="connsiteY354" fmla="*/ 172307 h 195262"/>
                  <a:gd name="connsiteX355" fmla="*/ 5953 w 152923"/>
                  <a:gd name="connsiteY355" fmla="*/ 195263 h 195262"/>
                  <a:gd name="connsiteX356" fmla="*/ 11906 w 152923"/>
                  <a:gd name="connsiteY356" fmla="*/ 189309 h 195262"/>
                  <a:gd name="connsiteX357" fmla="*/ 5953 w 152923"/>
                  <a:gd name="connsiteY357" fmla="*/ 183356 h 195262"/>
                  <a:gd name="connsiteX358" fmla="*/ 0 w 152923"/>
                  <a:gd name="connsiteY358" fmla="*/ 189309 h 195262"/>
                  <a:gd name="connsiteX359" fmla="*/ 5953 w 152923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923" h="195262">
                    <a:moveTo>
                      <a:pt x="146971" y="11906"/>
                    </a:moveTo>
                    <a:cubicBezTo>
                      <a:pt x="150259" y="11906"/>
                      <a:pt x="152924" y="9241"/>
                      <a:pt x="152924" y="5953"/>
                    </a:cubicBezTo>
                    <a:cubicBezTo>
                      <a:pt x="152924" y="2665"/>
                      <a:pt x="150259" y="0"/>
                      <a:pt x="146971" y="0"/>
                    </a:cubicBezTo>
                    <a:cubicBezTo>
                      <a:pt x="143683" y="0"/>
                      <a:pt x="141018" y="2665"/>
                      <a:pt x="141018" y="5953"/>
                    </a:cubicBezTo>
                    <a:cubicBezTo>
                      <a:pt x="141018" y="9241"/>
                      <a:pt x="143683" y="11906"/>
                      <a:pt x="146971" y="11906"/>
                    </a:cubicBezTo>
                    <a:close/>
                    <a:moveTo>
                      <a:pt x="146971" y="34814"/>
                    </a:moveTo>
                    <a:cubicBezTo>
                      <a:pt x="150259" y="34814"/>
                      <a:pt x="152924" y="32149"/>
                      <a:pt x="152924" y="28861"/>
                    </a:cubicBezTo>
                    <a:cubicBezTo>
                      <a:pt x="152924" y="25573"/>
                      <a:pt x="150259" y="22908"/>
                      <a:pt x="146971" y="22908"/>
                    </a:cubicBezTo>
                    <a:cubicBezTo>
                      <a:pt x="143683" y="22908"/>
                      <a:pt x="141018" y="25573"/>
                      <a:pt x="141018" y="28861"/>
                    </a:cubicBezTo>
                    <a:cubicBezTo>
                      <a:pt x="141018" y="32149"/>
                      <a:pt x="143683" y="34814"/>
                      <a:pt x="146971" y="34814"/>
                    </a:cubicBezTo>
                    <a:close/>
                    <a:moveTo>
                      <a:pt x="146971" y="57721"/>
                    </a:moveTo>
                    <a:cubicBezTo>
                      <a:pt x="150259" y="57721"/>
                      <a:pt x="152924" y="55056"/>
                      <a:pt x="152924" y="51768"/>
                    </a:cubicBezTo>
                    <a:cubicBezTo>
                      <a:pt x="152924" y="48480"/>
                      <a:pt x="150259" y="45815"/>
                      <a:pt x="146971" y="45815"/>
                    </a:cubicBezTo>
                    <a:cubicBezTo>
                      <a:pt x="143683" y="45815"/>
                      <a:pt x="141018" y="48480"/>
                      <a:pt x="141018" y="51768"/>
                    </a:cubicBezTo>
                    <a:cubicBezTo>
                      <a:pt x="141018" y="55056"/>
                      <a:pt x="143683" y="57721"/>
                      <a:pt x="146971" y="57721"/>
                    </a:cubicBezTo>
                    <a:close/>
                    <a:moveTo>
                      <a:pt x="146971" y="80629"/>
                    </a:moveTo>
                    <a:cubicBezTo>
                      <a:pt x="150259" y="80629"/>
                      <a:pt x="152924" y="77964"/>
                      <a:pt x="152924" y="74676"/>
                    </a:cubicBezTo>
                    <a:cubicBezTo>
                      <a:pt x="152924" y="71388"/>
                      <a:pt x="150259" y="68723"/>
                      <a:pt x="146971" y="68723"/>
                    </a:cubicBezTo>
                    <a:cubicBezTo>
                      <a:pt x="143683" y="68723"/>
                      <a:pt x="141018" y="71388"/>
                      <a:pt x="141018" y="74676"/>
                    </a:cubicBezTo>
                    <a:cubicBezTo>
                      <a:pt x="141018" y="77964"/>
                      <a:pt x="143683" y="80629"/>
                      <a:pt x="146971" y="80629"/>
                    </a:cubicBezTo>
                    <a:close/>
                    <a:moveTo>
                      <a:pt x="146971" y="103584"/>
                    </a:moveTo>
                    <a:cubicBezTo>
                      <a:pt x="150259" y="103584"/>
                      <a:pt x="152924" y="100919"/>
                      <a:pt x="152924" y="97631"/>
                    </a:cubicBezTo>
                    <a:cubicBezTo>
                      <a:pt x="152924" y="94343"/>
                      <a:pt x="150259" y="91678"/>
                      <a:pt x="146971" y="91678"/>
                    </a:cubicBezTo>
                    <a:cubicBezTo>
                      <a:pt x="143683" y="91678"/>
                      <a:pt x="141018" y="94343"/>
                      <a:pt x="141018" y="97631"/>
                    </a:cubicBezTo>
                    <a:cubicBezTo>
                      <a:pt x="141018" y="100919"/>
                      <a:pt x="143683" y="103584"/>
                      <a:pt x="146971" y="103584"/>
                    </a:cubicBezTo>
                    <a:close/>
                    <a:moveTo>
                      <a:pt x="146971" y="126492"/>
                    </a:moveTo>
                    <a:cubicBezTo>
                      <a:pt x="150259" y="126492"/>
                      <a:pt x="152924" y="123827"/>
                      <a:pt x="152924" y="120539"/>
                    </a:cubicBezTo>
                    <a:cubicBezTo>
                      <a:pt x="152924" y="117251"/>
                      <a:pt x="150259" y="114586"/>
                      <a:pt x="146971" y="114586"/>
                    </a:cubicBezTo>
                    <a:cubicBezTo>
                      <a:pt x="143683" y="114586"/>
                      <a:pt x="141018" y="117251"/>
                      <a:pt x="141018" y="120539"/>
                    </a:cubicBezTo>
                    <a:cubicBezTo>
                      <a:pt x="141018" y="123827"/>
                      <a:pt x="143683" y="126492"/>
                      <a:pt x="146971" y="126492"/>
                    </a:cubicBezTo>
                    <a:close/>
                    <a:moveTo>
                      <a:pt x="146971" y="149400"/>
                    </a:moveTo>
                    <a:cubicBezTo>
                      <a:pt x="150259" y="149400"/>
                      <a:pt x="152924" y="146734"/>
                      <a:pt x="152924" y="143446"/>
                    </a:cubicBezTo>
                    <a:cubicBezTo>
                      <a:pt x="152924" y="140159"/>
                      <a:pt x="150259" y="137493"/>
                      <a:pt x="146971" y="137493"/>
                    </a:cubicBezTo>
                    <a:cubicBezTo>
                      <a:pt x="143683" y="137493"/>
                      <a:pt x="141018" y="140159"/>
                      <a:pt x="141018" y="143446"/>
                    </a:cubicBezTo>
                    <a:cubicBezTo>
                      <a:pt x="141018" y="146734"/>
                      <a:pt x="143683" y="149400"/>
                      <a:pt x="146971" y="149400"/>
                    </a:cubicBezTo>
                    <a:close/>
                    <a:moveTo>
                      <a:pt x="146971" y="172307"/>
                    </a:moveTo>
                    <a:cubicBezTo>
                      <a:pt x="150259" y="172307"/>
                      <a:pt x="152924" y="169642"/>
                      <a:pt x="152924" y="166354"/>
                    </a:cubicBezTo>
                    <a:cubicBezTo>
                      <a:pt x="152924" y="163066"/>
                      <a:pt x="150259" y="160401"/>
                      <a:pt x="146971" y="160401"/>
                    </a:cubicBezTo>
                    <a:cubicBezTo>
                      <a:pt x="143683" y="160401"/>
                      <a:pt x="141018" y="163066"/>
                      <a:pt x="141018" y="166354"/>
                    </a:cubicBezTo>
                    <a:cubicBezTo>
                      <a:pt x="141018" y="169642"/>
                      <a:pt x="143683" y="172307"/>
                      <a:pt x="146971" y="172307"/>
                    </a:cubicBezTo>
                    <a:close/>
                    <a:moveTo>
                      <a:pt x="146971" y="195263"/>
                    </a:moveTo>
                    <a:cubicBezTo>
                      <a:pt x="150259" y="195263"/>
                      <a:pt x="152924" y="192597"/>
                      <a:pt x="152924" y="189309"/>
                    </a:cubicBezTo>
                    <a:cubicBezTo>
                      <a:pt x="152924" y="186022"/>
                      <a:pt x="150259" y="183356"/>
                      <a:pt x="146971" y="183356"/>
                    </a:cubicBezTo>
                    <a:cubicBezTo>
                      <a:pt x="143683" y="183356"/>
                      <a:pt x="141018" y="186022"/>
                      <a:pt x="141018" y="189309"/>
                    </a:cubicBezTo>
                    <a:cubicBezTo>
                      <a:pt x="141018" y="192597"/>
                      <a:pt x="143683" y="195263"/>
                      <a:pt x="146971" y="195263"/>
                    </a:cubicBezTo>
                    <a:close/>
                    <a:moveTo>
                      <a:pt x="126825" y="11906"/>
                    </a:moveTo>
                    <a:cubicBezTo>
                      <a:pt x="130113" y="11906"/>
                      <a:pt x="132779" y="9241"/>
                      <a:pt x="132779" y="5953"/>
                    </a:cubicBezTo>
                    <a:cubicBezTo>
                      <a:pt x="132779" y="2665"/>
                      <a:pt x="130113" y="0"/>
                      <a:pt x="126825" y="0"/>
                    </a:cubicBezTo>
                    <a:cubicBezTo>
                      <a:pt x="123538" y="0"/>
                      <a:pt x="120872" y="2665"/>
                      <a:pt x="120872" y="5953"/>
                    </a:cubicBezTo>
                    <a:cubicBezTo>
                      <a:pt x="120872" y="9241"/>
                      <a:pt x="123538" y="11906"/>
                      <a:pt x="126825" y="11906"/>
                    </a:cubicBezTo>
                    <a:close/>
                    <a:moveTo>
                      <a:pt x="126825" y="34814"/>
                    </a:moveTo>
                    <a:cubicBezTo>
                      <a:pt x="130113" y="34814"/>
                      <a:pt x="132779" y="32149"/>
                      <a:pt x="132779" y="28861"/>
                    </a:cubicBezTo>
                    <a:cubicBezTo>
                      <a:pt x="132779" y="25573"/>
                      <a:pt x="130113" y="22908"/>
                      <a:pt x="126825" y="22908"/>
                    </a:cubicBezTo>
                    <a:cubicBezTo>
                      <a:pt x="123538" y="22908"/>
                      <a:pt x="120872" y="25573"/>
                      <a:pt x="120872" y="28861"/>
                    </a:cubicBezTo>
                    <a:cubicBezTo>
                      <a:pt x="120872" y="32149"/>
                      <a:pt x="123538" y="34814"/>
                      <a:pt x="126825" y="34814"/>
                    </a:cubicBezTo>
                    <a:close/>
                    <a:moveTo>
                      <a:pt x="126825" y="57721"/>
                    </a:moveTo>
                    <a:cubicBezTo>
                      <a:pt x="130113" y="57721"/>
                      <a:pt x="132779" y="55056"/>
                      <a:pt x="132779" y="51768"/>
                    </a:cubicBezTo>
                    <a:cubicBezTo>
                      <a:pt x="132779" y="48480"/>
                      <a:pt x="130113" y="45815"/>
                      <a:pt x="126825" y="45815"/>
                    </a:cubicBezTo>
                    <a:cubicBezTo>
                      <a:pt x="123538" y="45815"/>
                      <a:pt x="120872" y="48480"/>
                      <a:pt x="120872" y="51768"/>
                    </a:cubicBezTo>
                    <a:cubicBezTo>
                      <a:pt x="120872" y="55056"/>
                      <a:pt x="123538" y="57721"/>
                      <a:pt x="126825" y="57721"/>
                    </a:cubicBezTo>
                    <a:close/>
                    <a:moveTo>
                      <a:pt x="126825" y="80629"/>
                    </a:moveTo>
                    <a:cubicBezTo>
                      <a:pt x="130113" y="80629"/>
                      <a:pt x="132779" y="77964"/>
                      <a:pt x="132779" y="74676"/>
                    </a:cubicBezTo>
                    <a:cubicBezTo>
                      <a:pt x="132779" y="71388"/>
                      <a:pt x="130113" y="68723"/>
                      <a:pt x="126825" y="68723"/>
                    </a:cubicBezTo>
                    <a:cubicBezTo>
                      <a:pt x="123538" y="68723"/>
                      <a:pt x="120872" y="71388"/>
                      <a:pt x="120872" y="74676"/>
                    </a:cubicBezTo>
                    <a:cubicBezTo>
                      <a:pt x="120872" y="77964"/>
                      <a:pt x="123538" y="80629"/>
                      <a:pt x="126825" y="80629"/>
                    </a:cubicBezTo>
                    <a:close/>
                    <a:moveTo>
                      <a:pt x="126825" y="103584"/>
                    </a:moveTo>
                    <a:cubicBezTo>
                      <a:pt x="130113" y="103584"/>
                      <a:pt x="132779" y="100919"/>
                      <a:pt x="132779" y="97631"/>
                    </a:cubicBezTo>
                    <a:cubicBezTo>
                      <a:pt x="132779" y="94343"/>
                      <a:pt x="130113" y="91678"/>
                      <a:pt x="126825" y="91678"/>
                    </a:cubicBezTo>
                    <a:cubicBezTo>
                      <a:pt x="123538" y="91678"/>
                      <a:pt x="120872" y="94343"/>
                      <a:pt x="120872" y="97631"/>
                    </a:cubicBezTo>
                    <a:cubicBezTo>
                      <a:pt x="120872" y="100919"/>
                      <a:pt x="123538" y="103584"/>
                      <a:pt x="126825" y="103584"/>
                    </a:cubicBezTo>
                    <a:close/>
                    <a:moveTo>
                      <a:pt x="126825" y="126492"/>
                    </a:moveTo>
                    <a:cubicBezTo>
                      <a:pt x="130113" y="126492"/>
                      <a:pt x="132779" y="123827"/>
                      <a:pt x="132779" y="120539"/>
                    </a:cubicBezTo>
                    <a:cubicBezTo>
                      <a:pt x="132779" y="117251"/>
                      <a:pt x="130113" y="114586"/>
                      <a:pt x="126825" y="114586"/>
                    </a:cubicBezTo>
                    <a:cubicBezTo>
                      <a:pt x="123538" y="114586"/>
                      <a:pt x="120872" y="117251"/>
                      <a:pt x="120872" y="120539"/>
                    </a:cubicBezTo>
                    <a:cubicBezTo>
                      <a:pt x="120872" y="123827"/>
                      <a:pt x="123538" y="126492"/>
                      <a:pt x="126825" y="126492"/>
                    </a:cubicBezTo>
                    <a:close/>
                    <a:moveTo>
                      <a:pt x="126825" y="149400"/>
                    </a:moveTo>
                    <a:cubicBezTo>
                      <a:pt x="130113" y="149400"/>
                      <a:pt x="132779" y="146734"/>
                      <a:pt x="132779" y="143446"/>
                    </a:cubicBezTo>
                    <a:cubicBezTo>
                      <a:pt x="132779" y="140159"/>
                      <a:pt x="130113" y="137493"/>
                      <a:pt x="126825" y="137493"/>
                    </a:cubicBezTo>
                    <a:cubicBezTo>
                      <a:pt x="123538" y="137493"/>
                      <a:pt x="120872" y="140159"/>
                      <a:pt x="120872" y="143446"/>
                    </a:cubicBezTo>
                    <a:cubicBezTo>
                      <a:pt x="120872" y="146734"/>
                      <a:pt x="123538" y="149400"/>
                      <a:pt x="126825" y="149400"/>
                    </a:cubicBezTo>
                    <a:close/>
                    <a:moveTo>
                      <a:pt x="126825" y="172307"/>
                    </a:moveTo>
                    <a:cubicBezTo>
                      <a:pt x="130113" y="172307"/>
                      <a:pt x="132779" y="169642"/>
                      <a:pt x="132779" y="166354"/>
                    </a:cubicBezTo>
                    <a:cubicBezTo>
                      <a:pt x="132779" y="163066"/>
                      <a:pt x="130113" y="160401"/>
                      <a:pt x="126825" y="160401"/>
                    </a:cubicBezTo>
                    <a:cubicBezTo>
                      <a:pt x="123538" y="160401"/>
                      <a:pt x="120872" y="163066"/>
                      <a:pt x="120872" y="166354"/>
                    </a:cubicBezTo>
                    <a:cubicBezTo>
                      <a:pt x="120872" y="169642"/>
                      <a:pt x="123538" y="172307"/>
                      <a:pt x="126825" y="172307"/>
                    </a:cubicBezTo>
                    <a:close/>
                    <a:moveTo>
                      <a:pt x="126825" y="195263"/>
                    </a:moveTo>
                    <a:cubicBezTo>
                      <a:pt x="130113" y="195263"/>
                      <a:pt x="132779" y="192597"/>
                      <a:pt x="132779" y="189309"/>
                    </a:cubicBezTo>
                    <a:cubicBezTo>
                      <a:pt x="132779" y="186022"/>
                      <a:pt x="130113" y="183356"/>
                      <a:pt x="126825" y="183356"/>
                    </a:cubicBezTo>
                    <a:cubicBezTo>
                      <a:pt x="123538" y="183356"/>
                      <a:pt x="120872" y="186022"/>
                      <a:pt x="120872" y="189309"/>
                    </a:cubicBezTo>
                    <a:cubicBezTo>
                      <a:pt x="120872" y="192597"/>
                      <a:pt x="123538" y="195263"/>
                      <a:pt x="126825" y="195263"/>
                    </a:cubicBezTo>
                    <a:close/>
                    <a:moveTo>
                      <a:pt x="106680" y="11906"/>
                    </a:moveTo>
                    <a:cubicBezTo>
                      <a:pt x="109968" y="11906"/>
                      <a:pt x="112633" y="9241"/>
                      <a:pt x="112633" y="5953"/>
                    </a:cubicBezTo>
                    <a:cubicBezTo>
                      <a:pt x="112633" y="2665"/>
                      <a:pt x="109968" y="0"/>
                      <a:pt x="106680" y="0"/>
                    </a:cubicBezTo>
                    <a:cubicBezTo>
                      <a:pt x="103392" y="0"/>
                      <a:pt x="100727" y="2665"/>
                      <a:pt x="100727" y="5953"/>
                    </a:cubicBezTo>
                    <a:cubicBezTo>
                      <a:pt x="100727" y="9241"/>
                      <a:pt x="103392" y="11906"/>
                      <a:pt x="106680" y="11906"/>
                    </a:cubicBezTo>
                    <a:close/>
                    <a:moveTo>
                      <a:pt x="106680" y="34814"/>
                    </a:moveTo>
                    <a:cubicBezTo>
                      <a:pt x="109968" y="34814"/>
                      <a:pt x="112633" y="32149"/>
                      <a:pt x="112633" y="28861"/>
                    </a:cubicBezTo>
                    <a:cubicBezTo>
                      <a:pt x="112633" y="25573"/>
                      <a:pt x="109968" y="22908"/>
                      <a:pt x="106680" y="22908"/>
                    </a:cubicBezTo>
                    <a:cubicBezTo>
                      <a:pt x="103392" y="22908"/>
                      <a:pt x="100727" y="25573"/>
                      <a:pt x="100727" y="28861"/>
                    </a:cubicBezTo>
                    <a:cubicBezTo>
                      <a:pt x="100727" y="32149"/>
                      <a:pt x="103392" y="34814"/>
                      <a:pt x="106680" y="34814"/>
                    </a:cubicBezTo>
                    <a:close/>
                    <a:moveTo>
                      <a:pt x="106680" y="57721"/>
                    </a:moveTo>
                    <a:cubicBezTo>
                      <a:pt x="109968" y="57721"/>
                      <a:pt x="112633" y="55056"/>
                      <a:pt x="112633" y="51768"/>
                    </a:cubicBezTo>
                    <a:cubicBezTo>
                      <a:pt x="112633" y="48480"/>
                      <a:pt x="109968" y="45815"/>
                      <a:pt x="106680" y="45815"/>
                    </a:cubicBezTo>
                    <a:cubicBezTo>
                      <a:pt x="103392" y="45815"/>
                      <a:pt x="100727" y="48480"/>
                      <a:pt x="100727" y="51768"/>
                    </a:cubicBezTo>
                    <a:cubicBezTo>
                      <a:pt x="100727" y="55056"/>
                      <a:pt x="103392" y="57721"/>
                      <a:pt x="106680" y="57721"/>
                    </a:cubicBezTo>
                    <a:close/>
                    <a:moveTo>
                      <a:pt x="106680" y="80629"/>
                    </a:moveTo>
                    <a:cubicBezTo>
                      <a:pt x="109968" y="80629"/>
                      <a:pt x="112633" y="77964"/>
                      <a:pt x="112633" y="74676"/>
                    </a:cubicBezTo>
                    <a:cubicBezTo>
                      <a:pt x="112633" y="71388"/>
                      <a:pt x="109968" y="68723"/>
                      <a:pt x="106680" y="68723"/>
                    </a:cubicBezTo>
                    <a:cubicBezTo>
                      <a:pt x="103392" y="68723"/>
                      <a:pt x="100727" y="71388"/>
                      <a:pt x="100727" y="74676"/>
                    </a:cubicBezTo>
                    <a:cubicBezTo>
                      <a:pt x="100727" y="77964"/>
                      <a:pt x="103392" y="80629"/>
                      <a:pt x="106680" y="80629"/>
                    </a:cubicBezTo>
                    <a:close/>
                    <a:moveTo>
                      <a:pt x="106680" y="103584"/>
                    </a:moveTo>
                    <a:cubicBezTo>
                      <a:pt x="109968" y="103584"/>
                      <a:pt x="112633" y="100919"/>
                      <a:pt x="112633" y="97631"/>
                    </a:cubicBezTo>
                    <a:cubicBezTo>
                      <a:pt x="112633" y="94343"/>
                      <a:pt x="109968" y="91678"/>
                      <a:pt x="106680" y="91678"/>
                    </a:cubicBezTo>
                    <a:cubicBezTo>
                      <a:pt x="103392" y="91678"/>
                      <a:pt x="100727" y="94343"/>
                      <a:pt x="100727" y="97631"/>
                    </a:cubicBezTo>
                    <a:cubicBezTo>
                      <a:pt x="100727" y="100919"/>
                      <a:pt x="103392" y="103584"/>
                      <a:pt x="106680" y="103584"/>
                    </a:cubicBezTo>
                    <a:close/>
                    <a:moveTo>
                      <a:pt x="106680" y="126492"/>
                    </a:moveTo>
                    <a:cubicBezTo>
                      <a:pt x="109968" y="126492"/>
                      <a:pt x="112633" y="123827"/>
                      <a:pt x="112633" y="120539"/>
                    </a:cubicBezTo>
                    <a:cubicBezTo>
                      <a:pt x="112633" y="117251"/>
                      <a:pt x="109968" y="114586"/>
                      <a:pt x="106680" y="114586"/>
                    </a:cubicBezTo>
                    <a:cubicBezTo>
                      <a:pt x="103392" y="114586"/>
                      <a:pt x="100727" y="117251"/>
                      <a:pt x="100727" y="120539"/>
                    </a:cubicBezTo>
                    <a:cubicBezTo>
                      <a:pt x="100727" y="123827"/>
                      <a:pt x="103392" y="126492"/>
                      <a:pt x="106680" y="126492"/>
                    </a:cubicBezTo>
                    <a:close/>
                    <a:moveTo>
                      <a:pt x="106680" y="149400"/>
                    </a:moveTo>
                    <a:cubicBezTo>
                      <a:pt x="109968" y="149400"/>
                      <a:pt x="112633" y="146734"/>
                      <a:pt x="112633" y="143446"/>
                    </a:cubicBezTo>
                    <a:cubicBezTo>
                      <a:pt x="112633" y="140159"/>
                      <a:pt x="109968" y="137493"/>
                      <a:pt x="106680" y="137493"/>
                    </a:cubicBezTo>
                    <a:cubicBezTo>
                      <a:pt x="103392" y="137493"/>
                      <a:pt x="100727" y="140159"/>
                      <a:pt x="100727" y="143446"/>
                    </a:cubicBezTo>
                    <a:cubicBezTo>
                      <a:pt x="100727" y="146734"/>
                      <a:pt x="103392" y="149400"/>
                      <a:pt x="106680" y="149400"/>
                    </a:cubicBezTo>
                    <a:close/>
                    <a:moveTo>
                      <a:pt x="106680" y="172307"/>
                    </a:moveTo>
                    <a:cubicBezTo>
                      <a:pt x="109968" y="172307"/>
                      <a:pt x="112633" y="169642"/>
                      <a:pt x="112633" y="166354"/>
                    </a:cubicBezTo>
                    <a:cubicBezTo>
                      <a:pt x="112633" y="163066"/>
                      <a:pt x="109968" y="160401"/>
                      <a:pt x="106680" y="160401"/>
                    </a:cubicBezTo>
                    <a:cubicBezTo>
                      <a:pt x="103392" y="160401"/>
                      <a:pt x="100727" y="163066"/>
                      <a:pt x="100727" y="166354"/>
                    </a:cubicBezTo>
                    <a:cubicBezTo>
                      <a:pt x="100727" y="169642"/>
                      <a:pt x="103392" y="172307"/>
                      <a:pt x="106680" y="172307"/>
                    </a:cubicBezTo>
                    <a:close/>
                    <a:moveTo>
                      <a:pt x="106680" y="195263"/>
                    </a:moveTo>
                    <a:cubicBezTo>
                      <a:pt x="109968" y="195263"/>
                      <a:pt x="112633" y="192597"/>
                      <a:pt x="112633" y="189309"/>
                    </a:cubicBezTo>
                    <a:cubicBezTo>
                      <a:pt x="112633" y="186022"/>
                      <a:pt x="109968" y="183356"/>
                      <a:pt x="106680" y="183356"/>
                    </a:cubicBezTo>
                    <a:cubicBezTo>
                      <a:pt x="103392" y="183356"/>
                      <a:pt x="100727" y="186022"/>
                      <a:pt x="100727" y="189309"/>
                    </a:cubicBezTo>
                    <a:cubicBezTo>
                      <a:pt x="100727" y="192597"/>
                      <a:pt x="103392" y="195263"/>
                      <a:pt x="106680" y="195263"/>
                    </a:cubicBezTo>
                    <a:close/>
                    <a:moveTo>
                      <a:pt x="86535" y="11906"/>
                    </a:moveTo>
                    <a:cubicBezTo>
                      <a:pt x="89822" y="11906"/>
                      <a:pt x="92488" y="9241"/>
                      <a:pt x="92488" y="5953"/>
                    </a:cubicBezTo>
                    <a:cubicBezTo>
                      <a:pt x="92488" y="2665"/>
                      <a:pt x="89822" y="0"/>
                      <a:pt x="86535" y="0"/>
                    </a:cubicBezTo>
                    <a:cubicBezTo>
                      <a:pt x="83247" y="0"/>
                      <a:pt x="80581" y="2665"/>
                      <a:pt x="80581" y="5953"/>
                    </a:cubicBezTo>
                    <a:cubicBezTo>
                      <a:pt x="80581" y="9241"/>
                      <a:pt x="83247" y="11906"/>
                      <a:pt x="86535" y="11906"/>
                    </a:cubicBezTo>
                    <a:close/>
                    <a:moveTo>
                      <a:pt x="86535" y="34814"/>
                    </a:moveTo>
                    <a:cubicBezTo>
                      <a:pt x="89822" y="34814"/>
                      <a:pt x="92488" y="32149"/>
                      <a:pt x="92488" y="28861"/>
                    </a:cubicBezTo>
                    <a:cubicBezTo>
                      <a:pt x="92488" y="25573"/>
                      <a:pt x="89822" y="22908"/>
                      <a:pt x="86535" y="22908"/>
                    </a:cubicBezTo>
                    <a:cubicBezTo>
                      <a:pt x="83247" y="22908"/>
                      <a:pt x="80581" y="25573"/>
                      <a:pt x="80581" y="28861"/>
                    </a:cubicBezTo>
                    <a:cubicBezTo>
                      <a:pt x="80581" y="32149"/>
                      <a:pt x="83247" y="34814"/>
                      <a:pt x="86535" y="34814"/>
                    </a:cubicBezTo>
                    <a:close/>
                    <a:moveTo>
                      <a:pt x="86535" y="57721"/>
                    </a:moveTo>
                    <a:cubicBezTo>
                      <a:pt x="89822" y="57721"/>
                      <a:pt x="92488" y="55056"/>
                      <a:pt x="92488" y="51768"/>
                    </a:cubicBezTo>
                    <a:cubicBezTo>
                      <a:pt x="92488" y="48480"/>
                      <a:pt x="89822" y="45815"/>
                      <a:pt x="86535" y="45815"/>
                    </a:cubicBezTo>
                    <a:cubicBezTo>
                      <a:pt x="83247" y="45815"/>
                      <a:pt x="80581" y="48480"/>
                      <a:pt x="80581" y="51768"/>
                    </a:cubicBezTo>
                    <a:cubicBezTo>
                      <a:pt x="80581" y="55056"/>
                      <a:pt x="83247" y="57721"/>
                      <a:pt x="86535" y="57721"/>
                    </a:cubicBezTo>
                    <a:close/>
                    <a:moveTo>
                      <a:pt x="86535" y="80629"/>
                    </a:moveTo>
                    <a:cubicBezTo>
                      <a:pt x="89822" y="80629"/>
                      <a:pt x="92488" y="77964"/>
                      <a:pt x="92488" y="74676"/>
                    </a:cubicBezTo>
                    <a:cubicBezTo>
                      <a:pt x="92488" y="71388"/>
                      <a:pt x="89822" y="68723"/>
                      <a:pt x="86535" y="68723"/>
                    </a:cubicBezTo>
                    <a:cubicBezTo>
                      <a:pt x="83247" y="68723"/>
                      <a:pt x="80581" y="71388"/>
                      <a:pt x="80581" y="74676"/>
                    </a:cubicBezTo>
                    <a:cubicBezTo>
                      <a:pt x="80581" y="77964"/>
                      <a:pt x="83247" y="80629"/>
                      <a:pt x="86535" y="80629"/>
                    </a:cubicBezTo>
                    <a:close/>
                    <a:moveTo>
                      <a:pt x="86535" y="103584"/>
                    </a:moveTo>
                    <a:cubicBezTo>
                      <a:pt x="89822" y="103584"/>
                      <a:pt x="92488" y="100919"/>
                      <a:pt x="92488" y="97631"/>
                    </a:cubicBezTo>
                    <a:cubicBezTo>
                      <a:pt x="92488" y="94343"/>
                      <a:pt x="89822" y="91678"/>
                      <a:pt x="86535" y="91678"/>
                    </a:cubicBezTo>
                    <a:cubicBezTo>
                      <a:pt x="83247" y="91678"/>
                      <a:pt x="80581" y="94343"/>
                      <a:pt x="80581" y="97631"/>
                    </a:cubicBezTo>
                    <a:cubicBezTo>
                      <a:pt x="80581" y="100919"/>
                      <a:pt x="83247" y="103584"/>
                      <a:pt x="86535" y="103584"/>
                    </a:cubicBezTo>
                    <a:close/>
                    <a:moveTo>
                      <a:pt x="86535" y="126492"/>
                    </a:moveTo>
                    <a:cubicBezTo>
                      <a:pt x="89822" y="126492"/>
                      <a:pt x="92488" y="123827"/>
                      <a:pt x="92488" y="120539"/>
                    </a:cubicBezTo>
                    <a:cubicBezTo>
                      <a:pt x="92488" y="117251"/>
                      <a:pt x="89822" y="114586"/>
                      <a:pt x="86535" y="114586"/>
                    </a:cubicBezTo>
                    <a:cubicBezTo>
                      <a:pt x="83247" y="114586"/>
                      <a:pt x="80581" y="117251"/>
                      <a:pt x="80581" y="120539"/>
                    </a:cubicBezTo>
                    <a:cubicBezTo>
                      <a:pt x="80581" y="123827"/>
                      <a:pt x="83247" y="126492"/>
                      <a:pt x="86535" y="126492"/>
                    </a:cubicBezTo>
                    <a:close/>
                    <a:moveTo>
                      <a:pt x="86535" y="149400"/>
                    </a:moveTo>
                    <a:cubicBezTo>
                      <a:pt x="89822" y="149400"/>
                      <a:pt x="92488" y="146734"/>
                      <a:pt x="92488" y="143446"/>
                    </a:cubicBezTo>
                    <a:cubicBezTo>
                      <a:pt x="92488" y="140159"/>
                      <a:pt x="89822" y="137493"/>
                      <a:pt x="86535" y="137493"/>
                    </a:cubicBezTo>
                    <a:cubicBezTo>
                      <a:pt x="83247" y="137493"/>
                      <a:pt x="80581" y="140159"/>
                      <a:pt x="80581" y="143446"/>
                    </a:cubicBezTo>
                    <a:cubicBezTo>
                      <a:pt x="80581" y="146734"/>
                      <a:pt x="83247" y="149400"/>
                      <a:pt x="86535" y="149400"/>
                    </a:cubicBezTo>
                    <a:close/>
                    <a:moveTo>
                      <a:pt x="86535" y="172307"/>
                    </a:moveTo>
                    <a:cubicBezTo>
                      <a:pt x="89822" y="172307"/>
                      <a:pt x="92488" y="169642"/>
                      <a:pt x="92488" y="166354"/>
                    </a:cubicBezTo>
                    <a:cubicBezTo>
                      <a:pt x="92488" y="163066"/>
                      <a:pt x="89822" y="160401"/>
                      <a:pt x="86535" y="160401"/>
                    </a:cubicBezTo>
                    <a:cubicBezTo>
                      <a:pt x="83247" y="160401"/>
                      <a:pt x="80581" y="163066"/>
                      <a:pt x="80581" y="166354"/>
                    </a:cubicBezTo>
                    <a:cubicBezTo>
                      <a:pt x="80581" y="169642"/>
                      <a:pt x="83247" y="172307"/>
                      <a:pt x="86535" y="172307"/>
                    </a:cubicBezTo>
                    <a:close/>
                    <a:moveTo>
                      <a:pt x="86535" y="195263"/>
                    </a:moveTo>
                    <a:cubicBezTo>
                      <a:pt x="89822" y="195263"/>
                      <a:pt x="92488" y="192597"/>
                      <a:pt x="92488" y="189309"/>
                    </a:cubicBezTo>
                    <a:cubicBezTo>
                      <a:pt x="92488" y="186022"/>
                      <a:pt x="89822" y="183356"/>
                      <a:pt x="86535" y="183356"/>
                    </a:cubicBezTo>
                    <a:cubicBezTo>
                      <a:pt x="83247" y="183356"/>
                      <a:pt x="80581" y="186022"/>
                      <a:pt x="80581" y="189309"/>
                    </a:cubicBezTo>
                    <a:cubicBezTo>
                      <a:pt x="80581" y="192597"/>
                      <a:pt x="83247" y="195263"/>
                      <a:pt x="86535" y="195263"/>
                    </a:cubicBezTo>
                    <a:close/>
                    <a:moveTo>
                      <a:pt x="66389" y="11906"/>
                    </a:moveTo>
                    <a:cubicBezTo>
                      <a:pt x="69677" y="11906"/>
                      <a:pt x="72342" y="9241"/>
                      <a:pt x="72342" y="5953"/>
                    </a:cubicBezTo>
                    <a:cubicBezTo>
                      <a:pt x="72342" y="2665"/>
                      <a:pt x="69677" y="0"/>
                      <a:pt x="66389" y="0"/>
                    </a:cubicBezTo>
                    <a:cubicBezTo>
                      <a:pt x="63101" y="0"/>
                      <a:pt x="60436" y="2665"/>
                      <a:pt x="60436" y="5953"/>
                    </a:cubicBezTo>
                    <a:cubicBezTo>
                      <a:pt x="60436" y="9241"/>
                      <a:pt x="63101" y="11906"/>
                      <a:pt x="66389" y="11906"/>
                    </a:cubicBezTo>
                    <a:close/>
                    <a:moveTo>
                      <a:pt x="66389" y="34814"/>
                    </a:moveTo>
                    <a:cubicBezTo>
                      <a:pt x="69677" y="34814"/>
                      <a:pt x="72342" y="32149"/>
                      <a:pt x="72342" y="28861"/>
                    </a:cubicBezTo>
                    <a:cubicBezTo>
                      <a:pt x="72342" y="25573"/>
                      <a:pt x="69677" y="22908"/>
                      <a:pt x="66389" y="22908"/>
                    </a:cubicBezTo>
                    <a:cubicBezTo>
                      <a:pt x="63101" y="22908"/>
                      <a:pt x="60436" y="25573"/>
                      <a:pt x="60436" y="28861"/>
                    </a:cubicBezTo>
                    <a:cubicBezTo>
                      <a:pt x="60436" y="32149"/>
                      <a:pt x="63101" y="34814"/>
                      <a:pt x="66389" y="34814"/>
                    </a:cubicBezTo>
                    <a:close/>
                    <a:moveTo>
                      <a:pt x="66389" y="57721"/>
                    </a:moveTo>
                    <a:cubicBezTo>
                      <a:pt x="69677" y="57721"/>
                      <a:pt x="72342" y="55056"/>
                      <a:pt x="72342" y="51768"/>
                    </a:cubicBezTo>
                    <a:cubicBezTo>
                      <a:pt x="72342" y="48480"/>
                      <a:pt x="69677" y="45815"/>
                      <a:pt x="66389" y="45815"/>
                    </a:cubicBezTo>
                    <a:cubicBezTo>
                      <a:pt x="63101" y="45815"/>
                      <a:pt x="60436" y="48480"/>
                      <a:pt x="60436" y="51768"/>
                    </a:cubicBezTo>
                    <a:cubicBezTo>
                      <a:pt x="60436" y="55056"/>
                      <a:pt x="63101" y="57721"/>
                      <a:pt x="66389" y="57721"/>
                    </a:cubicBezTo>
                    <a:close/>
                    <a:moveTo>
                      <a:pt x="66389" y="80629"/>
                    </a:moveTo>
                    <a:cubicBezTo>
                      <a:pt x="69677" y="80629"/>
                      <a:pt x="72342" y="77964"/>
                      <a:pt x="72342" y="74676"/>
                    </a:cubicBezTo>
                    <a:cubicBezTo>
                      <a:pt x="72342" y="71388"/>
                      <a:pt x="69677" y="68723"/>
                      <a:pt x="66389" y="68723"/>
                    </a:cubicBezTo>
                    <a:cubicBezTo>
                      <a:pt x="63101" y="68723"/>
                      <a:pt x="60436" y="71388"/>
                      <a:pt x="60436" y="74676"/>
                    </a:cubicBezTo>
                    <a:cubicBezTo>
                      <a:pt x="60436" y="77964"/>
                      <a:pt x="63101" y="80629"/>
                      <a:pt x="66389" y="80629"/>
                    </a:cubicBezTo>
                    <a:close/>
                    <a:moveTo>
                      <a:pt x="66389" y="103584"/>
                    </a:moveTo>
                    <a:cubicBezTo>
                      <a:pt x="69677" y="103584"/>
                      <a:pt x="72342" y="100919"/>
                      <a:pt x="72342" y="97631"/>
                    </a:cubicBezTo>
                    <a:cubicBezTo>
                      <a:pt x="72342" y="94343"/>
                      <a:pt x="69677" y="91678"/>
                      <a:pt x="66389" y="91678"/>
                    </a:cubicBezTo>
                    <a:cubicBezTo>
                      <a:pt x="63101" y="91678"/>
                      <a:pt x="60436" y="94343"/>
                      <a:pt x="60436" y="97631"/>
                    </a:cubicBezTo>
                    <a:cubicBezTo>
                      <a:pt x="60436" y="100919"/>
                      <a:pt x="63101" y="103584"/>
                      <a:pt x="66389" y="103584"/>
                    </a:cubicBezTo>
                    <a:close/>
                    <a:moveTo>
                      <a:pt x="66389" y="126492"/>
                    </a:moveTo>
                    <a:cubicBezTo>
                      <a:pt x="69677" y="126492"/>
                      <a:pt x="72342" y="123827"/>
                      <a:pt x="72342" y="120539"/>
                    </a:cubicBezTo>
                    <a:cubicBezTo>
                      <a:pt x="72342" y="117251"/>
                      <a:pt x="69677" y="114586"/>
                      <a:pt x="66389" y="114586"/>
                    </a:cubicBezTo>
                    <a:cubicBezTo>
                      <a:pt x="63101" y="114586"/>
                      <a:pt x="60436" y="117251"/>
                      <a:pt x="60436" y="120539"/>
                    </a:cubicBezTo>
                    <a:cubicBezTo>
                      <a:pt x="60436" y="123827"/>
                      <a:pt x="63101" y="126492"/>
                      <a:pt x="66389" y="126492"/>
                    </a:cubicBezTo>
                    <a:close/>
                    <a:moveTo>
                      <a:pt x="66389" y="149400"/>
                    </a:moveTo>
                    <a:cubicBezTo>
                      <a:pt x="69677" y="149400"/>
                      <a:pt x="72342" y="146734"/>
                      <a:pt x="72342" y="143446"/>
                    </a:cubicBezTo>
                    <a:cubicBezTo>
                      <a:pt x="72342" y="140159"/>
                      <a:pt x="69677" y="137493"/>
                      <a:pt x="66389" y="137493"/>
                    </a:cubicBezTo>
                    <a:cubicBezTo>
                      <a:pt x="63101" y="137493"/>
                      <a:pt x="60436" y="140159"/>
                      <a:pt x="60436" y="143446"/>
                    </a:cubicBezTo>
                    <a:cubicBezTo>
                      <a:pt x="60436" y="146734"/>
                      <a:pt x="63101" y="149400"/>
                      <a:pt x="66389" y="149400"/>
                    </a:cubicBezTo>
                    <a:close/>
                    <a:moveTo>
                      <a:pt x="66389" y="172307"/>
                    </a:moveTo>
                    <a:cubicBezTo>
                      <a:pt x="69677" y="172307"/>
                      <a:pt x="72342" y="169642"/>
                      <a:pt x="72342" y="166354"/>
                    </a:cubicBezTo>
                    <a:cubicBezTo>
                      <a:pt x="72342" y="163066"/>
                      <a:pt x="69677" y="160401"/>
                      <a:pt x="66389" y="160401"/>
                    </a:cubicBezTo>
                    <a:cubicBezTo>
                      <a:pt x="63101" y="160401"/>
                      <a:pt x="60436" y="163066"/>
                      <a:pt x="60436" y="166354"/>
                    </a:cubicBezTo>
                    <a:cubicBezTo>
                      <a:pt x="60436" y="169642"/>
                      <a:pt x="63101" y="172307"/>
                      <a:pt x="66389" y="172307"/>
                    </a:cubicBezTo>
                    <a:close/>
                    <a:moveTo>
                      <a:pt x="66389" y="195263"/>
                    </a:moveTo>
                    <a:cubicBezTo>
                      <a:pt x="69677" y="195263"/>
                      <a:pt x="72342" y="192597"/>
                      <a:pt x="72342" y="189309"/>
                    </a:cubicBezTo>
                    <a:cubicBezTo>
                      <a:pt x="72342" y="186022"/>
                      <a:pt x="69677" y="183356"/>
                      <a:pt x="66389" y="183356"/>
                    </a:cubicBezTo>
                    <a:cubicBezTo>
                      <a:pt x="63101" y="183356"/>
                      <a:pt x="60436" y="186022"/>
                      <a:pt x="60436" y="189309"/>
                    </a:cubicBezTo>
                    <a:cubicBezTo>
                      <a:pt x="60436" y="192597"/>
                      <a:pt x="63101" y="195263"/>
                      <a:pt x="66389" y="195263"/>
                    </a:cubicBezTo>
                    <a:close/>
                    <a:moveTo>
                      <a:pt x="46244" y="11906"/>
                    </a:moveTo>
                    <a:cubicBezTo>
                      <a:pt x="49532" y="11906"/>
                      <a:pt x="52197" y="9241"/>
                      <a:pt x="52197" y="5953"/>
                    </a:cubicBezTo>
                    <a:cubicBezTo>
                      <a:pt x="52197" y="2665"/>
                      <a:pt x="49532" y="0"/>
                      <a:pt x="46244" y="0"/>
                    </a:cubicBezTo>
                    <a:cubicBezTo>
                      <a:pt x="42956" y="0"/>
                      <a:pt x="40291" y="2665"/>
                      <a:pt x="40291" y="5953"/>
                    </a:cubicBezTo>
                    <a:cubicBezTo>
                      <a:pt x="40291" y="9241"/>
                      <a:pt x="42956" y="11906"/>
                      <a:pt x="46244" y="11906"/>
                    </a:cubicBezTo>
                    <a:close/>
                    <a:moveTo>
                      <a:pt x="46244" y="34814"/>
                    </a:moveTo>
                    <a:cubicBezTo>
                      <a:pt x="49532" y="34814"/>
                      <a:pt x="52197" y="32149"/>
                      <a:pt x="52197" y="28861"/>
                    </a:cubicBezTo>
                    <a:cubicBezTo>
                      <a:pt x="52197" y="25573"/>
                      <a:pt x="49532" y="22908"/>
                      <a:pt x="46244" y="22908"/>
                    </a:cubicBezTo>
                    <a:cubicBezTo>
                      <a:pt x="42956" y="22908"/>
                      <a:pt x="40291" y="25573"/>
                      <a:pt x="40291" y="28861"/>
                    </a:cubicBezTo>
                    <a:cubicBezTo>
                      <a:pt x="40291" y="32149"/>
                      <a:pt x="42956" y="34814"/>
                      <a:pt x="46244" y="34814"/>
                    </a:cubicBezTo>
                    <a:close/>
                    <a:moveTo>
                      <a:pt x="46244" y="57721"/>
                    </a:moveTo>
                    <a:cubicBezTo>
                      <a:pt x="49532" y="57721"/>
                      <a:pt x="52197" y="55056"/>
                      <a:pt x="52197" y="51768"/>
                    </a:cubicBezTo>
                    <a:cubicBezTo>
                      <a:pt x="52197" y="48480"/>
                      <a:pt x="49532" y="45815"/>
                      <a:pt x="46244" y="45815"/>
                    </a:cubicBezTo>
                    <a:cubicBezTo>
                      <a:pt x="42956" y="45815"/>
                      <a:pt x="40291" y="48480"/>
                      <a:pt x="40291" y="51768"/>
                    </a:cubicBezTo>
                    <a:cubicBezTo>
                      <a:pt x="40291" y="55056"/>
                      <a:pt x="42956" y="57721"/>
                      <a:pt x="46244" y="57721"/>
                    </a:cubicBezTo>
                    <a:close/>
                    <a:moveTo>
                      <a:pt x="46244" y="80629"/>
                    </a:moveTo>
                    <a:cubicBezTo>
                      <a:pt x="49532" y="80629"/>
                      <a:pt x="52197" y="77964"/>
                      <a:pt x="52197" y="74676"/>
                    </a:cubicBezTo>
                    <a:cubicBezTo>
                      <a:pt x="52197" y="71388"/>
                      <a:pt x="49532" y="68723"/>
                      <a:pt x="46244" y="68723"/>
                    </a:cubicBezTo>
                    <a:cubicBezTo>
                      <a:pt x="42956" y="68723"/>
                      <a:pt x="40291" y="71388"/>
                      <a:pt x="40291" y="74676"/>
                    </a:cubicBezTo>
                    <a:cubicBezTo>
                      <a:pt x="40291" y="77964"/>
                      <a:pt x="42956" y="80629"/>
                      <a:pt x="46244" y="80629"/>
                    </a:cubicBezTo>
                    <a:close/>
                    <a:moveTo>
                      <a:pt x="46244" y="103584"/>
                    </a:moveTo>
                    <a:cubicBezTo>
                      <a:pt x="49532" y="103584"/>
                      <a:pt x="52197" y="100919"/>
                      <a:pt x="52197" y="97631"/>
                    </a:cubicBezTo>
                    <a:cubicBezTo>
                      <a:pt x="52197" y="94343"/>
                      <a:pt x="49532" y="91678"/>
                      <a:pt x="46244" y="91678"/>
                    </a:cubicBezTo>
                    <a:cubicBezTo>
                      <a:pt x="42956" y="91678"/>
                      <a:pt x="40291" y="94343"/>
                      <a:pt x="40291" y="97631"/>
                    </a:cubicBezTo>
                    <a:cubicBezTo>
                      <a:pt x="40291" y="100919"/>
                      <a:pt x="42956" y="103584"/>
                      <a:pt x="46244" y="103584"/>
                    </a:cubicBezTo>
                    <a:close/>
                    <a:moveTo>
                      <a:pt x="46244" y="126492"/>
                    </a:moveTo>
                    <a:cubicBezTo>
                      <a:pt x="49532" y="126492"/>
                      <a:pt x="52197" y="123827"/>
                      <a:pt x="52197" y="120539"/>
                    </a:cubicBezTo>
                    <a:cubicBezTo>
                      <a:pt x="52197" y="117251"/>
                      <a:pt x="49532" y="114586"/>
                      <a:pt x="46244" y="114586"/>
                    </a:cubicBezTo>
                    <a:cubicBezTo>
                      <a:pt x="42956" y="114586"/>
                      <a:pt x="40291" y="117251"/>
                      <a:pt x="40291" y="120539"/>
                    </a:cubicBezTo>
                    <a:cubicBezTo>
                      <a:pt x="40291" y="123827"/>
                      <a:pt x="42956" y="126492"/>
                      <a:pt x="46244" y="126492"/>
                    </a:cubicBezTo>
                    <a:close/>
                    <a:moveTo>
                      <a:pt x="46244" y="149400"/>
                    </a:moveTo>
                    <a:cubicBezTo>
                      <a:pt x="49532" y="149400"/>
                      <a:pt x="52197" y="146734"/>
                      <a:pt x="52197" y="143446"/>
                    </a:cubicBezTo>
                    <a:cubicBezTo>
                      <a:pt x="52197" y="140159"/>
                      <a:pt x="49532" y="137493"/>
                      <a:pt x="46244" y="137493"/>
                    </a:cubicBezTo>
                    <a:cubicBezTo>
                      <a:pt x="42956" y="137493"/>
                      <a:pt x="40291" y="140159"/>
                      <a:pt x="40291" y="143446"/>
                    </a:cubicBezTo>
                    <a:cubicBezTo>
                      <a:pt x="40291" y="146734"/>
                      <a:pt x="42956" y="149400"/>
                      <a:pt x="46244" y="149400"/>
                    </a:cubicBezTo>
                    <a:close/>
                    <a:moveTo>
                      <a:pt x="46244" y="172307"/>
                    </a:moveTo>
                    <a:cubicBezTo>
                      <a:pt x="49532" y="172307"/>
                      <a:pt x="52197" y="169642"/>
                      <a:pt x="52197" y="166354"/>
                    </a:cubicBezTo>
                    <a:cubicBezTo>
                      <a:pt x="52197" y="163066"/>
                      <a:pt x="49532" y="160401"/>
                      <a:pt x="46244" y="160401"/>
                    </a:cubicBezTo>
                    <a:cubicBezTo>
                      <a:pt x="42956" y="160401"/>
                      <a:pt x="40291" y="163066"/>
                      <a:pt x="40291" y="166354"/>
                    </a:cubicBezTo>
                    <a:cubicBezTo>
                      <a:pt x="40291" y="169642"/>
                      <a:pt x="42956" y="172307"/>
                      <a:pt x="46244" y="172307"/>
                    </a:cubicBezTo>
                    <a:close/>
                    <a:moveTo>
                      <a:pt x="46244" y="195263"/>
                    </a:moveTo>
                    <a:cubicBezTo>
                      <a:pt x="49532" y="195263"/>
                      <a:pt x="52197" y="192597"/>
                      <a:pt x="52197" y="189309"/>
                    </a:cubicBezTo>
                    <a:cubicBezTo>
                      <a:pt x="52197" y="186022"/>
                      <a:pt x="49532" y="183356"/>
                      <a:pt x="46244" y="183356"/>
                    </a:cubicBezTo>
                    <a:cubicBezTo>
                      <a:pt x="42956" y="183356"/>
                      <a:pt x="40291" y="186022"/>
                      <a:pt x="40291" y="189309"/>
                    </a:cubicBezTo>
                    <a:cubicBezTo>
                      <a:pt x="40291" y="192597"/>
                      <a:pt x="42956" y="195263"/>
                      <a:pt x="46244" y="195263"/>
                    </a:cubicBezTo>
                    <a:close/>
                    <a:moveTo>
                      <a:pt x="26099" y="11906"/>
                    </a:moveTo>
                    <a:cubicBezTo>
                      <a:pt x="29387" y="11906"/>
                      <a:pt x="32052" y="9241"/>
                      <a:pt x="32052" y="5953"/>
                    </a:cubicBezTo>
                    <a:cubicBezTo>
                      <a:pt x="32052" y="2665"/>
                      <a:pt x="29387" y="0"/>
                      <a:pt x="26099" y="0"/>
                    </a:cubicBezTo>
                    <a:cubicBezTo>
                      <a:pt x="22811" y="0"/>
                      <a:pt x="20146" y="2665"/>
                      <a:pt x="20146" y="5953"/>
                    </a:cubicBezTo>
                    <a:cubicBezTo>
                      <a:pt x="20146" y="9241"/>
                      <a:pt x="22811" y="11906"/>
                      <a:pt x="26099" y="11906"/>
                    </a:cubicBezTo>
                    <a:close/>
                    <a:moveTo>
                      <a:pt x="26099" y="34814"/>
                    </a:moveTo>
                    <a:cubicBezTo>
                      <a:pt x="29387" y="34814"/>
                      <a:pt x="32052" y="32149"/>
                      <a:pt x="32052" y="28861"/>
                    </a:cubicBezTo>
                    <a:cubicBezTo>
                      <a:pt x="32052" y="25573"/>
                      <a:pt x="29387" y="22908"/>
                      <a:pt x="26099" y="22908"/>
                    </a:cubicBezTo>
                    <a:cubicBezTo>
                      <a:pt x="22811" y="22908"/>
                      <a:pt x="20146" y="25573"/>
                      <a:pt x="20146" y="28861"/>
                    </a:cubicBezTo>
                    <a:cubicBezTo>
                      <a:pt x="20146" y="32149"/>
                      <a:pt x="22811" y="34814"/>
                      <a:pt x="26099" y="34814"/>
                    </a:cubicBezTo>
                    <a:close/>
                    <a:moveTo>
                      <a:pt x="26099" y="57721"/>
                    </a:moveTo>
                    <a:cubicBezTo>
                      <a:pt x="29387" y="57721"/>
                      <a:pt x="32052" y="55056"/>
                      <a:pt x="32052" y="51768"/>
                    </a:cubicBezTo>
                    <a:cubicBezTo>
                      <a:pt x="32052" y="48480"/>
                      <a:pt x="29387" y="45815"/>
                      <a:pt x="26099" y="45815"/>
                    </a:cubicBezTo>
                    <a:cubicBezTo>
                      <a:pt x="22811" y="45815"/>
                      <a:pt x="20146" y="48480"/>
                      <a:pt x="20146" y="51768"/>
                    </a:cubicBezTo>
                    <a:cubicBezTo>
                      <a:pt x="20146" y="55056"/>
                      <a:pt x="22811" y="57721"/>
                      <a:pt x="26099" y="57721"/>
                    </a:cubicBezTo>
                    <a:close/>
                    <a:moveTo>
                      <a:pt x="26099" y="80629"/>
                    </a:moveTo>
                    <a:cubicBezTo>
                      <a:pt x="29387" y="80629"/>
                      <a:pt x="32052" y="77964"/>
                      <a:pt x="32052" y="74676"/>
                    </a:cubicBezTo>
                    <a:cubicBezTo>
                      <a:pt x="32052" y="71388"/>
                      <a:pt x="29387" y="68723"/>
                      <a:pt x="26099" y="68723"/>
                    </a:cubicBezTo>
                    <a:cubicBezTo>
                      <a:pt x="22811" y="68723"/>
                      <a:pt x="20146" y="71388"/>
                      <a:pt x="20146" y="74676"/>
                    </a:cubicBezTo>
                    <a:cubicBezTo>
                      <a:pt x="20146" y="77964"/>
                      <a:pt x="22811" y="80629"/>
                      <a:pt x="26099" y="80629"/>
                    </a:cubicBezTo>
                    <a:close/>
                    <a:moveTo>
                      <a:pt x="26099" y="103584"/>
                    </a:moveTo>
                    <a:cubicBezTo>
                      <a:pt x="29387" y="103584"/>
                      <a:pt x="32052" y="100919"/>
                      <a:pt x="32052" y="97631"/>
                    </a:cubicBezTo>
                    <a:cubicBezTo>
                      <a:pt x="32052" y="94343"/>
                      <a:pt x="29387" y="91678"/>
                      <a:pt x="26099" y="91678"/>
                    </a:cubicBezTo>
                    <a:cubicBezTo>
                      <a:pt x="22811" y="91678"/>
                      <a:pt x="20146" y="94343"/>
                      <a:pt x="20146" y="97631"/>
                    </a:cubicBezTo>
                    <a:cubicBezTo>
                      <a:pt x="20146" y="100919"/>
                      <a:pt x="22811" y="103584"/>
                      <a:pt x="26099" y="103584"/>
                    </a:cubicBezTo>
                    <a:close/>
                    <a:moveTo>
                      <a:pt x="26099" y="126492"/>
                    </a:moveTo>
                    <a:cubicBezTo>
                      <a:pt x="29387" y="126492"/>
                      <a:pt x="32052" y="123827"/>
                      <a:pt x="32052" y="120539"/>
                    </a:cubicBezTo>
                    <a:cubicBezTo>
                      <a:pt x="32052" y="117251"/>
                      <a:pt x="29387" y="114586"/>
                      <a:pt x="26099" y="114586"/>
                    </a:cubicBezTo>
                    <a:cubicBezTo>
                      <a:pt x="22811" y="114586"/>
                      <a:pt x="20146" y="117251"/>
                      <a:pt x="20146" y="120539"/>
                    </a:cubicBezTo>
                    <a:cubicBezTo>
                      <a:pt x="20146" y="123827"/>
                      <a:pt x="22811" y="126492"/>
                      <a:pt x="26099" y="126492"/>
                    </a:cubicBezTo>
                    <a:close/>
                    <a:moveTo>
                      <a:pt x="26099" y="149400"/>
                    </a:moveTo>
                    <a:cubicBezTo>
                      <a:pt x="29387" y="149400"/>
                      <a:pt x="32052" y="146734"/>
                      <a:pt x="32052" y="143446"/>
                    </a:cubicBezTo>
                    <a:cubicBezTo>
                      <a:pt x="32052" y="140159"/>
                      <a:pt x="29387" y="137493"/>
                      <a:pt x="26099" y="137493"/>
                    </a:cubicBezTo>
                    <a:cubicBezTo>
                      <a:pt x="22811" y="137493"/>
                      <a:pt x="20146" y="140159"/>
                      <a:pt x="20146" y="143446"/>
                    </a:cubicBezTo>
                    <a:cubicBezTo>
                      <a:pt x="20146" y="146734"/>
                      <a:pt x="22811" y="149400"/>
                      <a:pt x="26099" y="149400"/>
                    </a:cubicBezTo>
                    <a:close/>
                    <a:moveTo>
                      <a:pt x="26099" y="172307"/>
                    </a:moveTo>
                    <a:cubicBezTo>
                      <a:pt x="29387" y="172307"/>
                      <a:pt x="32052" y="169642"/>
                      <a:pt x="32052" y="166354"/>
                    </a:cubicBezTo>
                    <a:cubicBezTo>
                      <a:pt x="32052" y="163066"/>
                      <a:pt x="29387" y="160401"/>
                      <a:pt x="26099" y="160401"/>
                    </a:cubicBezTo>
                    <a:cubicBezTo>
                      <a:pt x="22811" y="160401"/>
                      <a:pt x="20146" y="163066"/>
                      <a:pt x="20146" y="166354"/>
                    </a:cubicBezTo>
                    <a:cubicBezTo>
                      <a:pt x="20146" y="169642"/>
                      <a:pt x="22811" y="172307"/>
                      <a:pt x="26099" y="172307"/>
                    </a:cubicBezTo>
                    <a:close/>
                    <a:moveTo>
                      <a:pt x="26099" y="195263"/>
                    </a:moveTo>
                    <a:cubicBezTo>
                      <a:pt x="29387" y="195263"/>
                      <a:pt x="32052" y="192597"/>
                      <a:pt x="32052" y="189309"/>
                    </a:cubicBezTo>
                    <a:cubicBezTo>
                      <a:pt x="32052" y="186022"/>
                      <a:pt x="29387" y="183356"/>
                      <a:pt x="26099" y="183356"/>
                    </a:cubicBezTo>
                    <a:cubicBezTo>
                      <a:pt x="22811" y="183356"/>
                      <a:pt x="20146" y="186022"/>
                      <a:pt x="20146" y="189309"/>
                    </a:cubicBezTo>
                    <a:cubicBezTo>
                      <a:pt x="20146" y="192597"/>
                      <a:pt x="22811" y="195263"/>
                      <a:pt x="26099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4FA3B639-C98C-15E2-88F1-0153B524EF23}"/>
                  </a:ext>
                </a:extLst>
              </p:cNvPr>
              <p:cNvSpPr/>
              <p:nvPr/>
            </p:nvSpPr>
            <p:spPr>
              <a:xfrm>
                <a:off x="7122355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8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8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8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8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8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8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8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8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8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98 w 152876"/>
                  <a:gd name="connsiteY270" fmla="*/ 11906 h 195262"/>
                  <a:gd name="connsiteX271" fmla="*/ 32052 w 152876"/>
                  <a:gd name="connsiteY271" fmla="*/ 5953 h 195262"/>
                  <a:gd name="connsiteX272" fmla="*/ 26098 w 152876"/>
                  <a:gd name="connsiteY272" fmla="*/ 0 h 195262"/>
                  <a:gd name="connsiteX273" fmla="*/ 20145 w 152876"/>
                  <a:gd name="connsiteY273" fmla="*/ 5953 h 195262"/>
                  <a:gd name="connsiteX274" fmla="*/ 26098 w 152876"/>
                  <a:gd name="connsiteY274" fmla="*/ 11906 h 195262"/>
                  <a:gd name="connsiteX275" fmla="*/ 26098 w 152876"/>
                  <a:gd name="connsiteY275" fmla="*/ 34814 h 195262"/>
                  <a:gd name="connsiteX276" fmla="*/ 32052 w 152876"/>
                  <a:gd name="connsiteY276" fmla="*/ 28861 h 195262"/>
                  <a:gd name="connsiteX277" fmla="*/ 26098 w 152876"/>
                  <a:gd name="connsiteY277" fmla="*/ 22908 h 195262"/>
                  <a:gd name="connsiteX278" fmla="*/ 20145 w 152876"/>
                  <a:gd name="connsiteY278" fmla="*/ 28861 h 195262"/>
                  <a:gd name="connsiteX279" fmla="*/ 26098 w 152876"/>
                  <a:gd name="connsiteY279" fmla="*/ 34814 h 195262"/>
                  <a:gd name="connsiteX280" fmla="*/ 26098 w 152876"/>
                  <a:gd name="connsiteY280" fmla="*/ 57721 h 195262"/>
                  <a:gd name="connsiteX281" fmla="*/ 32052 w 152876"/>
                  <a:gd name="connsiteY281" fmla="*/ 51768 h 195262"/>
                  <a:gd name="connsiteX282" fmla="*/ 26098 w 152876"/>
                  <a:gd name="connsiteY282" fmla="*/ 45815 h 195262"/>
                  <a:gd name="connsiteX283" fmla="*/ 20145 w 152876"/>
                  <a:gd name="connsiteY283" fmla="*/ 51768 h 195262"/>
                  <a:gd name="connsiteX284" fmla="*/ 26098 w 152876"/>
                  <a:gd name="connsiteY284" fmla="*/ 57721 h 195262"/>
                  <a:gd name="connsiteX285" fmla="*/ 26098 w 152876"/>
                  <a:gd name="connsiteY285" fmla="*/ 80629 h 195262"/>
                  <a:gd name="connsiteX286" fmla="*/ 32052 w 152876"/>
                  <a:gd name="connsiteY286" fmla="*/ 74676 h 195262"/>
                  <a:gd name="connsiteX287" fmla="*/ 26098 w 152876"/>
                  <a:gd name="connsiteY287" fmla="*/ 68723 h 195262"/>
                  <a:gd name="connsiteX288" fmla="*/ 20145 w 152876"/>
                  <a:gd name="connsiteY288" fmla="*/ 74676 h 195262"/>
                  <a:gd name="connsiteX289" fmla="*/ 26098 w 152876"/>
                  <a:gd name="connsiteY289" fmla="*/ 80629 h 195262"/>
                  <a:gd name="connsiteX290" fmla="*/ 26098 w 152876"/>
                  <a:gd name="connsiteY290" fmla="*/ 103584 h 195262"/>
                  <a:gd name="connsiteX291" fmla="*/ 32052 w 152876"/>
                  <a:gd name="connsiteY291" fmla="*/ 97631 h 195262"/>
                  <a:gd name="connsiteX292" fmla="*/ 26098 w 152876"/>
                  <a:gd name="connsiteY292" fmla="*/ 91678 h 195262"/>
                  <a:gd name="connsiteX293" fmla="*/ 20145 w 152876"/>
                  <a:gd name="connsiteY293" fmla="*/ 97631 h 195262"/>
                  <a:gd name="connsiteX294" fmla="*/ 26098 w 152876"/>
                  <a:gd name="connsiteY294" fmla="*/ 103584 h 195262"/>
                  <a:gd name="connsiteX295" fmla="*/ 26098 w 152876"/>
                  <a:gd name="connsiteY295" fmla="*/ 126492 h 195262"/>
                  <a:gd name="connsiteX296" fmla="*/ 32052 w 152876"/>
                  <a:gd name="connsiteY296" fmla="*/ 120539 h 195262"/>
                  <a:gd name="connsiteX297" fmla="*/ 26098 w 152876"/>
                  <a:gd name="connsiteY297" fmla="*/ 114586 h 195262"/>
                  <a:gd name="connsiteX298" fmla="*/ 20145 w 152876"/>
                  <a:gd name="connsiteY298" fmla="*/ 120539 h 195262"/>
                  <a:gd name="connsiteX299" fmla="*/ 26098 w 152876"/>
                  <a:gd name="connsiteY299" fmla="*/ 126492 h 195262"/>
                  <a:gd name="connsiteX300" fmla="*/ 26098 w 152876"/>
                  <a:gd name="connsiteY300" fmla="*/ 149400 h 195262"/>
                  <a:gd name="connsiteX301" fmla="*/ 32052 w 152876"/>
                  <a:gd name="connsiteY301" fmla="*/ 143446 h 195262"/>
                  <a:gd name="connsiteX302" fmla="*/ 26098 w 152876"/>
                  <a:gd name="connsiteY302" fmla="*/ 137493 h 195262"/>
                  <a:gd name="connsiteX303" fmla="*/ 20145 w 152876"/>
                  <a:gd name="connsiteY303" fmla="*/ 143446 h 195262"/>
                  <a:gd name="connsiteX304" fmla="*/ 26098 w 152876"/>
                  <a:gd name="connsiteY304" fmla="*/ 149400 h 195262"/>
                  <a:gd name="connsiteX305" fmla="*/ 26098 w 152876"/>
                  <a:gd name="connsiteY305" fmla="*/ 172307 h 195262"/>
                  <a:gd name="connsiteX306" fmla="*/ 32052 w 152876"/>
                  <a:gd name="connsiteY306" fmla="*/ 166354 h 195262"/>
                  <a:gd name="connsiteX307" fmla="*/ 26098 w 152876"/>
                  <a:gd name="connsiteY307" fmla="*/ 160401 h 195262"/>
                  <a:gd name="connsiteX308" fmla="*/ 20145 w 152876"/>
                  <a:gd name="connsiteY308" fmla="*/ 166354 h 195262"/>
                  <a:gd name="connsiteX309" fmla="*/ 26098 w 152876"/>
                  <a:gd name="connsiteY309" fmla="*/ 172307 h 195262"/>
                  <a:gd name="connsiteX310" fmla="*/ 26098 w 152876"/>
                  <a:gd name="connsiteY310" fmla="*/ 195263 h 195262"/>
                  <a:gd name="connsiteX311" fmla="*/ 32052 w 152876"/>
                  <a:gd name="connsiteY311" fmla="*/ 189309 h 195262"/>
                  <a:gd name="connsiteX312" fmla="*/ 26098 w 152876"/>
                  <a:gd name="connsiteY312" fmla="*/ 183356 h 195262"/>
                  <a:gd name="connsiteX313" fmla="*/ 20145 w 152876"/>
                  <a:gd name="connsiteY313" fmla="*/ 189309 h 195262"/>
                  <a:gd name="connsiteX314" fmla="*/ 26098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29" y="11906"/>
                      <a:pt x="72295" y="9241"/>
                      <a:pt x="72295" y="5953"/>
                    </a:cubicBezTo>
                    <a:cubicBezTo>
                      <a:pt x="72295" y="2665"/>
                      <a:pt x="69629" y="0"/>
                      <a:pt x="66342" y="0"/>
                    </a:cubicBezTo>
                    <a:cubicBezTo>
                      <a:pt x="63054" y="0"/>
                      <a:pt x="60388" y="2665"/>
                      <a:pt x="60388" y="5953"/>
                    </a:cubicBezTo>
                    <a:cubicBezTo>
                      <a:pt x="60388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29" y="34814"/>
                      <a:pt x="72295" y="32149"/>
                      <a:pt x="72295" y="28861"/>
                    </a:cubicBezTo>
                    <a:cubicBezTo>
                      <a:pt x="72295" y="25573"/>
                      <a:pt x="69629" y="22908"/>
                      <a:pt x="66342" y="22908"/>
                    </a:cubicBezTo>
                    <a:cubicBezTo>
                      <a:pt x="63054" y="22908"/>
                      <a:pt x="60388" y="25573"/>
                      <a:pt x="60388" y="28861"/>
                    </a:cubicBezTo>
                    <a:cubicBezTo>
                      <a:pt x="60388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29" y="57721"/>
                      <a:pt x="72295" y="55056"/>
                      <a:pt x="72295" y="51768"/>
                    </a:cubicBezTo>
                    <a:cubicBezTo>
                      <a:pt x="72295" y="48480"/>
                      <a:pt x="69629" y="45815"/>
                      <a:pt x="66342" y="45815"/>
                    </a:cubicBezTo>
                    <a:cubicBezTo>
                      <a:pt x="63054" y="45815"/>
                      <a:pt x="60388" y="48480"/>
                      <a:pt x="60388" y="51768"/>
                    </a:cubicBezTo>
                    <a:cubicBezTo>
                      <a:pt x="60388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29" y="80629"/>
                      <a:pt x="72295" y="77964"/>
                      <a:pt x="72295" y="74676"/>
                    </a:cubicBezTo>
                    <a:cubicBezTo>
                      <a:pt x="72295" y="71388"/>
                      <a:pt x="69629" y="68723"/>
                      <a:pt x="66342" y="68723"/>
                    </a:cubicBezTo>
                    <a:cubicBezTo>
                      <a:pt x="63054" y="68723"/>
                      <a:pt x="60388" y="71388"/>
                      <a:pt x="60388" y="74676"/>
                    </a:cubicBezTo>
                    <a:cubicBezTo>
                      <a:pt x="60388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29" y="103584"/>
                      <a:pt x="72295" y="100919"/>
                      <a:pt x="72295" y="97631"/>
                    </a:cubicBezTo>
                    <a:cubicBezTo>
                      <a:pt x="72295" y="94343"/>
                      <a:pt x="69629" y="91678"/>
                      <a:pt x="66342" y="91678"/>
                    </a:cubicBezTo>
                    <a:cubicBezTo>
                      <a:pt x="63054" y="91678"/>
                      <a:pt x="60388" y="94343"/>
                      <a:pt x="60388" y="97631"/>
                    </a:cubicBezTo>
                    <a:cubicBezTo>
                      <a:pt x="60388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29" y="126492"/>
                      <a:pt x="72295" y="123827"/>
                      <a:pt x="72295" y="120539"/>
                    </a:cubicBezTo>
                    <a:cubicBezTo>
                      <a:pt x="72295" y="117251"/>
                      <a:pt x="69629" y="114586"/>
                      <a:pt x="66342" y="114586"/>
                    </a:cubicBezTo>
                    <a:cubicBezTo>
                      <a:pt x="63054" y="114586"/>
                      <a:pt x="60388" y="117251"/>
                      <a:pt x="60388" y="120539"/>
                    </a:cubicBezTo>
                    <a:cubicBezTo>
                      <a:pt x="60388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29" y="149400"/>
                      <a:pt x="72295" y="146734"/>
                      <a:pt x="72295" y="143446"/>
                    </a:cubicBezTo>
                    <a:cubicBezTo>
                      <a:pt x="72295" y="140159"/>
                      <a:pt x="69629" y="137493"/>
                      <a:pt x="66342" y="137493"/>
                    </a:cubicBezTo>
                    <a:cubicBezTo>
                      <a:pt x="63054" y="137493"/>
                      <a:pt x="60388" y="140159"/>
                      <a:pt x="60388" y="143446"/>
                    </a:cubicBezTo>
                    <a:cubicBezTo>
                      <a:pt x="60388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29" y="172307"/>
                      <a:pt x="72295" y="169642"/>
                      <a:pt x="72295" y="166354"/>
                    </a:cubicBezTo>
                    <a:cubicBezTo>
                      <a:pt x="72295" y="163066"/>
                      <a:pt x="69629" y="160401"/>
                      <a:pt x="66342" y="160401"/>
                    </a:cubicBezTo>
                    <a:cubicBezTo>
                      <a:pt x="63054" y="160401"/>
                      <a:pt x="60388" y="163066"/>
                      <a:pt x="60388" y="166354"/>
                    </a:cubicBezTo>
                    <a:cubicBezTo>
                      <a:pt x="60388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29" y="195263"/>
                      <a:pt x="72295" y="192597"/>
                      <a:pt x="72295" y="189309"/>
                    </a:cubicBezTo>
                    <a:cubicBezTo>
                      <a:pt x="72295" y="186022"/>
                      <a:pt x="69629" y="183356"/>
                      <a:pt x="66342" y="183356"/>
                    </a:cubicBezTo>
                    <a:cubicBezTo>
                      <a:pt x="63054" y="183356"/>
                      <a:pt x="60388" y="186022"/>
                      <a:pt x="60388" y="189309"/>
                    </a:cubicBezTo>
                    <a:cubicBezTo>
                      <a:pt x="60388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98" y="11906"/>
                    </a:moveTo>
                    <a:cubicBezTo>
                      <a:pt x="29386" y="11906"/>
                      <a:pt x="32052" y="9241"/>
                      <a:pt x="32052" y="5953"/>
                    </a:cubicBezTo>
                    <a:cubicBezTo>
                      <a:pt x="32052" y="2665"/>
                      <a:pt x="29386" y="0"/>
                      <a:pt x="26098" y="0"/>
                    </a:cubicBezTo>
                    <a:cubicBezTo>
                      <a:pt x="22811" y="0"/>
                      <a:pt x="20145" y="2665"/>
                      <a:pt x="20145" y="5953"/>
                    </a:cubicBezTo>
                    <a:cubicBezTo>
                      <a:pt x="20145" y="9241"/>
                      <a:pt x="22811" y="11906"/>
                      <a:pt x="26098" y="11906"/>
                    </a:cubicBezTo>
                    <a:close/>
                    <a:moveTo>
                      <a:pt x="26098" y="34814"/>
                    </a:moveTo>
                    <a:cubicBezTo>
                      <a:pt x="29386" y="34814"/>
                      <a:pt x="32052" y="32149"/>
                      <a:pt x="32052" y="28861"/>
                    </a:cubicBezTo>
                    <a:cubicBezTo>
                      <a:pt x="32052" y="25573"/>
                      <a:pt x="29386" y="22908"/>
                      <a:pt x="26098" y="22908"/>
                    </a:cubicBezTo>
                    <a:cubicBezTo>
                      <a:pt x="22811" y="22908"/>
                      <a:pt x="20145" y="25573"/>
                      <a:pt x="20145" y="28861"/>
                    </a:cubicBezTo>
                    <a:cubicBezTo>
                      <a:pt x="20145" y="32149"/>
                      <a:pt x="22811" y="34814"/>
                      <a:pt x="26098" y="34814"/>
                    </a:cubicBezTo>
                    <a:close/>
                    <a:moveTo>
                      <a:pt x="26098" y="57721"/>
                    </a:moveTo>
                    <a:cubicBezTo>
                      <a:pt x="29386" y="57721"/>
                      <a:pt x="32052" y="55056"/>
                      <a:pt x="32052" y="51768"/>
                    </a:cubicBezTo>
                    <a:cubicBezTo>
                      <a:pt x="32052" y="48480"/>
                      <a:pt x="29386" y="45815"/>
                      <a:pt x="26098" y="45815"/>
                    </a:cubicBezTo>
                    <a:cubicBezTo>
                      <a:pt x="22811" y="45815"/>
                      <a:pt x="20145" y="48480"/>
                      <a:pt x="20145" y="51768"/>
                    </a:cubicBezTo>
                    <a:cubicBezTo>
                      <a:pt x="20145" y="55056"/>
                      <a:pt x="22811" y="57721"/>
                      <a:pt x="26098" y="57721"/>
                    </a:cubicBezTo>
                    <a:close/>
                    <a:moveTo>
                      <a:pt x="26098" y="80629"/>
                    </a:moveTo>
                    <a:cubicBezTo>
                      <a:pt x="29386" y="80629"/>
                      <a:pt x="32052" y="77964"/>
                      <a:pt x="32052" y="74676"/>
                    </a:cubicBezTo>
                    <a:cubicBezTo>
                      <a:pt x="32052" y="71388"/>
                      <a:pt x="29386" y="68723"/>
                      <a:pt x="26098" y="68723"/>
                    </a:cubicBezTo>
                    <a:cubicBezTo>
                      <a:pt x="22811" y="68723"/>
                      <a:pt x="20145" y="71388"/>
                      <a:pt x="20145" y="74676"/>
                    </a:cubicBezTo>
                    <a:cubicBezTo>
                      <a:pt x="20145" y="77964"/>
                      <a:pt x="22811" y="80629"/>
                      <a:pt x="26098" y="80629"/>
                    </a:cubicBezTo>
                    <a:close/>
                    <a:moveTo>
                      <a:pt x="26098" y="103584"/>
                    </a:moveTo>
                    <a:cubicBezTo>
                      <a:pt x="29386" y="103584"/>
                      <a:pt x="32052" y="100919"/>
                      <a:pt x="32052" y="97631"/>
                    </a:cubicBezTo>
                    <a:cubicBezTo>
                      <a:pt x="32052" y="94343"/>
                      <a:pt x="29386" y="91678"/>
                      <a:pt x="26098" y="91678"/>
                    </a:cubicBezTo>
                    <a:cubicBezTo>
                      <a:pt x="22811" y="91678"/>
                      <a:pt x="20145" y="94343"/>
                      <a:pt x="20145" y="97631"/>
                    </a:cubicBezTo>
                    <a:cubicBezTo>
                      <a:pt x="20145" y="100919"/>
                      <a:pt x="22811" y="103584"/>
                      <a:pt x="26098" y="103584"/>
                    </a:cubicBezTo>
                    <a:close/>
                    <a:moveTo>
                      <a:pt x="26098" y="126492"/>
                    </a:moveTo>
                    <a:cubicBezTo>
                      <a:pt x="29386" y="126492"/>
                      <a:pt x="32052" y="123827"/>
                      <a:pt x="32052" y="120539"/>
                    </a:cubicBezTo>
                    <a:cubicBezTo>
                      <a:pt x="32052" y="117251"/>
                      <a:pt x="29386" y="114586"/>
                      <a:pt x="26098" y="114586"/>
                    </a:cubicBezTo>
                    <a:cubicBezTo>
                      <a:pt x="22811" y="114586"/>
                      <a:pt x="20145" y="117251"/>
                      <a:pt x="20145" y="120539"/>
                    </a:cubicBezTo>
                    <a:cubicBezTo>
                      <a:pt x="20145" y="123827"/>
                      <a:pt x="22811" y="126492"/>
                      <a:pt x="26098" y="126492"/>
                    </a:cubicBezTo>
                    <a:close/>
                    <a:moveTo>
                      <a:pt x="26098" y="149400"/>
                    </a:moveTo>
                    <a:cubicBezTo>
                      <a:pt x="29386" y="149400"/>
                      <a:pt x="32052" y="146734"/>
                      <a:pt x="32052" y="143446"/>
                    </a:cubicBezTo>
                    <a:cubicBezTo>
                      <a:pt x="32052" y="140159"/>
                      <a:pt x="29386" y="137493"/>
                      <a:pt x="26098" y="137493"/>
                    </a:cubicBezTo>
                    <a:cubicBezTo>
                      <a:pt x="22811" y="137493"/>
                      <a:pt x="20145" y="140159"/>
                      <a:pt x="20145" y="143446"/>
                    </a:cubicBezTo>
                    <a:cubicBezTo>
                      <a:pt x="20145" y="146734"/>
                      <a:pt x="22811" y="149400"/>
                      <a:pt x="26098" y="149400"/>
                    </a:cubicBezTo>
                    <a:close/>
                    <a:moveTo>
                      <a:pt x="26098" y="172307"/>
                    </a:moveTo>
                    <a:cubicBezTo>
                      <a:pt x="29386" y="172307"/>
                      <a:pt x="32052" y="169642"/>
                      <a:pt x="32052" y="166354"/>
                    </a:cubicBezTo>
                    <a:cubicBezTo>
                      <a:pt x="32052" y="163066"/>
                      <a:pt x="29386" y="160401"/>
                      <a:pt x="26098" y="160401"/>
                    </a:cubicBezTo>
                    <a:cubicBezTo>
                      <a:pt x="22811" y="160401"/>
                      <a:pt x="20145" y="163066"/>
                      <a:pt x="20145" y="166354"/>
                    </a:cubicBezTo>
                    <a:cubicBezTo>
                      <a:pt x="20145" y="169642"/>
                      <a:pt x="22811" y="172307"/>
                      <a:pt x="26098" y="172307"/>
                    </a:cubicBezTo>
                    <a:close/>
                    <a:moveTo>
                      <a:pt x="26098" y="195263"/>
                    </a:moveTo>
                    <a:cubicBezTo>
                      <a:pt x="29386" y="195263"/>
                      <a:pt x="32052" y="192597"/>
                      <a:pt x="32052" y="189309"/>
                    </a:cubicBezTo>
                    <a:cubicBezTo>
                      <a:pt x="32052" y="186022"/>
                      <a:pt x="29386" y="183356"/>
                      <a:pt x="26098" y="183356"/>
                    </a:cubicBezTo>
                    <a:cubicBezTo>
                      <a:pt x="22811" y="183356"/>
                      <a:pt x="20145" y="186022"/>
                      <a:pt x="20145" y="189309"/>
                    </a:cubicBezTo>
                    <a:cubicBezTo>
                      <a:pt x="20145" y="192597"/>
                      <a:pt x="22811" y="195263"/>
                      <a:pt x="26098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49AE7996-3A19-CBC8-9C84-18645539A505}"/>
                  </a:ext>
                </a:extLst>
              </p:cNvPr>
              <p:cNvSpPr/>
              <p:nvPr/>
            </p:nvSpPr>
            <p:spPr>
              <a:xfrm>
                <a:off x="6956430" y="2023120"/>
                <a:ext cx="152876" cy="195262"/>
              </a:xfrm>
              <a:custGeom>
                <a:avLst/>
                <a:gdLst>
                  <a:gd name="connsiteX0" fmla="*/ 146923 w 152876"/>
                  <a:gd name="connsiteY0" fmla="*/ 11906 h 195262"/>
                  <a:gd name="connsiteX1" fmla="*/ 152876 w 152876"/>
                  <a:gd name="connsiteY1" fmla="*/ 5953 h 195262"/>
                  <a:gd name="connsiteX2" fmla="*/ 146923 w 152876"/>
                  <a:gd name="connsiteY2" fmla="*/ 0 h 195262"/>
                  <a:gd name="connsiteX3" fmla="*/ 140970 w 152876"/>
                  <a:gd name="connsiteY3" fmla="*/ 5953 h 195262"/>
                  <a:gd name="connsiteX4" fmla="*/ 146923 w 152876"/>
                  <a:gd name="connsiteY4" fmla="*/ 11906 h 195262"/>
                  <a:gd name="connsiteX5" fmla="*/ 146923 w 152876"/>
                  <a:gd name="connsiteY5" fmla="*/ 34814 h 195262"/>
                  <a:gd name="connsiteX6" fmla="*/ 152876 w 152876"/>
                  <a:gd name="connsiteY6" fmla="*/ 28861 h 195262"/>
                  <a:gd name="connsiteX7" fmla="*/ 146923 w 152876"/>
                  <a:gd name="connsiteY7" fmla="*/ 22908 h 195262"/>
                  <a:gd name="connsiteX8" fmla="*/ 140970 w 152876"/>
                  <a:gd name="connsiteY8" fmla="*/ 28861 h 195262"/>
                  <a:gd name="connsiteX9" fmla="*/ 146923 w 152876"/>
                  <a:gd name="connsiteY9" fmla="*/ 34814 h 195262"/>
                  <a:gd name="connsiteX10" fmla="*/ 146923 w 152876"/>
                  <a:gd name="connsiteY10" fmla="*/ 57721 h 195262"/>
                  <a:gd name="connsiteX11" fmla="*/ 152876 w 152876"/>
                  <a:gd name="connsiteY11" fmla="*/ 51768 h 195262"/>
                  <a:gd name="connsiteX12" fmla="*/ 146923 w 152876"/>
                  <a:gd name="connsiteY12" fmla="*/ 45815 h 195262"/>
                  <a:gd name="connsiteX13" fmla="*/ 140970 w 152876"/>
                  <a:gd name="connsiteY13" fmla="*/ 51768 h 195262"/>
                  <a:gd name="connsiteX14" fmla="*/ 146923 w 152876"/>
                  <a:gd name="connsiteY14" fmla="*/ 57721 h 195262"/>
                  <a:gd name="connsiteX15" fmla="*/ 146923 w 152876"/>
                  <a:gd name="connsiteY15" fmla="*/ 80629 h 195262"/>
                  <a:gd name="connsiteX16" fmla="*/ 152876 w 152876"/>
                  <a:gd name="connsiteY16" fmla="*/ 74676 h 195262"/>
                  <a:gd name="connsiteX17" fmla="*/ 146923 w 152876"/>
                  <a:gd name="connsiteY17" fmla="*/ 68723 h 195262"/>
                  <a:gd name="connsiteX18" fmla="*/ 140970 w 152876"/>
                  <a:gd name="connsiteY18" fmla="*/ 74676 h 195262"/>
                  <a:gd name="connsiteX19" fmla="*/ 146923 w 152876"/>
                  <a:gd name="connsiteY19" fmla="*/ 80629 h 195262"/>
                  <a:gd name="connsiteX20" fmla="*/ 146923 w 152876"/>
                  <a:gd name="connsiteY20" fmla="*/ 103584 h 195262"/>
                  <a:gd name="connsiteX21" fmla="*/ 152876 w 152876"/>
                  <a:gd name="connsiteY21" fmla="*/ 97631 h 195262"/>
                  <a:gd name="connsiteX22" fmla="*/ 146923 w 152876"/>
                  <a:gd name="connsiteY22" fmla="*/ 91678 h 195262"/>
                  <a:gd name="connsiteX23" fmla="*/ 140970 w 152876"/>
                  <a:gd name="connsiteY23" fmla="*/ 97631 h 195262"/>
                  <a:gd name="connsiteX24" fmla="*/ 146923 w 152876"/>
                  <a:gd name="connsiteY24" fmla="*/ 103584 h 195262"/>
                  <a:gd name="connsiteX25" fmla="*/ 146923 w 152876"/>
                  <a:gd name="connsiteY25" fmla="*/ 126492 h 195262"/>
                  <a:gd name="connsiteX26" fmla="*/ 152876 w 152876"/>
                  <a:gd name="connsiteY26" fmla="*/ 120539 h 195262"/>
                  <a:gd name="connsiteX27" fmla="*/ 146923 w 152876"/>
                  <a:gd name="connsiteY27" fmla="*/ 114586 h 195262"/>
                  <a:gd name="connsiteX28" fmla="*/ 140970 w 152876"/>
                  <a:gd name="connsiteY28" fmla="*/ 120539 h 195262"/>
                  <a:gd name="connsiteX29" fmla="*/ 146923 w 152876"/>
                  <a:gd name="connsiteY29" fmla="*/ 126492 h 195262"/>
                  <a:gd name="connsiteX30" fmla="*/ 146923 w 152876"/>
                  <a:gd name="connsiteY30" fmla="*/ 149400 h 195262"/>
                  <a:gd name="connsiteX31" fmla="*/ 152876 w 152876"/>
                  <a:gd name="connsiteY31" fmla="*/ 143446 h 195262"/>
                  <a:gd name="connsiteX32" fmla="*/ 146923 w 152876"/>
                  <a:gd name="connsiteY32" fmla="*/ 137493 h 195262"/>
                  <a:gd name="connsiteX33" fmla="*/ 140970 w 152876"/>
                  <a:gd name="connsiteY33" fmla="*/ 143446 h 195262"/>
                  <a:gd name="connsiteX34" fmla="*/ 146923 w 152876"/>
                  <a:gd name="connsiteY34" fmla="*/ 149400 h 195262"/>
                  <a:gd name="connsiteX35" fmla="*/ 146923 w 152876"/>
                  <a:gd name="connsiteY35" fmla="*/ 172307 h 195262"/>
                  <a:gd name="connsiteX36" fmla="*/ 152876 w 152876"/>
                  <a:gd name="connsiteY36" fmla="*/ 166354 h 195262"/>
                  <a:gd name="connsiteX37" fmla="*/ 146923 w 152876"/>
                  <a:gd name="connsiteY37" fmla="*/ 160401 h 195262"/>
                  <a:gd name="connsiteX38" fmla="*/ 140970 w 152876"/>
                  <a:gd name="connsiteY38" fmla="*/ 166354 h 195262"/>
                  <a:gd name="connsiteX39" fmla="*/ 146923 w 152876"/>
                  <a:gd name="connsiteY39" fmla="*/ 172307 h 195262"/>
                  <a:gd name="connsiteX40" fmla="*/ 146923 w 152876"/>
                  <a:gd name="connsiteY40" fmla="*/ 195263 h 195262"/>
                  <a:gd name="connsiteX41" fmla="*/ 152876 w 152876"/>
                  <a:gd name="connsiteY41" fmla="*/ 189309 h 195262"/>
                  <a:gd name="connsiteX42" fmla="*/ 146923 w 152876"/>
                  <a:gd name="connsiteY42" fmla="*/ 183356 h 195262"/>
                  <a:gd name="connsiteX43" fmla="*/ 140970 w 152876"/>
                  <a:gd name="connsiteY43" fmla="*/ 189309 h 195262"/>
                  <a:gd name="connsiteX44" fmla="*/ 146923 w 152876"/>
                  <a:gd name="connsiteY44" fmla="*/ 195263 h 195262"/>
                  <a:gd name="connsiteX45" fmla="*/ 126778 w 152876"/>
                  <a:gd name="connsiteY45" fmla="*/ 11906 h 195262"/>
                  <a:gd name="connsiteX46" fmla="*/ 132731 w 152876"/>
                  <a:gd name="connsiteY46" fmla="*/ 5953 h 195262"/>
                  <a:gd name="connsiteX47" fmla="*/ 126778 w 152876"/>
                  <a:gd name="connsiteY47" fmla="*/ 0 h 195262"/>
                  <a:gd name="connsiteX48" fmla="*/ 120825 w 152876"/>
                  <a:gd name="connsiteY48" fmla="*/ 5953 h 195262"/>
                  <a:gd name="connsiteX49" fmla="*/ 126778 w 152876"/>
                  <a:gd name="connsiteY49" fmla="*/ 11906 h 195262"/>
                  <a:gd name="connsiteX50" fmla="*/ 126778 w 152876"/>
                  <a:gd name="connsiteY50" fmla="*/ 34814 h 195262"/>
                  <a:gd name="connsiteX51" fmla="*/ 132731 w 152876"/>
                  <a:gd name="connsiteY51" fmla="*/ 28861 h 195262"/>
                  <a:gd name="connsiteX52" fmla="*/ 126778 w 152876"/>
                  <a:gd name="connsiteY52" fmla="*/ 22908 h 195262"/>
                  <a:gd name="connsiteX53" fmla="*/ 120825 w 152876"/>
                  <a:gd name="connsiteY53" fmla="*/ 28861 h 195262"/>
                  <a:gd name="connsiteX54" fmla="*/ 126778 w 152876"/>
                  <a:gd name="connsiteY54" fmla="*/ 34814 h 195262"/>
                  <a:gd name="connsiteX55" fmla="*/ 126778 w 152876"/>
                  <a:gd name="connsiteY55" fmla="*/ 57721 h 195262"/>
                  <a:gd name="connsiteX56" fmla="*/ 132731 w 152876"/>
                  <a:gd name="connsiteY56" fmla="*/ 51768 h 195262"/>
                  <a:gd name="connsiteX57" fmla="*/ 126778 w 152876"/>
                  <a:gd name="connsiteY57" fmla="*/ 45815 h 195262"/>
                  <a:gd name="connsiteX58" fmla="*/ 120825 w 152876"/>
                  <a:gd name="connsiteY58" fmla="*/ 51768 h 195262"/>
                  <a:gd name="connsiteX59" fmla="*/ 126778 w 152876"/>
                  <a:gd name="connsiteY59" fmla="*/ 57721 h 195262"/>
                  <a:gd name="connsiteX60" fmla="*/ 126778 w 152876"/>
                  <a:gd name="connsiteY60" fmla="*/ 80629 h 195262"/>
                  <a:gd name="connsiteX61" fmla="*/ 132731 w 152876"/>
                  <a:gd name="connsiteY61" fmla="*/ 74676 h 195262"/>
                  <a:gd name="connsiteX62" fmla="*/ 126778 w 152876"/>
                  <a:gd name="connsiteY62" fmla="*/ 68723 h 195262"/>
                  <a:gd name="connsiteX63" fmla="*/ 120825 w 152876"/>
                  <a:gd name="connsiteY63" fmla="*/ 74676 h 195262"/>
                  <a:gd name="connsiteX64" fmla="*/ 126778 w 152876"/>
                  <a:gd name="connsiteY64" fmla="*/ 80629 h 195262"/>
                  <a:gd name="connsiteX65" fmla="*/ 126778 w 152876"/>
                  <a:gd name="connsiteY65" fmla="*/ 103584 h 195262"/>
                  <a:gd name="connsiteX66" fmla="*/ 132731 w 152876"/>
                  <a:gd name="connsiteY66" fmla="*/ 97631 h 195262"/>
                  <a:gd name="connsiteX67" fmla="*/ 126778 w 152876"/>
                  <a:gd name="connsiteY67" fmla="*/ 91678 h 195262"/>
                  <a:gd name="connsiteX68" fmla="*/ 120825 w 152876"/>
                  <a:gd name="connsiteY68" fmla="*/ 97631 h 195262"/>
                  <a:gd name="connsiteX69" fmla="*/ 126778 w 152876"/>
                  <a:gd name="connsiteY69" fmla="*/ 103584 h 195262"/>
                  <a:gd name="connsiteX70" fmla="*/ 126778 w 152876"/>
                  <a:gd name="connsiteY70" fmla="*/ 126492 h 195262"/>
                  <a:gd name="connsiteX71" fmla="*/ 132731 w 152876"/>
                  <a:gd name="connsiteY71" fmla="*/ 120539 h 195262"/>
                  <a:gd name="connsiteX72" fmla="*/ 126778 w 152876"/>
                  <a:gd name="connsiteY72" fmla="*/ 114586 h 195262"/>
                  <a:gd name="connsiteX73" fmla="*/ 120825 w 152876"/>
                  <a:gd name="connsiteY73" fmla="*/ 120539 h 195262"/>
                  <a:gd name="connsiteX74" fmla="*/ 126778 w 152876"/>
                  <a:gd name="connsiteY74" fmla="*/ 126492 h 195262"/>
                  <a:gd name="connsiteX75" fmla="*/ 126778 w 152876"/>
                  <a:gd name="connsiteY75" fmla="*/ 149400 h 195262"/>
                  <a:gd name="connsiteX76" fmla="*/ 132731 w 152876"/>
                  <a:gd name="connsiteY76" fmla="*/ 143446 h 195262"/>
                  <a:gd name="connsiteX77" fmla="*/ 126778 w 152876"/>
                  <a:gd name="connsiteY77" fmla="*/ 137493 h 195262"/>
                  <a:gd name="connsiteX78" fmla="*/ 120825 w 152876"/>
                  <a:gd name="connsiteY78" fmla="*/ 143446 h 195262"/>
                  <a:gd name="connsiteX79" fmla="*/ 126778 w 152876"/>
                  <a:gd name="connsiteY79" fmla="*/ 149400 h 195262"/>
                  <a:gd name="connsiteX80" fmla="*/ 126778 w 152876"/>
                  <a:gd name="connsiteY80" fmla="*/ 172307 h 195262"/>
                  <a:gd name="connsiteX81" fmla="*/ 132731 w 152876"/>
                  <a:gd name="connsiteY81" fmla="*/ 166354 h 195262"/>
                  <a:gd name="connsiteX82" fmla="*/ 126778 w 152876"/>
                  <a:gd name="connsiteY82" fmla="*/ 160401 h 195262"/>
                  <a:gd name="connsiteX83" fmla="*/ 120825 w 152876"/>
                  <a:gd name="connsiteY83" fmla="*/ 166354 h 195262"/>
                  <a:gd name="connsiteX84" fmla="*/ 126778 w 152876"/>
                  <a:gd name="connsiteY84" fmla="*/ 172307 h 195262"/>
                  <a:gd name="connsiteX85" fmla="*/ 126778 w 152876"/>
                  <a:gd name="connsiteY85" fmla="*/ 195263 h 195262"/>
                  <a:gd name="connsiteX86" fmla="*/ 132731 w 152876"/>
                  <a:gd name="connsiteY86" fmla="*/ 189309 h 195262"/>
                  <a:gd name="connsiteX87" fmla="*/ 126778 w 152876"/>
                  <a:gd name="connsiteY87" fmla="*/ 183356 h 195262"/>
                  <a:gd name="connsiteX88" fmla="*/ 120825 w 152876"/>
                  <a:gd name="connsiteY88" fmla="*/ 189309 h 195262"/>
                  <a:gd name="connsiteX89" fmla="*/ 126778 w 152876"/>
                  <a:gd name="connsiteY89" fmla="*/ 195263 h 195262"/>
                  <a:gd name="connsiteX90" fmla="*/ 106632 w 152876"/>
                  <a:gd name="connsiteY90" fmla="*/ 11906 h 195262"/>
                  <a:gd name="connsiteX91" fmla="*/ 112586 w 152876"/>
                  <a:gd name="connsiteY91" fmla="*/ 5953 h 195262"/>
                  <a:gd name="connsiteX92" fmla="*/ 106632 w 152876"/>
                  <a:gd name="connsiteY92" fmla="*/ 0 h 195262"/>
                  <a:gd name="connsiteX93" fmla="*/ 100679 w 152876"/>
                  <a:gd name="connsiteY93" fmla="*/ 5953 h 195262"/>
                  <a:gd name="connsiteX94" fmla="*/ 106632 w 152876"/>
                  <a:gd name="connsiteY94" fmla="*/ 11906 h 195262"/>
                  <a:gd name="connsiteX95" fmla="*/ 106632 w 152876"/>
                  <a:gd name="connsiteY95" fmla="*/ 34814 h 195262"/>
                  <a:gd name="connsiteX96" fmla="*/ 112586 w 152876"/>
                  <a:gd name="connsiteY96" fmla="*/ 28861 h 195262"/>
                  <a:gd name="connsiteX97" fmla="*/ 106632 w 152876"/>
                  <a:gd name="connsiteY97" fmla="*/ 22908 h 195262"/>
                  <a:gd name="connsiteX98" fmla="*/ 100679 w 152876"/>
                  <a:gd name="connsiteY98" fmla="*/ 28861 h 195262"/>
                  <a:gd name="connsiteX99" fmla="*/ 106632 w 152876"/>
                  <a:gd name="connsiteY99" fmla="*/ 34814 h 195262"/>
                  <a:gd name="connsiteX100" fmla="*/ 106632 w 152876"/>
                  <a:gd name="connsiteY100" fmla="*/ 57721 h 195262"/>
                  <a:gd name="connsiteX101" fmla="*/ 112586 w 152876"/>
                  <a:gd name="connsiteY101" fmla="*/ 51768 h 195262"/>
                  <a:gd name="connsiteX102" fmla="*/ 106632 w 152876"/>
                  <a:gd name="connsiteY102" fmla="*/ 45815 h 195262"/>
                  <a:gd name="connsiteX103" fmla="*/ 100679 w 152876"/>
                  <a:gd name="connsiteY103" fmla="*/ 51768 h 195262"/>
                  <a:gd name="connsiteX104" fmla="*/ 106632 w 152876"/>
                  <a:gd name="connsiteY104" fmla="*/ 57721 h 195262"/>
                  <a:gd name="connsiteX105" fmla="*/ 106632 w 152876"/>
                  <a:gd name="connsiteY105" fmla="*/ 80629 h 195262"/>
                  <a:gd name="connsiteX106" fmla="*/ 112586 w 152876"/>
                  <a:gd name="connsiteY106" fmla="*/ 74676 h 195262"/>
                  <a:gd name="connsiteX107" fmla="*/ 106632 w 152876"/>
                  <a:gd name="connsiteY107" fmla="*/ 68723 h 195262"/>
                  <a:gd name="connsiteX108" fmla="*/ 100679 w 152876"/>
                  <a:gd name="connsiteY108" fmla="*/ 74676 h 195262"/>
                  <a:gd name="connsiteX109" fmla="*/ 106632 w 152876"/>
                  <a:gd name="connsiteY109" fmla="*/ 80629 h 195262"/>
                  <a:gd name="connsiteX110" fmla="*/ 106632 w 152876"/>
                  <a:gd name="connsiteY110" fmla="*/ 103584 h 195262"/>
                  <a:gd name="connsiteX111" fmla="*/ 112586 w 152876"/>
                  <a:gd name="connsiteY111" fmla="*/ 97631 h 195262"/>
                  <a:gd name="connsiteX112" fmla="*/ 106632 w 152876"/>
                  <a:gd name="connsiteY112" fmla="*/ 91678 h 195262"/>
                  <a:gd name="connsiteX113" fmla="*/ 100679 w 152876"/>
                  <a:gd name="connsiteY113" fmla="*/ 97631 h 195262"/>
                  <a:gd name="connsiteX114" fmla="*/ 106632 w 152876"/>
                  <a:gd name="connsiteY114" fmla="*/ 103584 h 195262"/>
                  <a:gd name="connsiteX115" fmla="*/ 106632 w 152876"/>
                  <a:gd name="connsiteY115" fmla="*/ 126492 h 195262"/>
                  <a:gd name="connsiteX116" fmla="*/ 112586 w 152876"/>
                  <a:gd name="connsiteY116" fmla="*/ 120539 h 195262"/>
                  <a:gd name="connsiteX117" fmla="*/ 106632 w 152876"/>
                  <a:gd name="connsiteY117" fmla="*/ 114586 h 195262"/>
                  <a:gd name="connsiteX118" fmla="*/ 100679 w 152876"/>
                  <a:gd name="connsiteY118" fmla="*/ 120539 h 195262"/>
                  <a:gd name="connsiteX119" fmla="*/ 106632 w 152876"/>
                  <a:gd name="connsiteY119" fmla="*/ 126492 h 195262"/>
                  <a:gd name="connsiteX120" fmla="*/ 106632 w 152876"/>
                  <a:gd name="connsiteY120" fmla="*/ 149400 h 195262"/>
                  <a:gd name="connsiteX121" fmla="*/ 112586 w 152876"/>
                  <a:gd name="connsiteY121" fmla="*/ 143446 h 195262"/>
                  <a:gd name="connsiteX122" fmla="*/ 106632 w 152876"/>
                  <a:gd name="connsiteY122" fmla="*/ 137493 h 195262"/>
                  <a:gd name="connsiteX123" fmla="*/ 100679 w 152876"/>
                  <a:gd name="connsiteY123" fmla="*/ 143446 h 195262"/>
                  <a:gd name="connsiteX124" fmla="*/ 106632 w 152876"/>
                  <a:gd name="connsiteY124" fmla="*/ 149400 h 195262"/>
                  <a:gd name="connsiteX125" fmla="*/ 106632 w 152876"/>
                  <a:gd name="connsiteY125" fmla="*/ 172307 h 195262"/>
                  <a:gd name="connsiteX126" fmla="*/ 112586 w 152876"/>
                  <a:gd name="connsiteY126" fmla="*/ 166354 h 195262"/>
                  <a:gd name="connsiteX127" fmla="*/ 106632 w 152876"/>
                  <a:gd name="connsiteY127" fmla="*/ 160401 h 195262"/>
                  <a:gd name="connsiteX128" fmla="*/ 100679 w 152876"/>
                  <a:gd name="connsiteY128" fmla="*/ 166354 h 195262"/>
                  <a:gd name="connsiteX129" fmla="*/ 106632 w 152876"/>
                  <a:gd name="connsiteY129" fmla="*/ 172307 h 195262"/>
                  <a:gd name="connsiteX130" fmla="*/ 106632 w 152876"/>
                  <a:gd name="connsiteY130" fmla="*/ 195263 h 195262"/>
                  <a:gd name="connsiteX131" fmla="*/ 112586 w 152876"/>
                  <a:gd name="connsiteY131" fmla="*/ 189309 h 195262"/>
                  <a:gd name="connsiteX132" fmla="*/ 106632 w 152876"/>
                  <a:gd name="connsiteY132" fmla="*/ 183356 h 195262"/>
                  <a:gd name="connsiteX133" fmla="*/ 100679 w 152876"/>
                  <a:gd name="connsiteY133" fmla="*/ 189309 h 195262"/>
                  <a:gd name="connsiteX134" fmla="*/ 106632 w 152876"/>
                  <a:gd name="connsiteY134" fmla="*/ 195263 h 195262"/>
                  <a:gd name="connsiteX135" fmla="*/ 86487 w 152876"/>
                  <a:gd name="connsiteY135" fmla="*/ 11906 h 195262"/>
                  <a:gd name="connsiteX136" fmla="*/ 92440 w 152876"/>
                  <a:gd name="connsiteY136" fmla="*/ 5953 h 195262"/>
                  <a:gd name="connsiteX137" fmla="*/ 86487 w 152876"/>
                  <a:gd name="connsiteY137" fmla="*/ 0 h 195262"/>
                  <a:gd name="connsiteX138" fmla="*/ 80534 w 152876"/>
                  <a:gd name="connsiteY138" fmla="*/ 5953 h 195262"/>
                  <a:gd name="connsiteX139" fmla="*/ 86487 w 152876"/>
                  <a:gd name="connsiteY139" fmla="*/ 11906 h 195262"/>
                  <a:gd name="connsiteX140" fmla="*/ 86487 w 152876"/>
                  <a:gd name="connsiteY140" fmla="*/ 34814 h 195262"/>
                  <a:gd name="connsiteX141" fmla="*/ 92440 w 152876"/>
                  <a:gd name="connsiteY141" fmla="*/ 28861 h 195262"/>
                  <a:gd name="connsiteX142" fmla="*/ 86487 w 152876"/>
                  <a:gd name="connsiteY142" fmla="*/ 22908 h 195262"/>
                  <a:gd name="connsiteX143" fmla="*/ 80534 w 152876"/>
                  <a:gd name="connsiteY143" fmla="*/ 28861 h 195262"/>
                  <a:gd name="connsiteX144" fmla="*/ 86487 w 152876"/>
                  <a:gd name="connsiteY144" fmla="*/ 34814 h 195262"/>
                  <a:gd name="connsiteX145" fmla="*/ 86487 w 152876"/>
                  <a:gd name="connsiteY145" fmla="*/ 57721 h 195262"/>
                  <a:gd name="connsiteX146" fmla="*/ 92440 w 152876"/>
                  <a:gd name="connsiteY146" fmla="*/ 51768 h 195262"/>
                  <a:gd name="connsiteX147" fmla="*/ 86487 w 152876"/>
                  <a:gd name="connsiteY147" fmla="*/ 45815 h 195262"/>
                  <a:gd name="connsiteX148" fmla="*/ 80534 w 152876"/>
                  <a:gd name="connsiteY148" fmla="*/ 51768 h 195262"/>
                  <a:gd name="connsiteX149" fmla="*/ 86487 w 152876"/>
                  <a:gd name="connsiteY149" fmla="*/ 57721 h 195262"/>
                  <a:gd name="connsiteX150" fmla="*/ 86487 w 152876"/>
                  <a:gd name="connsiteY150" fmla="*/ 80629 h 195262"/>
                  <a:gd name="connsiteX151" fmla="*/ 92440 w 152876"/>
                  <a:gd name="connsiteY151" fmla="*/ 74676 h 195262"/>
                  <a:gd name="connsiteX152" fmla="*/ 86487 w 152876"/>
                  <a:gd name="connsiteY152" fmla="*/ 68723 h 195262"/>
                  <a:gd name="connsiteX153" fmla="*/ 80534 w 152876"/>
                  <a:gd name="connsiteY153" fmla="*/ 74676 h 195262"/>
                  <a:gd name="connsiteX154" fmla="*/ 86487 w 152876"/>
                  <a:gd name="connsiteY154" fmla="*/ 80629 h 195262"/>
                  <a:gd name="connsiteX155" fmla="*/ 86487 w 152876"/>
                  <a:gd name="connsiteY155" fmla="*/ 103584 h 195262"/>
                  <a:gd name="connsiteX156" fmla="*/ 92440 w 152876"/>
                  <a:gd name="connsiteY156" fmla="*/ 97631 h 195262"/>
                  <a:gd name="connsiteX157" fmla="*/ 86487 w 152876"/>
                  <a:gd name="connsiteY157" fmla="*/ 91678 h 195262"/>
                  <a:gd name="connsiteX158" fmla="*/ 80534 w 152876"/>
                  <a:gd name="connsiteY158" fmla="*/ 97631 h 195262"/>
                  <a:gd name="connsiteX159" fmla="*/ 86487 w 152876"/>
                  <a:gd name="connsiteY159" fmla="*/ 103584 h 195262"/>
                  <a:gd name="connsiteX160" fmla="*/ 86487 w 152876"/>
                  <a:gd name="connsiteY160" fmla="*/ 126492 h 195262"/>
                  <a:gd name="connsiteX161" fmla="*/ 92440 w 152876"/>
                  <a:gd name="connsiteY161" fmla="*/ 120539 h 195262"/>
                  <a:gd name="connsiteX162" fmla="*/ 86487 w 152876"/>
                  <a:gd name="connsiteY162" fmla="*/ 114586 h 195262"/>
                  <a:gd name="connsiteX163" fmla="*/ 80534 w 152876"/>
                  <a:gd name="connsiteY163" fmla="*/ 120539 h 195262"/>
                  <a:gd name="connsiteX164" fmla="*/ 86487 w 152876"/>
                  <a:gd name="connsiteY164" fmla="*/ 126492 h 195262"/>
                  <a:gd name="connsiteX165" fmla="*/ 86487 w 152876"/>
                  <a:gd name="connsiteY165" fmla="*/ 149400 h 195262"/>
                  <a:gd name="connsiteX166" fmla="*/ 92440 w 152876"/>
                  <a:gd name="connsiteY166" fmla="*/ 143446 h 195262"/>
                  <a:gd name="connsiteX167" fmla="*/ 86487 w 152876"/>
                  <a:gd name="connsiteY167" fmla="*/ 137493 h 195262"/>
                  <a:gd name="connsiteX168" fmla="*/ 80534 w 152876"/>
                  <a:gd name="connsiteY168" fmla="*/ 143446 h 195262"/>
                  <a:gd name="connsiteX169" fmla="*/ 86487 w 152876"/>
                  <a:gd name="connsiteY169" fmla="*/ 149400 h 195262"/>
                  <a:gd name="connsiteX170" fmla="*/ 86487 w 152876"/>
                  <a:gd name="connsiteY170" fmla="*/ 172307 h 195262"/>
                  <a:gd name="connsiteX171" fmla="*/ 92440 w 152876"/>
                  <a:gd name="connsiteY171" fmla="*/ 166354 h 195262"/>
                  <a:gd name="connsiteX172" fmla="*/ 86487 w 152876"/>
                  <a:gd name="connsiteY172" fmla="*/ 160401 h 195262"/>
                  <a:gd name="connsiteX173" fmla="*/ 80534 w 152876"/>
                  <a:gd name="connsiteY173" fmla="*/ 166354 h 195262"/>
                  <a:gd name="connsiteX174" fmla="*/ 86487 w 152876"/>
                  <a:gd name="connsiteY174" fmla="*/ 172307 h 195262"/>
                  <a:gd name="connsiteX175" fmla="*/ 86487 w 152876"/>
                  <a:gd name="connsiteY175" fmla="*/ 195263 h 195262"/>
                  <a:gd name="connsiteX176" fmla="*/ 92440 w 152876"/>
                  <a:gd name="connsiteY176" fmla="*/ 189309 h 195262"/>
                  <a:gd name="connsiteX177" fmla="*/ 86487 w 152876"/>
                  <a:gd name="connsiteY177" fmla="*/ 183356 h 195262"/>
                  <a:gd name="connsiteX178" fmla="*/ 80534 w 152876"/>
                  <a:gd name="connsiteY178" fmla="*/ 189309 h 195262"/>
                  <a:gd name="connsiteX179" fmla="*/ 86487 w 152876"/>
                  <a:gd name="connsiteY179" fmla="*/ 195263 h 195262"/>
                  <a:gd name="connsiteX180" fmla="*/ 66342 w 152876"/>
                  <a:gd name="connsiteY180" fmla="*/ 11906 h 195262"/>
                  <a:gd name="connsiteX181" fmla="*/ 72295 w 152876"/>
                  <a:gd name="connsiteY181" fmla="*/ 5953 h 195262"/>
                  <a:gd name="connsiteX182" fmla="*/ 66342 w 152876"/>
                  <a:gd name="connsiteY182" fmla="*/ 0 h 195262"/>
                  <a:gd name="connsiteX183" fmla="*/ 60389 w 152876"/>
                  <a:gd name="connsiteY183" fmla="*/ 5953 h 195262"/>
                  <a:gd name="connsiteX184" fmla="*/ 66342 w 152876"/>
                  <a:gd name="connsiteY184" fmla="*/ 11906 h 195262"/>
                  <a:gd name="connsiteX185" fmla="*/ 66342 w 152876"/>
                  <a:gd name="connsiteY185" fmla="*/ 34814 h 195262"/>
                  <a:gd name="connsiteX186" fmla="*/ 72295 w 152876"/>
                  <a:gd name="connsiteY186" fmla="*/ 28861 h 195262"/>
                  <a:gd name="connsiteX187" fmla="*/ 66342 w 152876"/>
                  <a:gd name="connsiteY187" fmla="*/ 22908 h 195262"/>
                  <a:gd name="connsiteX188" fmla="*/ 60389 w 152876"/>
                  <a:gd name="connsiteY188" fmla="*/ 28861 h 195262"/>
                  <a:gd name="connsiteX189" fmla="*/ 66342 w 152876"/>
                  <a:gd name="connsiteY189" fmla="*/ 34814 h 195262"/>
                  <a:gd name="connsiteX190" fmla="*/ 66342 w 152876"/>
                  <a:gd name="connsiteY190" fmla="*/ 57721 h 195262"/>
                  <a:gd name="connsiteX191" fmla="*/ 72295 w 152876"/>
                  <a:gd name="connsiteY191" fmla="*/ 51768 h 195262"/>
                  <a:gd name="connsiteX192" fmla="*/ 66342 w 152876"/>
                  <a:gd name="connsiteY192" fmla="*/ 45815 h 195262"/>
                  <a:gd name="connsiteX193" fmla="*/ 60389 w 152876"/>
                  <a:gd name="connsiteY193" fmla="*/ 51768 h 195262"/>
                  <a:gd name="connsiteX194" fmla="*/ 66342 w 152876"/>
                  <a:gd name="connsiteY194" fmla="*/ 57721 h 195262"/>
                  <a:gd name="connsiteX195" fmla="*/ 66342 w 152876"/>
                  <a:gd name="connsiteY195" fmla="*/ 80629 h 195262"/>
                  <a:gd name="connsiteX196" fmla="*/ 72295 w 152876"/>
                  <a:gd name="connsiteY196" fmla="*/ 74676 h 195262"/>
                  <a:gd name="connsiteX197" fmla="*/ 66342 w 152876"/>
                  <a:gd name="connsiteY197" fmla="*/ 68723 h 195262"/>
                  <a:gd name="connsiteX198" fmla="*/ 60389 w 152876"/>
                  <a:gd name="connsiteY198" fmla="*/ 74676 h 195262"/>
                  <a:gd name="connsiteX199" fmla="*/ 66342 w 152876"/>
                  <a:gd name="connsiteY199" fmla="*/ 80629 h 195262"/>
                  <a:gd name="connsiteX200" fmla="*/ 66342 w 152876"/>
                  <a:gd name="connsiteY200" fmla="*/ 103584 h 195262"/>
                  <a:gd name="connsiteX201" fmla="*/ 72295 w 152876"/>
                  <a:gd name="connsiteY201" fmla="*/ 97631 h 195262"/>
                  <a:gd name="connsiteX202" fmla="*/ 66342 w 152876"/>
                  <a:gd name="connsiteY202" fmla="*/ 91678 h 195262"/>
                  <a:gd name="connsiteX203" fmla="*/ 60389 w 152876"/>
                  <a:gd name="connsiteY203" fmla="*/ 97631 h 195262"/>
                  <a:gd name="connsiteX204" fmla="*/ 66342 w 152876"/>
                  <a:gd name="connsiteY204" fmla="*/ 103584 h 195262"/>
                  <a:gd name="connsiteX205" fmla="*/ 66342 w 152876"/>
                  <a:gd name="connsiteY205" fmla="*/ 126492 h 195262"/>
                  <a:gd name="connsiteX206" fmla="*/ 72295 w 152876"/>
                  <a:gd name="connsiteY206" fmla="*/ 120539 h 195262"/>
                  <a:gd name="connsiteX207" fmla="*/ 66342 w 152876"/>
                  <a:gd name="connsiteY207" fmla="*/ 114586 h 195262"/>
                  <a:gd name="connsiteX208" fmla="*/ 60389 w 152876"/>
                  <a:gd name="connsiteY208" fmla="*/ 120539 h 195262"/>
                  <a:gd name="connsiteX209" fmla="*/ 66342 w 152876"/>
                  <a:gd name="connsiteY209" fmla="*/ 126492 h 195262"/>
                  <a:gd name="connsiteX210" fmla="*/ 66342 w 152876"/>
                  <a:gd name="connsiteY210" fmla="*/ 149400 h 195262"/>
                  <a:gd name="connsiteX211" fmla="*/ 72295 w 152876"/>
                  <a:gd name="connsiteY211" fmla="*/ 143446 h 195262"/>
                  <a:gd name="connsiteX212" fmla="*/ 66342 w 152876"/>
                  <a:gd name="connsiteY212" fmla="*/ 137493 h 195262"/>
                  <a:gd name="connsiteX213" fmla="*/ 60389 w 152876"/>
                  <a:gd name="connsiteY213" fmla="*/ 143446 h 195262"/>
                  <a:gd name="connsiteX214" fmla="*/ 66342 w 152876"/>
                  <a:gd name="connsiteY214" fmla="*/ 149400 h 195262"/>
                  <a:gd name="connsiteX215" fmla="*/ 66342 w 152876"/>
                  <a:gd name="connsiteY215" fmla="*/ 172307 h 195262"/>
                  <a:gd name="connsiteX216" fmla="*/ 72295 w 152876"/>
                  <a:gd name="connsiteY216" fmla="*/ 166354 h 195262"/>
                  <a:gd name="connsiteX217" fmla="*/ 66342 w 152876"/>
                  <a:gd name="connsiteY217" fmla="*/ 160401 h 195262"/>
                  <a:gd name="connsiteX218" fmla="*/ 60389 w 152876"/>
                  <a:gd name="connsiteY218" fmla="*/ 166354 h 195262"/>
                  <a:gd name="connsiteX219" fmla="*/ 66342 w 152876"/>
                  <a:gd name="connsiteY219" fmla="*/ 172307 h 195262"/>
                  <a:gd name="connsiteX220" fmla="*/ 66342 w 152876"/>
                  <a:gd name="connsiteY220" fmla="*/ 195263 h 195262"/>
                  <a:gd name="connsiteX221" fmla="*/ 72295 w 152876"/>
                  <a:gd name="connsiteY221" fmla="*/ 189309 h 195262"/>
                  <a:gd name="connsiteX222" fmla="*/ 66342 w 152876"/>
                  <a:gd name="connsiteY222" fmla="*/ 183356 h 195262"/>
                  <a:gd name="connsiteX223" fmla="*/ 60389 w 152876"/>
                  <a:gd name="connsiteY223" fmla="*/ 189309 h 195262"/>
                  <a:gd name="connsiteX224" fmla="*/ 66342 w 152876"/>
                  <a:gd name="connsiteY224" fmla="*/ 195263 h 195262"/>
                  <a:gd name="connsiteX225" fmla="*/ 46196 w 152876"/>
                  <a:gd name="connsiteY225" fmla="*/ 11906 h 195262"/>
                  <a:gd name="connsiteX226" fmla="*/ 52149 w 152876"/>
                  <a:gd name="connsiteY226" fmla="*/ 5953 h 195262"/>
                  <a:gd name="connsiteX227" fmla="*/ 46196 w 152876"/>
                  <a:gd name="connsiteY227" fmla="*/ 0 h 195262"/>
                  <a:gd name="connsiteX228" fmla="*/ 40243 w 152876"/>
                  <a:gd name="connsiteY228" fmla="*/ 5953 h 195262"/>
                  <a:gd name="connsiteX229" fmla="*/ 46196 w 152876"/>
                  <a:gd name="connsiteY229" fmla="*/ 11906 h 195262"/>
                  <a:gd name="connsiteX230" fmla="*/ 46196 w 152876"/>
                  <a:gd name="connsiteY230" fmla="*/ 34814 h 195262"/>
                  <a:gd name="connsiteX231" fmla="*/ 52149 w 152876"/>
                  <a:gd name="connsiteY231" fmla="*/ 28861 h 195262"/>
                  <a:gd name="connsiteX232" fmla="*/ 46196 w 152876"/>
                  <a:gd name="connsiteY232" fmla="*/ 22908 h 195262"/>
                  <a:gd name="connsiteX233" fmla="*/ 40243 w 152876"/>
                  <a:gd name="connsiteY233" fmla="*/ 28861 h 195262"/>
                  <a:gd name="connsiteX234" fmla="*/ 46196 w 152876"/>
                  <a:gd name="connsiteY234" fmla="*/ 34814 h 195262"/>
                  <a:gd name="connsiteX235" fmla="*/ 46196 w 152876"/>
                  <a:gd name="connsiteY235" fmla="*/ 57721 h 195262"/>
                  <a:gd name="connsiteX236" fmla="*/ 52149 w 152876"/>
                  <a:gd name="connsiteY236" fmla="*/ 51768 h 195262"/>
                  <a:gd name="connsiteX237" fmla="*/ 46196 w 152876"/>
                  <a:gd name="connsiteY237" fmla="*/ 45815 h 195262"/>
                  <a:gd name="connsiteX238" fmla="*/ 40243 w 152876"/>
                  <a:gd name="connsiteY238" fmla="*/ 51768 h 195262"/>
                  <a:gd name="connsiteX239" fmla="*/ 46196 w 152876"/>
                  <a:gd name="connsiteY239" fmla="*/ 57721 h 195262"/>
                  <a:gd name="connsiteX240" fmla="*/ 46196 w 152876"/>
                  <a:gd name="connsiteY240" fmla="*/ 80629 h 195262"/>
                  <a:gd name="connsiteX241" fmla="*/ 52149 w 152876"/>
                  <a:gd name="connsiteY241" fmla="*/ 74676 h 195262"/>
                  <a:gd name="connsiteX242" fmla="*/ 46196 w 152876"/>
                  <a:gd name="connsiteY242" fmla="*/ 68723 h 195262"/>
                  <a:gd name="connsiteX243" fmla="*/ 40243 w 152876"/>
                  <a:gd name="connsiteY243" fmla="*/ 74676 h 195262"/>
                  <a:gd name="connsiteX244" fmla="*/ 46196 w 152876"/>
                  <a:gd name="connsiteY244" fmla="*/ 80629 h 195262"/>
                  <a:gd name="connsiteX245" fmla="*/ 46196 w 152876"/>
                  <a:gd name="connsiteY245" fmla="*/ 103584 h 195262"/>
                  <a:gd name="connsiteX246" fmla="*/ 52149 w 152876"/>
                  <a:gd name="connsiteY246" fmla="*/ 97631 h 195262"/>
                  <a:gd name="connsiteX247" fmla="*/ 46196 w 152876"/>
                  <a:gd name="connsiteY247" fmla="*/ 91678 h 195262"/>
                  <a:gd name="connsiteX248" fmla="*/ 40243 w 152876"/>
                  <a:gd name="connsiteY248" fmla="*/ 97631 h 195262"/>
                  <a:gd name="connsiteX249" fmla="*/ 46196 w 152876"/>
                  <a:gd name="connsiteY249" fmla="*/ 103584 h 195262"/>
                  <a:gd name="connsiteX250" fmla="*/ 46196 w 152876"/>
                  <a:gd name="connsiteY250" fmla="*/ 126492 h 195262"/>
                  <a:gd name="connsiteX251" fmla="*/ 52149 w 152876"/>
                  <a:gd name="connsiteY251" fmla="*/ 120539 h 195262"/>
                  <a:gd name="connsiteX252" fmla="*/ 46196 w 152876"/>
                  <a:gd name="connsiteY252" fmla="*/ 114586 h 195262"/>
                  <a:gd name="connsiteX253" fmla="*/ 40243 w 152876"/>
                  <a:gd name="connsiteY253" fmla="*/ 120539 h 195262"/>
                  <a:gd name="connsiteX254" fmla="*/ 46196 w 152876"/>
                  <a:gd name="connsiteY254" fmla="*/ 126492 h 195262"/>
                  <a:gd name="connsiteX255" fmla="*/ 46196 w 152876"/>
                  <a:gd name="connsiteY255" fmla="*/ 149400 h 195262"/>
                  <a:gd name="connsiteX256" fmla="*/ 52149 w 152876"/>
                  <a:gd name="connsiteY256" fmla="*/ 143446 h 195262"/>
                  <a:gd name="connsiteX257" fmla="*/ 46196 w 152876"/>
                  <a:gd name="connsiteY257" fmla="*/ 137493 h 195262"/>
                  <a:gd name="connsiteX258" fmla="*/ 40243 w 152876"/>
                  <a:gd name="connsiteY258" fmla="*/ 143446 h 195262"/>
                  <a:gd name="connsiteX259" fmla="*/ 46196 w 152876"/>
                  <a:gd name="connsiteY259" fmla="*/ 149400 h 195262"/>
                  <a:gd name="connsiteX260" fmla="*/ 46196 w 152876"/>
                  <a:gd name="connsiteY260" fmla="*/ 172307 h 195262"/>
                  <a:gd name="connsiteX261" fmla="*/ 52149 w 152876"/>
                  <a:gd name="connsiteY261" fmla="*/ 166354 h 195262"/>
                  <a:gd name="connsiteX262" fmla="*/ 46196 w 152876"/>
                  <a:gd name="connsiteY262" fmla="*/ 160401 h 195262"/>
                  <a:gd name="connsiteX263" fmla="*/ 40243 w 152876"/>
                  <a:gd name="connsiteY263" fmla="*/ 166354 h 195262"/>
                  <a:gd name="connsiteX264" fmla="*/ 46196 w 152876"/>
                  <a:gd name="connsiteY264" fmla="*/ 172307 h 195262"/>
                  <a:gd name="connsiteX265" fmla="*/ 46196 w 152876"/>
                  <a:gd name="connsiteY265" fmla="*/ 195263 h 195262"/>
                  <a:gd name="connsiteX266" fmla="*/ 52149 w 152876"/>
                  <a:gd name="connsiteY266" fmla="*/ 189309 h 195262"/>
                  <a:gd name="connsiteX267" fmla="*/ 46196 w 152876"/>
                  <a:gd name="connsiteY267" fmla="*/ 183356 h 195262"/>
                  <a:gd name="connsiteX268" fmla="*/ 40243 w 152876"/>
                  <a:gd name="connsiteY268" fmla="*/ 189309 h 195262"/>
                  <a:gd name="connsiteX269" fmla="*/ 46196 w 152876"/>
                  <a:gd name="connsiteY269" fmla="*/ 195263 h 195262"/>
                  <a:gd name="connsiteX270" fmla="*/ 26051 w 152876"/>
                  <a:gd name="connsiteY270" fmla="*/ 11906 h 195262"/>
                  <a:gd name="connsiteX271" fmla="*/ 32004 w 152876"/>
                  <a:gd name="connsiteY271" fmla="*/ 5953 h 195262"/>
                  <a:gd name="connsiteX272" fmla="*/ 26051 w 152876"/>
                  <a:gd name="connsiteY272" fmla="*/ 0 h 195262"/>
                  <a:gd name="connsiteX273" fmla="*/ 20098 w 152876"/>
                  <a:gd name="connsiteY273" fmla="*/ 5953 h 195262"/>
                  <a:gd name="connsiteX274" fmla="*/ 26051 w 152876"/>
                  <a:gd name="connsiteY274" fmla="*/ 11906 h 195262"/>
                  <a:gd name="connsiteX275" fmla="*/ 26051 w 152876"/>
                  <a:gd name="connsiteY275" fmla="*/ 34814 h 195262"/>
                  <a:gd name="connsiteX276" fmla="*/ 32004 w 152876"/>
                  <a:gd name="connsiteY276" fmla="*/ 28861 h 195262"/>
                  <a:gd name="connsiteX277" fmla="*/ 26051 w 152876"/>
                  <a:gd name="connsiteY277" fmla="*/ 22908 h 195262"/>
                  <a:gd name="connsiteX278" fmla="*/ 20098 w 152876"/>
                  <a:gd name="connsiteY278" fmla="*/ 28861 h 195262"/>
                  <a:gd name="connsiteX279" fmla="*/ 26051 w 152876"/>
                  <a:gd name="connsiteY279" fmla="*/ 34814 h 195262"/>
                  <a:gd name="connsiteX280" fmla="*/ 26051 w 152876"/>
                  <a:gd name="connsiteY280" fmla="*/ 57721 h 195262"/>
                  <a:gd name="connsiteX281" fmla="*/ 32004 w 152876"/>
                  <a:gd name="connsiteY281" fmla="*/ 51768 h 195262"/>
                  <a:gd name="connsiteX282" fmla="*/ 26051 w 152876"/>
                  <a:gd name="connsiteY282" fmla="*/ 45815 h 195262"/>
                  <a:gd name="connsiteX283" fmla="*/ 20098 w 152876"/>
                  <a:gd name="connsiteY283" fmla="*/ 51768 h 195262"/>
                  <a:gd name="connsiteX284" fmla="*/ 26051 w 152876"/>
                  <a:gd name="connsiteY284" fmla="*/ 57721 h 195262"/>
                  <a:gd name="connsiteX285" fmla="*/ 26051 w 152876"/>
                  <a:gd name="connsiteY285" fmla="*/ 80629 h 195262"/>
                  <a:gd name="connsiteX286" fmla="*/ 32004 w 152876"/>
                  <a:gd name="connsiteY286" fmla="*/ 74676 h 195262"/>
                  <a:gd name="connsiteX287" fmla="*/ 26051 w 152876"/>
                  <a:gd name="connsiteY287" fmla="*/ 68723 h 195262"/>
                  <a:gd name="connsiteX288" fmla="*/ 20098 w 152876"/>
                  <a:gd name="connsiteY288" fmla="*/ 74676 h 195262"/>
                  <a:gd name="connsiteX289" fmla="*/ 26051 w 152876"/>
                  <a:gd name="connsiteY289" fmla="*/ 80629 h 195262"/>
                  <a:gd name="connsiteX290" fmla="*/ 26051 w 152876"/>
                  <a:gd name="connsiteY290" fmla="*/ 103584 h 195262"/>
                  <a:gd name="connsiteX291" fmla="*/ 32004 w 152876"/>
                  <a:gd name="connsiteY291" fmla="*/ 97631 h 195262"/>
                  <a:gd name="connsiteX292" fmla="*/ 26051 w 152876"/>
                  <a:gd name="connsiteY292" fmla="*/ 91678 h 195262"/>
                  <a:gd name="connsiteX293" fmla="*/ 20098 w 152876"/>
                  <a:gd name="connsiteY293" fmla="*/ 97631 h 195262"/>
                  <a:gd name="connsiteX294" fmla="*/ 26051 w 152876"/>
                  <a:gd name="connsiteY294" fmla="*/ 103584 h 195262"/>
                  <a:gd name="connsiteX295" fmla="*/ 26051 w 152876"/>
                  <a:gd name="connsiteY295" fmla="*/ 126492 h 195262"/>
                  <a:gd name="connsiteX296" fmla="*/ 32004 w 152876"/>
                  <a:gd name="connsiteY296" fmla="*/ 120539 h 195262"/>
                  <a:gd name="connsiteX297" fmla="*/ 26051 w 152876"/>
                  <a:gd name="connsiteY297" fmla="*/ 114586 h 195262"/>
                  <a:gd name="connsiteX298" fmla="*/ 20098 w 152876"/>
                  <a:gd name="connsiteY298" fmla="*/ 120539 h 195262"/>
                  <a:gd name="connsiteX299" fmla="*/ 26051 w 152876"/>
                  <a:gd name="connsiteY299" fmla="*/ 126492 h 195262"/>
                  <a:gd name="connsiteX300" fmla="*/ 26051 w 152876"/>
                  <a:gd name="connsiteY300" fmla="*/ 149400 h 195262"/>
                  <a:gd name="connsiteX301" fmla="*/ 32004 w 152876"/>
                  <a:gd name="connsiteY301" fmla="*/ 143446 h 195262"/>
                  <a:gd name="connsiteX302" fmla="*/ 26051 w 152876"/>
                  <a:gd name="connsiteY302" fmla="*/ 137493 h 195262"/>
                  <a:gd name="connsiteX303" fmla="*/ 20098 w 152876"/>
                  <a:gd name="connsiteY303" fmla="*/ 143446 h 195262"/>
                  <a:gd name="connsiteX304" fmla="*/ 26051 w 152876"/>
                  <a:gd name="connsiteY304" fmla="*/ 149400 h 195262"/>
                  <a:gd name="connsiteX305" fmla="*/ 26051 w 152876"/>
                  <a:gd name="connsiteY305" fmla="*/ 172307 h 195262"/>
                  <a:gd name="connsiteX306" fmla="*/ 32004 w 152876"/>
                  <a:gd name="connsiteY306" fmla="*/ 166354 h 195262"/>
                  <a:gd name="connsiteX307" fmla="*/ 26051 w 152876"/>
                  <a:gd name="connsiteY307" fmla="*/ 160401 h 195262"/>
                  <a:gd name="connsiteX308" fmla="*/ 20098 w 152876"/>
                  <a:gd name="connsiteY308" fmla="*/ 166354 h 195262"/>
                  <a:gd name="connsiteX309" fmla="*/ 26051 w 152876"/>
                  <a:gd name="connsiteY309" fmla="*/ 172307 h 195262"/>
                  <a:gd name="connsiteX310" fmla="*/ 26051 w 152876"/>
                  <a:gd name="connsiteY310" fmla="*/ 195263 h 195262"/>
                  <a:gd name="connsiteX311" fmla="*/ 32004 w 152876"/>
                  <a:gd name="connsiteY311" fmla="*/ 189309 h 195262"/>
                  <a:gd name="connsiteX312" fmla="*/ 26051 w 152876"/>
                  <a:gd name="connsiteY312" fmla="*/ 183356 h 195262"/>
                  <a:gd name="connsiteX313" fmla="*/ 20098 w 152876"/>
                  <a:gd name="connsiteY313" fmla="*/ 189309 h 195262"/>
                  <a:gd name="connsiteX314" fmla="*/ 26051 w 152876"/>
                  <a:gd name="connsiteY314" fmla="*/ 195263 h 195262"/>
                  <a:gd name="connsiteX315" fmla="*/ 5953 w 152876"/>
                  <a:gd name="connsiteY315" fmla="*/ 11906 h 195262"/>
                  <a:gd name="connsiteX316" fmla="*/ 11906 w 152876"/>
                  <a:gd name="connsiteY316" fmla="*/ 5953 h 195262"/>
                  <a:gd name="connsiteX317" fmla="*/ 5953 w 152876"/>
                  <a:gd name="connsiteY317" fmla="*/ 0 h 195262"/>
                  <a:gd name="connsiteX318" fmla="*/ 0 w 152876"/>
                  <a:gd name="connsiteY318" fmla="*/ 5953 h 195262"/>
                  <a:gd name="connsiteX319" fmla="*/ 5953 w 152876"/>
                  <a:gd name="connsiteY319" fmla="*/ 11906 h 195262"/>
                  <a:gd name="connsiteX320" fmla="*/ 5953 w 152876"/>
                  <a:gd name="connsiteY320" fmla="*/ 34814 h 195262"/>
                  <a:gd name="connsiteX321" fmla="*/ 11906 w 152876"/>
                  <a:gd name="connsiteY321" fmla="*/ 28861 h 195262"/>
                  <a:gd name="connsiteX322" fmla="*/ 5953 w 152876"/>
                  <a:gd name="connsiteY322" fmla="*/ 22908 h 195262"/>
                  <a:gd name="connsiteX323" fmla="*/ 0 w 152876"/>
                  <a:gd name="connsiteY323" fmla="*/ 28861 h 195262"/>
                  <a:gd name="connsiteX324" fmla="*/ 5953 w 152876"/>
                  <a:gd name="connsiteY324" fmla="*/ 34814 h 195262"/>
                  <a:gd name="connsiteX325" fmla="*/ 5953 w 152876"/>
                  <a:gd name="connsiteY325" fmla="*/ 57721 h 195262"/>
                  <a:gd name="connsiteX326" fmla="*/ 11906 w 152876"/>
                  <a:gd name="connsiteY326" fmla="*/ 51768 h 195262"/>
                  <a:gd name="connsiteX327" fmla="*/ 5953 w 152876"/>
                  <a:gd name="connsiteY327" fmla="*/ 45815 h 195262"/>
                  <a:gd name="connsiteX328" fmla="*/ 0 w 152876"/>
                  <a:gd name="connsiteY328" fmla="*/ 51768 h 195262"/>
                  <a:gd name="connsiteX329" fmla="*/ 5953 w 152876"/>
                  <a:gd name="connsiteY329" fmla="*/ 57721 h 195262"/>
                  <a:gd name="connsiteX330" fmla="*/ 5953 w 152876"/>
                  <a:gd name="connsiteY330" fmla="*/ 80629 h 195262"/>
                  <a:gd name="connsiteX331" fmla="*/ 11906 w 152876"/>
                  <a:gd name="connsiteY331" fmla="*/ 74676 h 195262"/>
                  <a:gd name="connsiteX332" fmla="*/ 5953 w 152876"/>
                  <a:gd name="connsiteY332" fmla="*/ 68723 h 195262"/>
                  <a:gd name="connsiteX333" fmla="*/ 0 w 152876"/>
                  <a:gd name="connsiteY333" fmla="*/ 74676 h 195262"/>
                  <a:gd name="connsiteX334" fmla="*/ 5953 w 152876"/>
                  <a:gd name="connsiteY334" fmla="*/ 80629 h 195262"/>
                  <a:gd name="connsiteX335" fmla="*/ 5953 w 152876"/>
                  <a:gd name="connsiteY335" fmla="*/ 103584 h 195262"/>
                  <a:gd name="connsiteX336" fmla="*/ 11906 w 152876"/>
                  <a:gd name="connsiteY336" fmla="*/ 97631 h 195262"/>
                  <a:gd name="connsiteX337" fmla="*/ 5953 w 152876"/>
                  <a:gd name="connsiteY337" fmla="*/ 91678 h 195262"/>
                  <a:gd name="connsiteX338" fmla="*/ 0 w 152876"/>
                  <a:gd name="connsiteY338" fmla="*/ 97631 h 195262"/>
                  <a:gd name="connsiteX339" fmla="*/ 5953 w 152876"/>
                  <a:gd name="connsiteY339" fmla="*/ 103584 h 195262"/>
                  <a:gd name="connsiteX340" fmla="*/ 5953 w 152876"/>
                  <a:gd name="connsiteY340" fmla="*/ 126492 h 195262"/>
                  <a:gd name="connsiteX341" fmla="*/ 11906 w 152876"/>
                  <a:gd name="connsiteY341" fmla="*/ 120539 h 195262"/>
                  <a:gd name="connsiteX342" fmla="*/ 5953 w 152876"/>
                  <a:gd name="connsiteY342" fmla="*/ 114586 h 195262"/>
                  <a:gd name="connsiteX343" fmla="*/ 0 w 152876"/>
                  <a:gd name="connsiteY343" fmla="*/ 120539 h 195262"/>
                  <a:gd name="connsiteX344" fmla="*/ 5953 w 152876"/>
                  <a:gd name="connsiteY344" fmla="*/ 126492 h 195262"/>
                  <a:gd name="connsiteX345" fmla="*/ 5953 w 152876"/>
                  <a:gd name="connsiteY345" fmla="*/ 149400 h 195262"/>
                  <a:gd name="connsiteX346" fmla="*/ 11906 w 152876"/>
                  <a:gd name="connsiteY346" fmla="*/ 143446 h 195262"/>
                  <a:gd name="connsiteX347" fmla="*/ 5953 w 152876"/>
                  <a:gd name="connsiteY347" fmla="*/ 137493 h 195262"/>
                  <a:gd name="connsiteX348" fmla="*/ 0 w 152876"/>
                  <a:gd name="connsiteY348" fmla="*/ 143446 h 195262"/>
                  <a:gd name="connsiteX349" fmla="*/ 5953 w 152876"/>
                  <a:gd name="connsiteY349" fmla="*/ 149400 h 195262"/>
                  <a:gd name="connsiteX350" fmla="*/ 5953 w 152876"/>
                  <a:gd name="connsiteY350" fmla="*/ 172307 h 195262"/>
                  <a:gd name="connsiteX351" fmla="*/ 11906 w 152876"/>
                  <a:gd name="connsiteY351" fmla="*/ 166354 h 195262"/>
                  <a:gd name="connsiteX352" fmla="*/ 5953 w 152876"/>
                  <a:gd name="connsiteY352" fmla="*/ 160401 h 195262"/>
                  <a:gd name="connsiteX353" fmla="*/ 0 w 152876"/>
                  <a:gd name="connsiteY353" fmla="*/ 166354 h 195262"/>
                  <a:gd name="connsiteX354" fmla="*/ 5953 w 152876"/>
                  <a:gd name="connsiteY354" fmla="*/ 172307 h 195262"/>
                  <a:gd name="connsiteX355" fmla="*/ 5953 w 152876"/>
                  <a:gd name="connsiteY355" fmla="*/ 195263 h 195262"/>
                  <a:gd name="connsiteX356" fmla="*/ 11906 w 152876"/>
                  <a:gd name="connsiteY356" fmla="*/ 189309 h 195262"/>
                  <a:gd name="connsiteX357" fmla="*/ 5953 w 152876"/>
                  <a:gd name="connsiteY357" fmla="*/ 183356 h 195262"/>
                  <a:gd name="connsiteX358" fmla="*/ 0 w 152876"/>
                  <a:gd name="connsiteY358" fmla="*/ 189309 h 195262"/>
                  <a:gd name="connsiteX359" fmla="*/ 5953 w 152876"/>
                  <a:gd name="connsiteY359" fmla="*/ 195263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152876" h="195262">
                    <a:moveTo>
                      <a:pt x="146923" y="11906"/>
                    </a:moveTo>
                    <a:cubicBezTo>
                      <a:pt x="150211" y="11906"/>
                      <a:pt x="152876" y="9241"/>
                      <a:pt x="152876" y="5953"/>
                    </a:cubicBezTo>
                    <a:cubicBezTo>
                      <a:pt x="152876" y="2665"/>
                      <a:pt x="150211" y="0"/>
                      <a:pt x="146923" y="0"/>
                    </a:cubicBezTo>
                    <a:cubicBezTo>
                      <a:pt x="143635" y="0"/>
                      <a:pt x="140970" y="2665"/>
                      <a:pt x="140970" y="5953"/>
                    </a:cubicBezTo>
                    <a:cubicBezTo>
                      <a:pt x="140970" y="9241"/>
                      <a:pt x="143635" y="11906"/>
                      <a:pt x="146923" y="11906"/>
                    </a:cubicBezTo>
                    <a:close/>
                    <a:moveTo>
                      <a:pt x="146923" y="34814"/>
                    </a:moveTo>
                    <a:cubicBezTo>
                      <a:pt x="150211" y="34814"/>
                      <a:pt x="152876" y="32149"/>
                      <a:pt x="152876" y="28861"/>
                    </a:cubicBezTo>
                    <a:cubicBezTo>
                      <a:pt x="152876" y="25573"/>
                      <a:pt x="150211" y="22908"/>
                      <a:pt x="146923" y="22908"/>
                    </a:cubicBezTo>
                    <a:cubicBezTo>
                      <a:pt x="143635" y="22908"/>
                      <a:pt x="140970" y="25573"/>
                      <a:pt x="140970" y="28861"/>
                    </a:cubicBezTo>
                    <a:cubicBezTo>
                      <a:pt x="140970" y="32149"/>
                      <a:pt x="143635" y="34814"/>
                      <a:pt x="146923" y="34814"/>
                    </a:cubicBezTo>
                    <a:close/>
                    <a:moveTo>
                      <a:pt x="146923" y="57721"/>
                    </a:moveTo>
                    <a:cubicBezTo>
                      <a:pt x="150211" y="57721"/>
                      <a:pt x="152876" y="55056"/>
                      <a:pt x="152876" y="51768"/>
                    </a:cubicBezTo>
                    <a:cubicBezTo>
                      <a:pt x="152876" y="48480"/>
                      <a:pt x="150211" y="45815"/>
                      <a:pt x="146923" y="45815"/>
                    </a:cubicBezTo>
                    <a:cubicBezTo>
                      <a:pt x="143635" y="45815"/>
                      <a:pt x="140970" y="48480"/>
                      <a:pt x="140970" y="51768"/>
                    </a:cubicBezTo>
                    <a:cubicBezTo>
                      <a:pt x="140970" y="55056"/>
                      <a:pt x="143635" y="57721"/>
                      <a:pt x="146923" y="57721"/>
                    </a:cubicBezTo>
                    <a:close/>
                    <a:moveTo>
                      <a:pt x="146923" y="80629"/>
                    </a:moveTo>
                    <a:cubicBezTo>
                      <a:pt x="150211" y="80629"/>
                      <a:pt x="152876" y="77964"/>
                      <a:pt x="152876" y="74676"/>
                    </a:cubicBezTo>
                    <a:cubicBezTo>
                      <a:pt x="152876" y="71388"/>
                      <a:pt x="150211" y="68723"/>
                      <a:pt x="146923" y="68723"/>
                    </a:cubicBezTo>
                    <a:cubicBezTo>
                      <a:pt x="143635" y="68723"/>
                      <a:pt x="140970" y="71388"/>
                      <a:pt x="140970" y="74676"/>
                    </a:cubicBezTo>
                    <a:cubicBezTo>
                      <a:pt x="140970" y="77964"/>
                      <a:pt x="143635" y="80629"/>
                      <a:pt x="146923" y="80629"/>
                    </a:cubicBezTo>
                    <a:close/>
                    <a:moveTo>
                      <a:pt x="146923" y="103584"/>
                    </a:moveTo>
                    <a:cubicBezTo>
                      <a:pt x="150211" y="103584"/>
                      <a:pt x="152876" y="100919"/>
                      <a:pt x="152876" y="97631"/>
                    </a:cubicBezTo>
                    <a:cubicBezTo>
                      <a:pt x="152876" y="94343"/>
                      <a:pt x="150211" y="91678"/>
                      <a:pt x="146923" y="91678"/>
                    </a:cubicBezTo>
                    <a:cubicBezTo>
                      <a:pt x="143635" y="91678"/>
                      <a:pt x="140970" y="94343"/>
                      <a:pt x="140970" y="97631"/>
                    </a:cubicBezTo>
                    <a:cubicBezTo>
                      <a:pt x="140970" y="100919"/>
                      <a:pt x="143635" y="103584"/>
                      <a:pt x="146923" y="103584"/>
                    </a:cubicBezTo>
                    <a:close/>
                    <a:moveTo>
                      <a:pt x="146923" y="126492"/>
                    </a:moveTo>
                    <a:cubicBezTo>
                      <a:pt x="150211" y="126492"/>
                      <a:pt x="152876" y="123827"/>
                      <a:pt x="152876" y="120539"/>
                    </a:cubicBezTo>
                    <a:cubicBezTo>
                      <a:pt x="152876" y="117251"/>
                      <a:pt x="150211" y="114586"/>
                      <a:pt x="146923" y="114586"/>
                    </a:cubicBezTo>
                    <a:cubicBezTo>
                      <a:pt x="143635" y="114586"/>
                      <a:pt x="140970" y="117251"/>
                      <a:pt x="140970" y="120539"/>
                    </a:cubicBezTo>
                    <a:cubicBezTo>
                      <a:pt x="140970" y="123827"/>
                      <a:pt x="143635" y="126492"/>
                      <a:pt x="146923" y="126492"/>
                    </a:cubicBezTo>
                    <a:close/>
                    <a:moveTo>
                      <a:pt x="146923" y="149400"/>
                    </a:moveTo>
                    <a:cubicBezTo>
                      <a:pt x="150211" y="149400"/>
                      <a:pt x="152876" y="146734"/>
                      <a:pt x="152876" y="143446"/>
                    </a:cubicBezTo>
                    <a:cubicBezTo>
                      <a:pt x="152876" y="140159"/>
                      <a:pt x="150211" y="137493"/>
                      <a:pt x="146923" y="137493"/>
                    </a:cubicBezTo>
                    <a:cubicBezTo>
                      <a:pt x="143635" y="137493"/>
                      <a:pt x="140970" y="140159"/>
                      <a:pt x="140970" y="143446"/>
                    </a:cubicBezTo>
                    <a:cubicBezTo>
                      <a:pt x="140970" y="146734"/>
                      <a:pt x="143635" y="149400"/>
                      <a:pt x="146923" y="149400"/>
                    </a:cubicBezTo>
                    <a:close/>
                    <a:moveTo>
                      <a:pt x="146923" y="172307"/>
                    </a:moveTo>
                    <a:cubicBezTo>
                      <a:pt x="150211" y="172307"/>
                      <a:pt x="152876" y="169642"/>
                      <a:pt x="152876" y="166354"/>
                    </a:cubicBezTo>
                    <a:cubicBezTo>
                      <a:pt x="152876" y="163066"/>
                      <a:pt x="150211" y="160401"/>
                      <a:pt x="146923" y="160401"/>
                    </a:cubicBezTo>
                    <a:cubicBezTo>
                      <a:pt x="143635" y="160401"/>
                      <a:pt x="140970" y="163066"/>
                      <a:pt x="140970" y="166354"/>
                    </a:cubicBezTo>
                    <a:cubicBezTo>
                      <a:pt x="140970" y="169642"/>
                      <a:pt x="143635" y="172307"/>
                      <a:pt x="146923" y="172307"/>
                    </a:cubicBezTo>
                    <a:close/>
                    <a:moveTo>
                      <a:pt x="146923" y="195263"/>
                    </a:moveTo>
                    <a:cubicBezTo>
                      <a:pt x="150211" y="195263"/>
                      <a:pt x="152876" y="192597"/>
                      <a:pt x="152876" y="189309"/>
                    </a:cubicBezTo>
                    <a:cubicBezTo>
                      <a:pt x="152876" y="186022"/>
                      <a:pt x="150211" y="183356"/>
                      <a:pt x="146923" y="183356"/>
                    </a:cubicBezTo>
                    <a:cubicBezTo>
                      <a:pt x="143635" y="183356"/>
                      <a:pt x="140970" y="186022"/>
                      <a:pt x="140970" y="189309"/>
                    </a:cubicBezTo>
                    <a:cubicBezTo>
                      <a:pt x="140970" y="192597"/>
                      <a:pt x="143635" y="195263"/>
                      <a:pt x="146923" y="195263"/>
                    </a:cubicBezTo>
                    <a:close/>
                    <a:moveTo>
                      <a:pt x="126778" y="11906"/>
                    </a:moveTo>
                    <a:cubicBezTo>
                      <a:pt x="130066" y="11906"/>
                      <a:pt x="132731" y="9241"/>
                      <a:pt x="132731" y="5953"/>
                    </a:cubicBezTo>
                    <a:cubicBezTo>
                      <a:pt x="132731" y="2665"/>
                      <a:pt x="130066" y="0"/>
                      <a:pt x="126778" y="0"/>
                    </a:cubicBezTo>
                    <a:cubicBezTo>
                      <a:pt x="123490" y="0"/>
                      <a:pt x="120825" y="2665"/>
                      <a:pt x="120825" y="5953"/>
                    </a:cubicBezTo>
                    <a:cubicBezTo>
                      <a:pt x="120825" y="9241"/>
                      <a:pt x="123490" y="11906"/>
                      <a:pt x="126778" y="11906"/>
                    </a:cubicBezTo>
                    <a:close/>
                    <a:moveTo>
                      <a:pt x="126778" y="34814"/>
                    </a:moveTo>
                    <a:cubicBezTo>
                      <a:pt x="130066" y="34814"/>
                      <a:pt x="132731" y="32149"/>
                      <a:pt x="132731" y="28861"/>
                    </a:cubicBezTo>
                    <a:cubicBezTo>
                      <a:pt x="132731" y="25573"/>
                      <a:pt x="130066" y="22908"/>
                      <a:pt x="126778" y="22908"/>
                    </a:cubicBezTo>
                    <a:cubicBezTo>
                      <a:pt x="123490" y="22908"/>
                      <a:pt x="120825" y="25573"/>
                      <a:pt x="120825" y="28861"/>
                    </a:cubicBezTo>
                    <a:cubicBezTo>
                      <a:pt x="120825" y="32149"/>
                      <a:pt x="123490" y="34814"/>
                      <a:pt x="126778" y="34814"/>
                    </a:cubicBezTo>
                    <a:close/>
                    <a:moveTo>
                      <a:pt x="126778" y="57721"/>
                    </a:moveTo>
                    <a:cubicBezTo>
                      <a:pt x="130066" y="57721"/>
                      <a:pt x="132731" y="55056"/>
                      <a:pt x="132731" y="51768"/>
                    </a:cubicBezTo>
                    <a:cubicBezTo>
                      <a:pt x="132731" y="48480"/>
                      <a:pt x="130066" y="45815"/>
                      <a:pt x="126778" y="45815"/>
                    </a:cubicBezTo>
                    <a:cubicBezTo>
                      <a:pt x="123490" y="45815"/>
                      <a:pt x="120825" y="48480"/>
                      <a:pt x="120825" y="51768"/>
                    </a:cubicBezTo>
                    <a:cubicBezTo>
                      <a:pt x="120825" y="55056"/>
                      <a:pt x="123490" y="57721"/>
                      <a:pt x="126778" y="57721"/>
                    </a:cubicBezTo>
                    <a:close/>
                    <a:moveTo>
                      <a:pt x="126778" y="80629"/>
                    </a:moveTo>
                    <a:cubicBezTo>
                      <a:pt x="130066" y="80629"/>
                      <a:pt x="132731" y="77964"/>
                      <a:pt x="132731" y="74676"/>
                    </a:cubicBezTo>
                    <a:cubicBezTo>
                      <a:pt x="132731" y="71388"/>
                      <a:pt x="130066" y="68723"/>
                      <a:pt x="126778" y="68723"/>
                    </a:cubicBezTo>
                    <a:cubicBezTo>
                      <a:pt x="123490" y="68723"/>
                      <a:pt x="120825" y="71388"/>
                      <a:pt x="120825" y="74676"/>
                    </a:cubicBezTo>
                    <a:cubicBezTo>
                      <a:pt x="120825" y="77964"/>
                      <a:pt x="123490" y="80629"/>
                      <a:pt x="126778" y="80629"/>
                    </a:cubicBezTo>
                    <a:close/>
                    <a:moveTo>
                      <a:pt x="126778" y="103584"/>
                    </a:moveTo>
                    <a:cubicBezTo>
                      <a:pt x="130066" y="103584"/>
                      <a:pt x="132731" y="100919"/>
                      <a:pt x="132731" y="97631"/>
                    </a:cubicBezTo>
                    <a:cubicBezTo>
                      <a:pt x="132731" y="94343"/>
                      <a:pt x="130066" y="91678"/>
                      <a:pt x="126778" y="91678"/>
                    </a:cubicBezTo>
                    <a:cubicBezTo>
                      <a:pt x="123490" y="91678"/>
                      <a:pt x="120825" y="94343"/>
                      <a:pt x="120825" y="97631"/>
                    </a:cubicBezTo>
                    <a:cubicBezTo>
                      <a:pt x="120825" y="100919"/>
                      <a:pt x="123490" y="103584"/>
                      <a:pt x="126778" y="103584"/>
                    </a:cubicBezTo>
                    <a:close/>
                    <a:moveTo>
                      <a:pt x="126778" y="126492"/>
                    </a:moveTo>
                    <a:cubicBezTo>
                      <a:pt x="130066" y="126492"/>
                      <a:pt x="132731" y="123827"/>
                      <a:pt x="132731" y="120539"/>
                    </a:cubicBezTo>
                    <a:cubicBezTo>
                      <a:pt x="132731" y="117251"/>
                      <a:pt x="130066" y="114586"/>
                      <a:pt x="126778" y="114586"/>
                    </a:cubicBezTo>
                    <a:cubicBezTo>
                      <a:pt x="123490" y="114586"/>
                      <a:pt x="120825" y="117251"/>
                      <a:pt x="120825" y="120539"/>
                    </a:cubicBezTo>
                    <a:cubicBezTo>
                      <a:pt x="120825" y="123827"/>
                      <a:pt x="123490" y="126492"/>
                      <a:pt x="126778" y="126492"/>
                    </a:cubicBezTo>
                    <a:close/>
                    <a:moveTo>
                      <a:pt x="126778" y="149400"/>
                    </a:moveTo>
                    <a:cubicBezTo>
                      <a:pt x="130066" y="149400"/>
                      <a:pt x="132731" y="146734"/>
                      <a:pt x="132731" y="143446"/>
                    </a:cubicBezTo>
                    <a:cubicBezTo>
                      <a:pt x="132731" y="140159"/>
                      <a:pt x="130066" y="137493"/>
                      <a:pt x="126778" y="137493"/>
                    </a:cubicBezTo>
                    <a:cubicBezTo>
                      <a:pt x="123490" y="137493"/>
                      <a:pt x="120825" y="140159"/>
                      <a:pt x="120825" y="143446"/>
                    </a:cubicBezTo>
                    <a:cubicBezTo>
                      <a:pt x="120825" y="146734"/>
                      <a:pt x="123490" y="149400"/>
                      <a:pt x="126778" y="149400"/>
                    </a:cubicBezTo>
                    <a:close/>
                    <a:moveTo>
                      <a:pt x="126778" y="172307"/>
                    </a:moveTo>
                    <a:cubicBezTo>
                      <a:pt x="130066" y="172307"/>
                      <a:pt x="132731" y="169642"/>
                      <a:pt x="132731" y="166354"/>
                    </a:cubicBezTo>
                    <a:cubicBezTo>
                      <a:pt x="132731" y="163066"/>
                      <a:pt x="130066" y="160401"/>
                      <a:pt x="126778" y="160401"/>
                    </a:cubicBezTo>
                    <a:cubicBezTo>
                      <a:pt x="123490" y="160401"/>
                      <a:pt x="120825" y="163066"/>
                      <a:pt x="120825" y="166354"/>
                    </a:cubicBezTo>
                    <a:cubicBezTo>
                      <a:pt x="120825" y="169642"/>
                      <a:pt x="123490" y="172307"/>
                      <a:pt x="126778" y="172307"/>
                    </a:cubicBezTo>
                    <a:close/>
                    <a:moveTo>
                      <a:pt x="126778" y="195263"/>
                    </a:moveTo>
                    <a:cubicBezTo>
                      <a:pt x="130066" y="195263"/>
                      <a:pt x="132731" y="192597"/>
                      <a:pt x="132731" y="189309"/>
                    </a:cubicBezTo>
                    <a:cubicBezTo>
                      <a:pt x="132731" y="186022"/>
                      <a:pt x="130066" y="183356"/>
                      <a:pt x="126778" y="183356"/>
                    </a:cubicBezTo>
                    <a:cubicBezTo>
                      <a:pt x="123490" y="183356"/>
                      <a:pt x="120825" y="186022"/>
                      <a:pt x="120825" y="189309"/>
                    </a:cubicBezTo>
                    <a:cubicBezTo>
                      <a:pt x="120825" y="192597"/>
                      <a:pt x="123490" y="195263"/>
                      <a:pt x="126778" y="195263"/>
                    </a:cubicBezTo>
                    <a:close/>
                    <a:moveTo>
                      <a:pt x="106632" y="11906"/>
                    </a:moveTo>
                    <a:cubicBezTo>
                      <a:pt x="109920" y="11906"/>
                      <a:pt x="112586" y="9241"/>
                      <a:pt x="112586" y="5953"/>
                    </a:cubicBezTo>
                    <a:cubicBezTo>
                      <a:pt x="112586" y="2665"/>
                      <a:pt x="109920" y="0"/>
                      <a:pt x="106632" y="0"/>
                    </a:cubicBezTo>
                    <a:cubicBezTo>
                      <a:pt x="103345" y="0"/>
                      <a:pt x="100679" y="2665"/>
                      <a:pt x="100679" y="5953"/>
                    </a:cubicBezTo>
                    <a:cubicBezTo>
                      <a:pt x="100679" y="9241"/>
                      <a:pt x="103345" y="11906"/>
                      <a:pt x="106632" y="11906"/>
                    </a:cubicBezTo>
                    <a:close/>
                    <a:moveTo>
                      <a:pt x="106632" y="34814"/>
                    </a:moveTo>
                    <a:cubicBezTo>
                      <a:pt x="109920" y="34814"/>
                      <a:pt x="112586" y="32149"/>
                      <a:pt x="112586" y="28861"/>
                    </a:cubicBezTo>
                    <a:cubicBezTo>
                      <a:pt x="112586" y="25573"/>
                      <a:pt x="109920" y="22908"/>
                      <a:pt x="106632" y="22908"/>
                    </a:cubicBezTo>
                    <a:cubicBezTo>
                      <a:pt x="103345" y="22908"/>
                      <a:pt x="100679" y="25573"/>
                      <a:pt x="100679" y="28861"/>
                    </a:cubicBezTo>
                    <a:cubicBezTo>
                      <a:pt x="100679" y="32149"/>
                      <a:pt x="103345" y="34814"/>
                      <a:pt x="106632" y="34814"/>
                    </a:cubicBezTo>
                    <a:close/>
                    <a:moveTo>
                      <a:pt x="106632" y="57721"/>
                    </a:moveTo>
                    <a:cubicBezTo>
                      <a:pt x="109920" y="57721"/>
                      <a:pt x="112586" y="55056"/>
                      <a:pt x="112586" y="51768"/>
                    </a:cubicBezTo>
                    <a:cubicBezTo>
                      <a:pt x="112586" y="48480"/>
                      <a:pt x="109920" y="45815"/>
                      <a:pt x="106632" y="45815"/>
                    </a:cubicBezTo>
                    <a:cubicBezTo>
                      <a:pt x="103345" y="45815"/>
                      <a:pt x="100679" y="48480"/>
                      <a:pt x="100679" y="51768"/>
                    </a:cubicBezTo>
                    <a:cubicBezTo>
                      <a:pt x="100679" y="55056"/>
                      <a:pt x="103345" y="57721"/>
                      <a:pt x="106632" y="57721"/>
                    </a:cubicBezTo>
                    <a:close/>
                    <a:moveTo>
                      <a:pt x="106632" y="80629"/>
                    </a:moveTo>
                    <a:cubicBezTo>
                      <a:pt x="109920" y="80629"/>
                      <a:pt x="112586" y="77964"/>
                      <a:pt x="112586" y="74676"/>
                    </a:cubicBezTo>
                    <a:cubicBezTo>
                      <a:pt x="112586" y="71388"/>
                      <a:pt x="109920" y="68723"/>
                      <a:pt x="106632" y="68723"/>
                    </a:cubicBezTo>
                    <a:cubicBezTo>
                      <a:pt x="103345" y="68723"/>
                      <a:pt x="100679" y="71388"/>
                      <a:pt x="100679" y="74676"/>
                    </a:cubicBezTo>
                    <a:cubicBezTo>
                      <a:pt x="100679" y="77964"/>
                      <a:pt x="103345" y="80629"/>
                      <a:pt x="106632" y="80629"/>
                    </a:cubicBezTo>
                    <a:close/>
                    <a:moveTo>
                      <a:pt x="106632" y="103584"/>
                    </a:moveTo>
                    <a:cubicBezTo>
                      <a:pt x="109920" y="103584"/>
                      <a:pt x="112586" y="100919"/>
                      <a:pt x="112586" y="97631"/>
                    </a:cubicBezTo>
                    <a:cubicBezTo>
                      <a:pt x="112586" y="94343"/>
                      <a:pt x="109920" y="91678"/>
                      <a:pt x="106632" y="91678"/>
                    </a:cubicBezTo>
                    <a:cubicBezTo>
                      <a:pt x="103345" y="91678"/>
                      <a:pt x="100679" y="94343"/>
                      <a:pt x="100679" y="97631"/>
                    </a:cubicBezTo>
                    <a:cubicBezTo>
                      <a:pt x="100679" y="100919"/>
                      <a:pt x="103345" y="103584"/>
                      <a:pt x="106632" y="103584"/>
                    </a:cubicBezTo>
                    <a:close/>
                    <a:moveTo>
                      <a:pt x="106632" y="126492"/>
                    </a:moveTo>
                    <a:cubicBezTo>
                      <a:pt x="109920" y="126492"/>
                      <a:pt x="112586" y="123827"/>
                      <a:pt x="112586" y="120539"/>
                    </a:cubicBezTo>
                    <a:cubicBezTo>
                      <a:pt x="112586" y="117251"/>
                      <a:pt x="109920" y="114586"/>
                      <a:pt x="106632" y="114586"/>
                    </a:cubicBezTo>
                    <a:cubicBezTo>
                      <a:pt x="103345" y="114586"/>
                      <a:pt x="100679" y="117251"/>
                      <a:pt x="100679" y="120539"/>
                    </a:cubicBezTo>
                    <a:cubicBezTo>
                      <a:pt x="100679" y="123827"/>
                      <a:pt x="103345" y="126492"/>
                      <a:pt x="106632" y="126492"/>
                    </a:cubicBezTo>
                    <a:close/>
                    <a:moveTo>
                      <a:pt x="106632" y="149400"/>
                    </a:moveTo>
                    <a:cubicBezTo>
                      <a:pt x="109920" y="149400"/>
                      <a:pt x="112586" y="146734"/>
                      <a:pt x="112586" y="143446"/>
                    </a:cubicBezTo>
                    <a:cubicBezTo>
                      <a:pt x="112586" y="140159"/>
                      <a:pt x="109920" y="137493"/>
                      <a:pt x="106632" y="137493"/>
                    </a:cubicBezTo>
                    <a:cubicBezTo>
                      <a:pt x="103345" y="137493"/>
                      <a:pt x="100679" y="140159"/>
                      <a:pt x="100679" y="143446"/>
                    </a:cubicBezTo>
                    <a:cubicBezTo>
                      <a:pt x="100679" y="146734"/>
                      <a:pt x="103345" y="149400"/>
                      <a:pt x="106632" y="149400"/>
                    </a:cubicBezTo>
                    <a:close/>
                    <a:moveTo>
                      <a:pt x="106632" y="172307"/>
                    </a:moveTo>
                    <a:cubicBezTo>
                      <a:pt x="109920" y="172307"/>
                      <a:pt x="112586" y="169642"/>
                      <a:pt x="112586" y="166354"/>
                    </a:cubicBezTo>
                    <a:cubicBezTo>
                      <a:pt x="112586" y="163066"/>
                      <a:pt x="109920" y="160401"/>
                      <a:pt x="106632" y="160401"/>
                    </a:cubicBezTo>
                    <a:cubicBezTo>
                      <a:pt x="103345" y="160401"/>
                      <a:pt x="100679" y="163066"/>
                      <a:pt x="100679" y="166354"/>
                    </a:cubicBezTo>
                    <a:cubicBezTo>
                      <a:pt x="100679" y="169642"/>
                      <a:pt x="103345" y="172307"/>
                      <a:pt x="106632" y="172307"/>
                    </a:cubicBezTo>
                    <a:close/>
                    <a:moveTo>
                      <a:pt x="106632" y="195263"/>
                    </a:moveTo>
                    <a:cubicBezTo>
                      <a:pt x="109920" y="195263"/>
                      <a:pt x="112586" y="192597"/>
                      <a:pt x="112586" y="189309"/>
                    </a:cubicBezTo>
                    <a:cubicBezTo>
                      <a:pt x="112586" y="186022"/>
                      <a:pt x="109920" y="183356"/>
                      <a:pt x="106632" y="183356"/>
                    </a:cubicBezTo>
                    <a:cubicBezTo>
                      <a:pt x="103345" y="183356"/>
                      <a:pt x="100679" y="186022"/>
                      <a:pt x="100679" y="189309"/>
                    </a:cubicBezTo>
                    <a:cubicBezTo>
                      <a:pt x="100679" y="192597"/>
                      <a:pt x="103345" y="195263"/>
                      <a:pt x="106632" y="195263"/>
                    </a:cubicBezTo>
                    <a:close/>
                    <a:moveTo>
                      <a:pt x="86487" y="11906"/>
                    </a:moveTo>
                    <a:cubicBezTo>
                      <a:pt x="89775" y="11906"/>
                      <a:pt x="92440" y="9241"/>
                      <a:pt x="92440" y="5953"/>
                    </a:cubicBezTo>
                    <a:cubicBezTo>
                      <a:pt x="92440" y="2665"/>
                      <a:pt x="89775" y="0"/>
                      <a:pt x="86487" y="0"/>
                    </a:cubicBezTo>
                    <a:cubicBezTo>
                      <a:pt x="83199" y="0"/>
                      <a:pt x="80534" y="2665"/>
                      <a:pt x="80534" y="5953"/>
                    </a:cubicBezTo>
                    <a:cubicBezTo>
                      <a:pt x="80534" y="9241"/>
                      <a:pt x="83199" y="11906"/>
                      <a:pt x="86487" y="11906"/>
                    </a:cubicBezTo>
                    <a:close/>
                    <a:moveTo>
                      <a:pt x="86487" y="34814"/>
                    </a:moveTo>
                    <a:cubicBezTo>
                      <a:pt x="89775" y="34814"/>
                      <a:pt x="92440" y="32149"/>
                      <a:pt x="92440" y="28861"/>
                    </a:cubicBezTo>
                    <a:cubicBezTo>
                      <a:pt x="92440" y="25573"/>
                      <a:pt x="89775" y="22908"/>
                      <a:pt x="86487" y="22908"/>
                    </a:cubicBezTo>
                    <a:cubicBezTo>
                      <a:pt x="83199" y="22908"/>
                      <a:pt x="80534" y="25573"/>
                      <a:pt x="80534" y="28861"/>
                    </a:cubicBezTo>
                    <a:cubicBezTo>
                      <a:pt x="80534" y="32149"/>
                      <a:pt x="83199" y="34814"/>
                      <a:pt x="86487" y="34814"/>
                    </a:cubicBezTo>
                    <a:close/>
                    <a:moveTo>
                      <a:pt x="86487" y="57721"/>
                    </a:moveTo>
                    <a:cubicBezTo>
                      <a:pt x="89775" y="57721"/>
                      <a:pt x="92440" y="55056"/>
                      <a:pt x="92440" y="51768"/>
                    </a:cubicBezTo>
                    <a:cubicBezTo>
                      <a:pt x="92440" y="48480"/>
                      <a:pt x="89775" y="45815"/>
                      <a:pt x="86487" y="45815"/>
                    </a:cubicBezTo>
                    <a:cubicBezTo>
                      <a:pt x="83199" y="45815"/>
                      <a:pt x="80534" y="48480"/>
                      <a:pt x="80534" y="51768"/>
                    </a:cubicBezTo>
                    <a:cubicBezTo>
                      <a:pt x="80534" y="55056"/>
                      <a:pt x="83199" y="57721"/>
                      <a:pt x="86487" y="57721"/>
                    </a:cubicBezTo>
                    <a:close/>
                    <a:moveTo>
                      <a:pt x="86487" y="80629"/>
                    </a:moveTo>
                    <a:cubicBezTo>
                      <a:pt x="89775" y="80629"/>
                      <a:pt x="92440" y="77964"/>
                      <a:pt x="92440" y="74676"/>
                    </a:cubicBezTo>
                    <a:cubicBezTo>
                      <a:pt x="92440" y="71388"/>
                      <a:pt x="89775" y="68723"/>
                      <a:pt x="86487" y="68723"/>
                    </a:cubicBezTo>
                    <a:cubicBezTo>
                      <a:pt x="83199" y="68723"/>
                      <a:pt x="80534" y="71388"/>
                      <a:pt x="80534" y="74676"/>
                    </a:cubicBezTo>
                    <a:cubicBezTo>
                      <a:pt x="80534" y="77964"/>
                      <a:pt x="83199" y="80629"/>
                      <a:pt x="86487" y="80629"/>
                    </a:cubicBezTo>
                    <a:close/>
                    <a:moveTo>
                      <a:pt x="86487" y="103584"/>
                    </a:moveTo>
                    <a:cubicBezTo>
                      <a:pt x="89775" y="103584"/>
                      <a:pt x="92440" y="100919"/>
                      <a:pt x="92440" y="97631"/>
                    </a:cubicBezTo>
                    <a:cubicBezTo>
                      <a:pt x="92440" y="94343"/>
                      <a:pt x="89775" y="91678"/>
                      <a:pt x="86487" y="91678"/>
                    </a:cubicBezTo>
                    <a:cubicBezTo>
                      <a:pt x="83199" y="91678"/>
                      <a:pt x="80534" y="94343"/>
                      <a:pt x="80534" y="97631"/>
                    </a:cubicBezTo>
                    <a:cubicBezTo>
                      <a:pt x="80534" y="100919"/>
                      <a:pt x="83199" y="103584"/>
                      <a:pt x="86487" y="103584"/>
                    </a:cubicBezTo>
                    <a:close/>
                    <a:moveTo>
                      <a:pt x="86487" y="126492"/>
                    </a:moveTo>
                    <a:cubicBezTo>
                      <a:pt x="89775" y="126492"/>
                      <a:pt x="92440" y="123827"/>
                      <a:pt x="92440" y="120539"/>
                    </a:cubicBezTo>
                    <a:cubicBezTo>
                      <a:pt x="92440" y="117251"/>
                      <a:pt x="89775" y="114586"/>
                      <a:pt x="86487" y="114586"/>
                    </a:cubicBezTo>
                    <a:cubicBezTo>
                      <a:pt x="83199" y="114586"/>
                      <a:pt x="80534" y="117251"/>
                      <a:pt x="80534" y="120539"/>
                    </a:cubicBezTo>
                    <a:cubicBezTo>
                      <a:pt x="80534" y="123827"/>
                      <a:pt x="83199" y="126492"/>
                      <a:pt x="86487" y="126492"/>
                    </a:cubicBezTo>
                    <a:close/>
                    <a:moveTo>
                      <a:pt x="86487" y="149400"/>
                    </a:moveTo>
                    <a:cubicBezTo>
                      <a:pt x="89775" y="149400"/>
                      <a:pt x="92440" y="146734"/>
                      <a:pt x="92440" y="143446"/>
                    </a:cubicBezTo>
                    <a:cubicBezTo>
                      <a:pt x="92440" y="140159"/>
                      <a:pt x="89775" y="137493"/>
                      <a:pt x="86487" y="137493"/>
                    </a:cubicBezTo>
                    <a:cubicBezTo>
                      <a:pt x="83199" y="137493"/>
                      <a:pt x="80534" y="140159"/>
                      <a:pt x="80534" y="143446"/>
                    </a:cubicBezTo>
                    <a:cubicBezTo>
                      <a:pt x="80534" y="146734"/>
                      <a:pt x="83199" y="149400"/>
                      <a:pt x="86487" y="149400"/>
                    </a:cubicBezTo>
                    <a:close/>
                    <a:moveTo>
                      <a:pt x="86487" y="172307"/>
                    </a:moveTo>
                    <a:cubicBezTo>
                      <a:pt x="89775" y="172307"/>
                      <a:pt x="92440" y="169642"/>
                      <a:pt x="92440" y="166354"/>
                    </a:cubicBezTo>
                    <a:cubicBezTo>
                      <a:pt x="92440" y="163066"/>
                      <a:pt x="89775" y="160401"/>
                      <a:pt x="86487" y="160401"/>
                    </a:cubicBezTo>
                    <a:cubicBezTo>
                      <a:pt x="83199" y="160401"/>
                      <a:pt x="80534" y="163066"/>
                      <a:pt x="80534" y="166354"/>
                    </a:cubicBezTo>
                    <a:cubicBezTo>
                      <a:pt x="80534" y="169642"/>
                      <a:pt x="83199" y="172307"/>
                      <a:pt x="86487" y="172307"/>
                    </a:cubicBezTo>
                    <a:close/>
                    <a:moveTo>
                      <a:pt x="86487" y="195263"/>
                    </a:moveTo>
                    <a:cubicBezTo>
                      <a:pt x="89775" y="195263"/>
                      <a:pt x="92440" y="192597"/>
                      <a:pt x="92440" y="189309"/>
                    </a:cubicBezTo>
                    <a:cubicBezTo>
                      <a:pt x="92440" y="186022"/>
                      <a:pt x="89775" y="183356"/>
                      <a:pt x="86487" y="183356"/>
                    </a:cubicBezTo>
                    <a:cubicBezTo>
                      <a:pt x="83199" y="183356"/>
                      <a:pt x="80534" y="186022"/>
                      <a:pt x="80534" y="189309"/>
                    </a:cubicBezTo>
                    <a:cubicBezTo>
                      <a:pt x="80534" y="192597"/>
                      <a:pt x="83199" y="195263"/>
                      <a:pt x="86487" y="195263"/>
                    </a:cubicBezTo>
                    <a:close/>
                    <a:moveTo>
                      <a:pt x="66342" y="11906"/>
                    </a:moveTo>
                    <a:cubicBezTo>
                      <a:pt x="69630" y="11906"/>
                      <a:pt x="72295" y="9241"/>
                      <a:pt x="72295" y="5953"/>
                    </a:cubicBezTo>
                    <a:cubicBezTo>
                      <a:pt x="72295" y="2665"/>
                      <a:pt x="69630" y="0"/>
                      <a:pt x="66342" y="0"/>
                    </a:cubicBezTo>
                    <a:cubicBezTo>
                      <a:pt x="63054" y="0"/>
                      <a:pt x="60389" y="2665"/>
                      <a:pt x="60389" y="5953"/>
                    </a:cubicBezTo>
                    <a:cubicBezTo>
                      <a:pt x="60389" y="9241"/>
                      <a:pt x="63054" y="11906"/>
                      <a:pt x="66342" y="11906"/>
                    </a:cubicBezTo>
                    <a:close/>
                    <a:moveTo>
                      <a:pt x="66342" y="34814"/>
                    </a:moveTo>
                    <a:cubicBezTo>
                      <a:pt x="69630" y="34814"/>
                      <a:pt x="72295" y="32149"/>
                      <a:pt x="72295" y="28861"/>
                    </a:cubicBezTo>
                    <a:cubicBezTo>
                      <a:pt x="72295" y="25573"/>
                      <a:pt x="69630" y="22908"/>
                      <a:pt x="66342" y="22908"/>
                    </a:cubicBezTo>
                    <a:cubicBezTo>
                      <a:pt x="63054" y="22908"/>
                      <a:pt x="60389" y="25573"/>
                      <a:pt x="60389" y="28861"/>
                    </a:cubicBezTo>
                    <a:cubicBezTo>
                      <a:pt x="60389" y="32149"/>
                      <a:pt x="63054" y="34814"/>
                      <a:pt x="66342" y="34814"/>
                    </a:cubicBezTo>
                    <a:close/>
                    <a:moveTo>
                      <a:pt x="66342" y="57721"/>
                    </a:moveTo>
                    <a:cubicBezTo>
                      <a:pt x="69630" y="57721"/>
                      <a:pt x="72295" y="55056"/>
                      <a:pt x="72295" y="51768"/>
                    </a:cubicBezTo>
                    <a:cubicBezTo>
                      <a:pt x="72295" y="48480"/>
                      <a:pt x="69630" y="45815"/>
                      <a:pt x="66342" y="45815"/>
                    </a:cubicBezTo>
                    <a:cubicBezTo>
                      <a:pt x="63054" y="45815"/>
                      <a:pt x="60389" y="48480"/>
                      <a:pt x="60389" y="51768"/>
                    </a:cubicBezTo>
                    <a:cubicBezTo>
                      <a:pt x="60389" y="55056"/>
                      <a:pt x="63054" y="57721"/>
                      <a:pt x="66342" y="57721"/>
                    </a:cubicBezTo>
                    <a:close/>
                    <a:moveTo>
                      <a:pt x="66342" y="80629"/>
                    </a:moveTo>
                    <a:cubicBezTo>
                      <a:pt x="69630" y="80629"/>
                      <a:pt x="72295" y="77964"/>
                      <a:pt x="72295" y="74676"/>
                    </a:cubicBezTo>
                    <a:cubicBezTo>
                      <a:pt x="72295" y="71388"/>
                      <a:pt x="69630" y="68723"/>
                      <a:pt x="66342" y="68723"/>
                    </a:cubicBezTo>
                    <a:cubicBezTo>
                      <a:pt x="63054" y="68723"/>
                      <a:pt x="60389" y="71388"/>
                      <a:pt x="60389" y="74676"/>
                    </a:cubicBezTo>
                    <a:cubicBezTo>
                      <a:pt x="60389" y="77964"/>
                      <a:pt x="63054" y="80629"/>
                      <a:pt x="66342" y="80629"/>
                    </a:cubicBezTo>
                    <a:close/>
                    <a:moveTo>
                      <a:pt x="66342" y="103584"/>
                    </a:moveTo>
                    <a:cubicBezTo>
                      <a:pt x="69630" y="103584"/>
                      <a:pt x="72295" y="100919"/>
                      <a:pt x="72295" y="97631"/>
                    </a:cubicBezTo>
                    <a:cubicBezTo>
                      <a:pt x="72295" y="94343"/>
                      <a:pt x="69630" y="91678"/>
                      <a:pt x="66342" y="91678"/>
                    </a:cubicBezTo>
                    <a:cubicBezTo>
                      <a:pt x="63054" y="91678"/>
                      <a:pt x="60389" y="94343"/>
                      <a:pt x="60389" y="97631"/>
                    </a:cubicBezTo>
                    <a:cubicBezTo>
                      <a:pt x="60389" y="100919"/>
                      <a:pt x="63054" y="103584"/>
                      <a:pt x="66342" y="103584"/>
                    </a:cubicBezTo>
                    <a:close/>
                    <a:moveTo>
                      <a:pt x="66342" y="126492"/>
                    </a:moveTo>
                    <a:cubicBezTo>
                      <a:pt x="69630" y="126492"/>
                      <a:pt x="72295" y="123827"/>
                      <a:pt x="72295" y="120539"/>
                    </a:cubicBezTo>
                    <a:cubicBezTo>
                      <a:pt x="72295" y="117251"/>
                      <a:pt x="69630" y="114586"/>
                      <a:pt x="66342" y="114586"/>
                    </a:cubicBezTo>
                    <a:cubicBezTo>
                      <a:pt x="63054" y="114586"/>
                      <a:pt x="60389" y="117251"/>
                      <a:pt x="60389" y="120539"/>
                    </a:cubicBezTo>
                    <a:cubicBezTo>
                      <a:pt x="60389" y="123827"/>
                      <a:pt x="63054" y="126492"/>
                      <a:pt x="66342" y="126492"/>
                    </a:cubicBezTo>
                    <a:close/>
                    <a:moveTo>
                      <a:pt x="66342" y="149400"/>
                    </a:moveTo>
                    <a:cubicBezTo>
                      <a:pt x="69630" y="149400"/>
                      <a:pt x="72295" y="146734"/>
                      <a:pt x="72295" y="143446"/>
                    </a:cubicBezTo>
                    <a:cubicBezTo>
                      <a:pt x="72295" y="140159"/>
                      <a:pt x="69630" y="137493"/>
                      <a:pt x="66342" y="137493"/>
                    </a:cubicBezTo>
                    <a:cubicBezTo>
                      <a:pt x="63054" y="137493"/>
                      <a:pt x="60389" y="140159"/>
                      <a:pt x="60389" y="143446"/>
                    </a:cubicBezTo>
                    <a:cubicBezTo>
                      <a:pt x="60389" y="146734"/>
                      <a:pt x="63054" y="149400"/>
                      <a:pt x="66342" y="149400"/>
                    </a:cubicBezTo>
                    <a:close/>
                    <a:moveTo>
                      <a:pt x="66342" y="172307"/>
                    </a:moveTo>
                    <a:cubicBezTo>
                      <a:pt x="69630" y="172307"/>
                      <a:pt x="72295" y="169642"/>
                      <a:pt x="72295" y="166354"/>
                    </a:cubicBezTo>
                    <a:cubicBezTo>
                      <a:pt x="72295" y="163066"/>
                      <a:pt x="69630" y="160401"/>
                      <a:pt x="66342" y="160401"/>
                    </a:cubicBezTo>
                    <a:cubicBezTo>
                      <a:pt x="63054" y="160401"/>
                      <a:pt x="60389" y="163066"/>
                      <a:pt x="60389" y="166354"/>
                    </a:cubicBezTo>
                    <a:cubicBezTo>
                      <a:pt x="60389" y="169642"/>
                      <a:pt x="63054" y="172307"/>
                      <a:pt x="66342" y="172307"/>
                    </a:cubicBezTo>
                    <a:close/>
                    <a:moveTo>
                      <a:pt x="66342" y="195263"/>
                    </a:moveTo>
                    <a:cubicBezTo>
                      <a:pt x="69630" y="195263"/>
                      <a:pt x="72295" y="192597"/>
                      <a:pt x="72295" y="189309"/>
                    </a:cubicBezTo>
                    <a:cubicBezTo>
                      <a:pt x="72295" y="186022"/>
                      <a:pt x="69630" y="183356"/>
                      <a:pt x="66342" y="183356"/>
                    </a:cubicBezTo>
                    <a:cubicBezTo>
                      <a:pt x="63054" y="183356"/>
                      <a:pt x="60389" y="186022"/>
                      <a:pt x="60389" y="189309"/>
                    </a:cubicBezTo>
                    <a:cubicBezTo>
                      <a:pt x="60389" y="192597"/>
                      <a:pt x="63054" y="195263"/>
                      <a:pt x="66342" y="195263"/>
                    </a:cubicBezTo>
                    <a:close/>
                    <a:moveTo>
                      <a:pt x="46196" y="11906"/>
                    </a:moveTo>
                    <a:cubicBezTo>
                      <a:pt x="49484" y="11906"/>
                      <a:pt x="52149" y="9241"/>
                      <a:pt x="52149" y="5953"/>
                    </a:cubicBezTo>
                    <a:cubicBezTo>
                      <a:pt x="52149" y="2665"/>
                      <a:pt x="49484" y="0"/>
                      <a:pt x="46196" y="0"/>
                    </a:cubicBezTo>
                    <a:cubicBezTo>
                      <a:pt x="42908" y="0"/>
                      <a:pt x="40243" y="2665"/>
                      <a:pt x="40243" y="5953"/>
                    </a:cubicBezTo>
                    <a:cubicBezTo>
                      <a:pt x="40243" y="9241"/>
                      <a:pt x="42908" y="11906"/>
                      <a:pt x="46196" y="11906"/>
                    </a:cubicBezTo>
                    <a:close/>
                    <a:moveTo>
                      <a:pt x="46196" y="34814"/>
                    </a:moveTo>
                    <a:cubicBezTo>
                      <a:pt x="49484" y="34814"/>
                      <a:pt x="52149" y="32149"/>
                      <a:pt x="52149" y="28861"/>
                    </a:cubicBezTo>
                    <a:cubicBezTo>
                      <a:pt x="52149" y="25573"/>
                      <a:pt x="49484" y="22908"/>
                      <a:pt x="46196" y="22908"/>
                    </a:cubicBezTo>
                    <a:cubicBezTo>
                      <a:pt x="42908" y="22908"/>
                      <a:pt x="40243" y="25573"/>
                      <a:pt x="40243" y="28861"/>
                    </a:cubicBezTo>
                    <a:cubicBezTo>
                      <a:pt x="40243" y="32149"/>
                      <a:pt x="42908" y="34814"/>
                      <a:pt x="46196" y="34814"/>
                    </a:cubicBezTo>
                    <a:close/>
                    <a:moveTo>
                      <a:pt x="46196" y="57721"/>
                    </a:moveTo>
                    <a:cubicBezTo>
                      <a:pt x="49484" y="57721"/>
                      <a:pt x="52149" y="55056"/>
                      <a:pt x="52149" y="51768"/>
                    </a:cubicBezTo>
                    <a:cubicBezTo>
                      <a:pt x="52149" y="48480"/>
                      <a:pt x="49484" y="45815"/>
                      <a:pt x="46196" y="45815"/>
                    </a:cubicBezTo>
                    <a:cubicBezTo>
                      <a:pt x="42908" y="45815"/>
                      <a:pt x="40243" y="48480"/>
                      <a:pt x="40243" y="51768"/>
                    </a:cubicBezTo>
                    <a:cubicBezTo>
                      <a:pt x="40243" y="55056"/>
                      <a:pt x="42908" y="57721"/>
                      <a:pt x="46196" y="57721"/>
                    </a:cubicBezTo>
                    <a:close/>
                    <a:moveTo>
                      <a:pt x="46196" y="80629"/>
                    </a:moveTo>
                    <a:cubicBezTo>
                      <a:pt x="49484" y="80629"/>
                      <a:pt x="52149" y="77964"/>
                      <a:pt x="52149" y="74676"/>
                    </a:cubicBezTo>
                    <a:cubicBezTo>
                      <a:pt x="52149" y="71388"/>
                      <a:pt x="49484" y="68723"/>
                      <a:pt x="46196" y="68723"/>
                    </a:cubicBezTo>
                    <a:cubicBezTo>
                      <a:pt x="42908" y="68723"/>
                      <a:pt x="40243" y="71388"/>
                      <a:pt x="40243" y="74676"/>
                    </a:cubicBezTo>
                    <a:cubicBezTo>
                      <a:pt x="40243" y="77964"/>
                      <a:pt x="42908" y="80629"/>
                      <a:pt x="46196" y="80629"/>
                    </a:cubicBezTo>
                    <a:close/>
                    <a:moveTo>
                      <a:pt x="46196" y="103584"/>
                    </a:moveTo>
                    <a:cubicBezTo>
                      <a:pt x="49484" y="103584"/>
                      <a:pt x="52149" y="100919"/>
                      <a:pt x="52149" y="97631"/>
                    </a:cubicBezTo>
                    <a:cubicBezTo>
                      <a:pt x="52149" y="94343"/>
                      <a:pt x="49484" y="91678"/>
                      <a:pt x="46196" y="91678"/>
                    </a:cubicBezTo>
                    <a:cubicBezTo>
                      <a:pt x="42908" y="91678"/>
                      <a:pt x="40243" y="94343"/>
                      <a:pt x="40243" y="97631"/>
                    </a:cubicBezTo>
                    <a:cubicBezTo>
                      <a:pt x="40243" y="100919"/>
                      <a:pt x="42908" y="103584"/>
                      <a:pt x="46196" y="103584"/>
                    </a:cubicBezTo>
                    <a:close/>
                    <a:moveTo>
                      <a:pt x="46196" y="126492"/>
                    </a:moveTo>
                    <a:cubicBezTo>
                      <a:pt x="49484" y="126492"/>
                      <a:pt x="52149" y="123827"/>
                      <a:pt x="52149" y="120539"/>
                    </a:cubicBezTo>
                    <a:cubicBezTo>
                      <a:pt x="52149" y="117251"/>
                      <a:pt x="49484" y="114586"/>
                      <a:pt x="46196" y="114586"/>
                    </a:cubicBezTo>
                    <a:cubicBezTo>
                      <a:pt x="42908" y="114586"/>
                      <a:pt x="40243" y="117251"/>
                      <a:pt x="40243" y="120539"/>
                    </a:cubicBezTo>
                    <a:cubicBezTo>
                      <a:pt x="40243" y="123827"/>
                      <a:pt x="42908" y="126492"/>
                      <a:pt x="46196" y="126492"/>
                    </a:cubicBezTo>
                    <a:close/>
                    <a:moveTo>
                      <a:pt x="46196" y="149400"/>
                    </a:moveTo>
                    <a:cubicBezTo>
                      <a:pt x="49484" y="149400"/>
                      <a:pt x="52149" y="146734"/>
                      <a:pt x="52149" y="143446"/>
                    </a:cubicBezTo>
                    <a:cubicBezTo>
                      <a:pt x="52149" y="140159"/>
                      <a:pt x="49484" y="137493"/>
                      <a:pt x="46196" y="137493"/>
                    </a:cubicBezTo>
                    <a:cubicBezTo>
                      <a:pt x="42908" y="137493"/>
                      <a:pt x="40243" y="140159"/>
                      <a:pt x="40243" y="143446"/>
                    </a:cubicBezTo>
                    <a:cubicBezTo>
                      <a:pt x="40243" y="146734"/>
                      <a:pt x="42908" y="149400"/>
                      <a:pt x="46196" y="149400"/>
                    </a:cubicBezTo>
                    <a:close/>
                    <a:moveTo>
                      <a:pt x="46196" y="172307"/>
                    </a:moveTo>
                    <a:cubicBezTo>
                      <a:pt x="49484" y="172307"/>
                      <a:pt x="52149" y="169642"/>
                      <a:pt x="52149" y="166354"/>
                    </a:cubicBezTo>
                    <a:cubicBezTo>
                      <a:pt x="52149" y="163066"/>
                      <a:pt x="49484" y="160401"/>
                      <a:pt x="46196" y="160401"/>
                    </a:cubicBezTo>
                    <a:cubicBezTo>
                      <a:pt x="42908" y="160401"/>
                      <a:pt x="40243" y="163066"/>
                      <a:pt x="40243" y="166354"/>
                    </a:cubicBezTo>
                    <a:cubicBezTo>
                      <a:pt x="40243" y="169642"/>
                      <a:pt x="42908" y="172307"/>
                      <a:pt x="46196" y="172307"/>
                    </a:cubicBezTo>
                    <a:close/>
                    <a:moveTo>
                      <a:pt x="46196" y="195263"/>
                    </a:moveTo>
                    <a:cubicBezTo>
                      <a:pt x="49484" y="195263"/>
                      <a:pt x="52149" y="192597"/>
                      <a:pt x="52149" y="189309"/>
                    </a:cubicBezTo>
                    <a:cubicBezTo>
                      <a:pt x="52149" y="186022"/>
                      <a:pt x="49484" y="183356"/>
                      <a:pt x="46196" y="183356"/>
                    </a:cubicBezTo>
                    <a:cubicBezTo>
                      <a:pt x="42908" y="183356"/>
                      <a:pt x="40243" y="186022"/>
                      <a:pt x="40243" y="189309"/>
                    </a:cubicBezTo>
                    <a:cubicBezTo>
                      <a:pt x="40243" y="192597"/>
                      <a:pt x="42908" y="195263"/>
                      <a:pt x="46196" y="195263"/>
                    </a:cubicBezTo>
                    <a:close/>
                    <a:moveTo>
                      <a:pt x="26051" y="11906"/>
                    </a:moveTo>
                    <a:cubicBezTo>
                      <a:pt x="29339" y="11906"/>
                      <a:pt x="32004" y="9241"/>
                      <a:pt x="32004" y="5953"/>
                    </a:cubicBezTo>
                    <a:cubicBezTo>
                      <a:pt x="32004" y="2665"/>
                      <a:pt x="29339" y="0"/>
                      <a:pt x="26051" y="0"/>
                    </a:cubicBezTo>
                    <a:cubicBezTo>
                      <a:pt x="22763" y="0"/>
                      <a:pt x="20098" y="2665"/>
                      <a:pt x="20098" y="5953"/>
                    </a:cubicBezTo>
                    <a:cubicBezTo>
                      <a:pt x="20098" y="9241"/>
                      <a:pt x="22763" y="11906"/>
                      <a:pt x="26051" y="11906"/>
                    </a:cubicBezTo>
                    <a:close/>
                    <a:moveTo>
                      <a:pt x="26051" y="34814"/>
                    </a:moveTo>
                    <a:cubicBezTo>
                      <a:pt x="29339" y="34814"/>
                      <a:pt x="32004" y="32149"/>
                      <a:pt x="32004" y="28861"/>
                    </a:cubicBezTo>
                    <a:cubicBezTo>
                      <a:pt x="32004" y="25573"/>
                      <a:pt x="29339" y="22908"/>
                      <a:pt x="26051" y="22908"/>
                    </a:cubicBezTo>
                    <a:cubicBezTo>
                      <a:pt x="22763" y="22908"/>
                      <a:pt x="20098" y="25573"/>
                      <a:pt x="20098" y="28861"/>
                    </a:cubicBezTo>
                    <a:cubicBezTo>
                      <a:pt x="20098" y="32149"/>
                      <a:pt x="22763" y="34814"/>
                      <a:pt x="26051" y="34814"/>
                    </a:cubicBezTo>
                    <a:close/>
                    <a:moveTo>
                      <a:pt x="26051" y="57721"/>
                    </a:moveTo>
                    <a:cubicBezTo>
                      <a:pt x="29339" y="57721"/>
                      <a:pt x="32004" y="55056"/>
                      <a:pt x="32004" y="51768"/>
                    </a:cubicBezTo>
                    <a:cubicBezTo>
                      <a:pt x="32004" y="48480"/>
                      <a:pt x="29339" y="45815"/>
                      <a:pt x="26051" y="45815"/>
                    </a:cubicBezTo>
                    <a:cubicBezTo>
                      <a:pt x="22763" y="45815"/>
                      <a:pt x="20098" y="48480"/>
                      <a:pt x="20098" y="51768"/>
                    </a:cubicBezTo>
                    <a:cubicBezTo>
                      <a:pt x="20098" y="55056"/>
                      <a:pt x="22763" y="57721"/>
                      <a:pt x="26051" y="57721"/>
                    </a:cubicBezTo>
                    <a:close/>
                    <a:moveTo>
                      <a:pt x="26051" y="80629"/>
                    </a:moveTo>
                    <a:cubicBezTo>
                      <a:pt x="29339" y="80629"/>
                      <a:pt x="32004" y="77964"/>
                      <a:pt x="32004" y="74676"/>
                    </a:cubicBezTo>
                    <a:cubicBezTo>
                      <a:pt x="32004" y="71388"/>
                      <a:pt x="29339" y="68723"/>
                      <a:pt x="26051" y="68723"/>
                    </a:cubicBezTo>
                    <a:cubicBezTo>
                      <a:pt x="22763" y="68723"/>
                      <a:pt x="20098" y="71388"/>
                      <a:pt x="20098" y="74676"/>
                    </a:cubicBezTo>
                    <a:cubicBezTo>
                      <a:pt x="20098" y="77964"/>
                      <a:pt x="22763" y="80629"/>
                      <a:pt x="26051" y="80629"/>
                    </a:cubicBezTo>
                    <a:close/>
                    <a:moveTo>
                      <a:pt x="26051" y="103584"/>
                    </a:moveTo>
                    <a:cubicBezTo>
                      <a:pt x="29339" y="103584"/>
                      <a:pt x="32004" y="100919"/>
                      <a:pt x="32004" y="97631"/>
                    </a:cubicBezTo>
                    <a:cubicBezTo>
                      <a:pt x="32004" y="94343"/>
                      <a:pt x="29339" y="91678"/>
                      <a:pt x="26051" y="91678"/>
                    </a:cubicBezTo>
                    <a:cubicBezTo>
                      <a:pt x="22763" y="91678"/>
                      <a:pt x="20098" y="94343"/>
                      <a:pt x="20098" y="97631"/>
                    </a:cubicBezTo>
                    <a:cubicBezTo>
                      <a:pt x="20098" y="100919"/>
                      <a:pt x="22763" y="103584"/>
                      <a:pt x="26051" y="103584"/>
                    </a:cubicBezTo>
                    <a:close/>
                    <a:moveTo>
                      <a:pt x="26051" y="126492"/>
                    </a:moveTo>
                    <a:cubicBezTo>
                      <a:pt x="29339" y="126492"/>
                      <a:pt x="32004" y="123827"/>
                      <a:pt x="32004" y="120539"/>
                    </a:cubicBezTo>
                    <a:cubicBezTo>
                      <a:pt x="32004" y="117251"/>
                      <a:pt x="29339" y="114586"/>
                      <a:pt x="26051" y="114586"/>
                    </a:cubicBezTo>
                    <a:cubicBezTo>
                      <a:pt x="22763" y="114586"/>
                      <a:pt x="20098" y="117251"/>
                      <a:pt x="20098" y="120539"/>
                    </a:cubicBezTo>
                    <a:cubicBezTo>
                      <a:pt x="20098" y="123827"/>
                      <a:pt x="22763" y="126492"/>
                      <a:pt x="26051" y="126492"/>
                    </a:cubicBezTo>
                    <a:close/>
                    <a:moveTo>
                      <a:pt x="26051" y="149400"/>
                    </a:moveTo>
                    <a:cubicBezTo>
                      <a:pt x="29339" y="149400"/>
                      <a:pt x="32004" y="146734"/>
                      <a:pt x="32004" y="143446"/>
                    </a:cubicBezTo>
                    <a:cubicBezTo>
                      <a:pt x="32004" y="140159"/>
                      <a:pt x="29339" y="137493"/>
                      <a:pt x="26051" y="137493"/>
                    </a:cubicBezTo>
                    <a:cubicBezTo>
                      <a:pt x="22763" y="137493"/>
                      <a:pt x="20098" y="140159"/>
                      <a:pt x="20098" y="143446"/>
                    </a:cubicBezTo>
                    <a:cubicBezTo>
                      <a:pt x="20098" y="146734"/>
                      <a:pt x="22763" y="149400"/>
                      <a:pt x="26051" y="149400"/>
                    </a:cubicBezTo>
                    <a:close/>
                    <a:moveTo>
                      <a:pt x="26051" y="172307"/>
                    </a:moveTo>
                    <a:cubicBezTo>
                      <a:pt x="29339" y="172307"/>
                      <a:pt x="32004" y="169642"/>
                      <a:pt x="32004" y="166354"/>
                    </a:cubicBezTo>
                    <a:cubicBezTo>
                      <a:pt x="32004" y="163066"/>
                      <a:pt x="29339" y="160401"/>
                      <a:pt x="26051" y="160401"/>
                    </a:cubicBezTo>
                    <a:cubicBezTo>
                      <a:pt x="22763" y="160401"/>
                      <a:pt x="20098" y="163066"/>
                      <a:pt x="20098" y="166354"/>
                    </a:cubicBezTo>
                    <a:cubicBezTo>
                      <a:pt x="20098" y="169642"/>
                      <a:pt x="22763" y="172307"/>
                      <a:pt x="26051" y="172307"/>
                    </a:cubicBezTo>
                    <a:close/>
                    <a:moveTo>
                      <a:pt x="26051" y="195263"/>
                    </a:moveTo>
                    <a:cubicBezTo>
                      <a:pt x="29339" y="195263"/>
                      <a:pt x="32004" y="192597"/>
                      <a:pt x="32004" y="189309"/>
                    </a:cubicBezTo>
                    <a:cubicBezTo>
                      <a:pt x="32004" y="186022"/>
                      <a:pt x="29339" y="183356"/>
                      <a:pt x="26051" y="183356"/>
                    </a:cubicBezTo>
                    <a:cubicBezTo>
                      <a:pt x="22763" y="183356"/>
                      <a:pt x="20098" y="186022"/>
                      <a:pt x="20098" y="189309"/>
                    </a:cubicBezTo>
                    <a:cubicBezTo>
                      <a:pt x="20098" y="192597"/>
                      <a:pt x="22763" y="195263"/>
                      <a:pt x="26051" y="195263"/>
                    </a:cubicBezTo>
                    <a:close/>
                    <a:moveTo>
                      <a:pt x="5953" y="11906"/>
                    </a:moveTo>
                    <a:cubicBezTo>
                      <a:pt x="9241" y="11906"/>
                      <a:pt x="11906" y="9241"/>
                      <a:pt x="11906" y="5953"/>
                    </a:cubicBezTo>
                    <a:cubicBezTo>
                      <a:pt x="11906" y="2665"/>
                      <a:pt x="9241" y="0"/>
                      <a:pt x="5953" y="0"/>
                    </a:cubicBezTo>
                    <a:cubicBezTo>
                      <a:pt x="2665" y="0"/>
                      <a:pt x="0" y="2665"/>
                      <a:pt x="0" y="5953"/>
                    </a:cubicBezTo>
                    <a:cubicBezTo>
                      <a:pt x="0" y="9241"/>
                      <a:pt x="2665" y="11906"/>
                      <a:pt x="5953" y="11906"/>
                    </a:cubicBezTo>
                    <a:close/>
                    <a:moveTo>
                      <a:pt x="5953" y="34814"/>
                    </a:moveTo>
                    <a:cubicBezTo>
                      <a:pt x="9241" y="34814"/>
                      <a:pt x="11906" y="32149"/>
                      <a:pt x="11906" y="28861"/>
                    </a:cubicBezTo>
                    <a:cubicBezTo>
                      <a:pt x="11906" y="25573"/>
                      <a:pt x="9241" y="22908"/>
                      <a:pt x="5953" y="22908"/>
                    </a:cubicBezTo>
                    <a:cubicBezTo>
                      <a:pt x="2665" y="22908"/>
                      <a:pt x="0" y="25573"/>
                      <a:pt x="0" y="28861"/>
                    </a:cubicBezTo>
                    <a:cubicBezTo>
                      <a:pt x="0" y="32149"/>
                      <a:pt x="2665" y="34814"/>
                      <a:pt x="5953" y="34814"/>
                    </a:cubicBezTo>
                    <a:close/>
                    <a:moveTo>
                      <a:pt x="5953" y="57721"/>
                    </a:moveTo>
                    <a:cubicBezTo>
                      <a:pt x="9241" y="57721"/>
                      <a:pt x="11906" y="55056"/>
                      <a:pt x="11906" y="51768"/>
                    </a:cubicBezTo>
                    <a:cubicBezTo>
                      <a:pt x="11906" y="48480"/>
                      <a:pt x="9241" y="45815"/>
                      <a:pt x="5953" y="45815"/>
                    </a:cubicBezTo>
                    <a:cubicBezTo>
                      <a:pt x="2665" y="45815"/>
                      <a:pt x="0" y="48480"/>
                      <a:pt x="0" y="51768"/>
                    </a:cubicBezTo>
                    <a:cubicBezTo>
                      <a:pt x="0" y="55056"/>
                      <a:pt x="2665" y="57721"/>
                      <a:pt x="5953" y="57721"/>
                    </a:cubicBezTo>
                    <a:close/>
                    <a:moveTo>
                      <a:pt x="5953" y="80629"/>
                    </a:moveTo>
                    <a:cubicBezTo>
                      <a:pt x="9241" y="80629"/>
                      <a:pt x="11906" y="77964"/>
                      <a:pt x="11906" y="74676"/>
                    </a:cubicBezTo>
                    <a:cubicBezTo>
                      <a:pt x="11906" y="71388"/>
                      <a:pt x="9241" y="68723"/>
                      <a:pt x="5953" y="68723"/>
                    </a:cubicBezTo>
                    <a:cubicBezTo>
                      <a:pt x="2665" y="68723"/>
                      <a:pt x="0" y="71388"/>
                      <a:pt x="0" y="74676"/>
                    </a:cubicBezTo>
                    <a:cubicBezTo>
                      <a:pt x="0" y="77964"/>
                      <a:pt x="2665" y="80629"/>
                      <a:pt x="5953" y="80629"/>
                    </a:cubicBezTo>
                    <a:close/>
                    <a:moveTo>
                      <a:pt x="5953" y="103584"/>
                    </a:moveTo>
                    <a:cubicBezTo>
                      <a:pt x="9241" y="103584"/>
                      <a:pt x="11906" y="100919"/>
                      <a:pt x="11906" y="97631"/>
                    </a:cubicBezTo>
                    <a:cubicBezTo>
                      <a:pt x="11906" y="94343"/>
                      <a:pt x="9241" y="91678"/>
                      <a:pt x="5953" y="91678"/>
                    </a:cubicBezTo>
                    <a:cubicBezTo>
                      <a:pt x="2665" y="91678"/>
                      <a:pt x="0" y="94343"/>
                      <a:pt x="0" y="97631"/>
                    </a:cubicBezTo>
                    <a:cubicBezTo>
                      <a:pt x="0" y="100919"/>
                      <a:pt x="2665" y="103584"/>
                      <a:pt x="5953" y="103584"/>
                    </a:cubicBezTo>
                    <a:close/>
                    <a:moveTo>
                      <a:pt x="5953" y="126492"/>
                    </a:moveTo>
                    <a:cubicBezTo>
                      <a:pt x="9241" y="126492"/>
                      <a:pt x="11906" y="123827"/>
                      <a:pt x="11906" y="120539"/>
                    </a:cubicBezTo>
                    <a:cubicBezTo>
                      <a:pt x="11906" y="117251"/>
                      <a:pt x="9241" y="114586"/>
                      <a:pt x="5953" y="114586"/>
                    </a:cubicBezTo>
                    <a:cubicBezTo>
                      <a:pt x="2665" y="114586"/>
                      <a:pt x="0" y="117251"/>
                      <a:pt x="0" y="120539"/>
                    </a:cubicBezTo>
                    <a:cubicBezTo>
                      <a:pt x="0" y="123827"/>
                      <a:pt x="2665" y="126492"/>
                      <a:pt x="5953" y="126492"/>
                    </a:cubicBezTo>
                    <a:close/>
                    <a:moveTo>
                      <a:pt x="5953" y="149400"/>
                    </a:moveTo>
                    <a:cubicBezTo>
                      <a:pt x="9241" y="149400"/>
                      <a:pt x="11906" y="146734"/>
                      <a:pt x="11906" y="143446"/>
                    </a:cubicBezTo>
                    <a:cubicBezTo>
                      <a:pt x="11906" y="140159"/>
                      <a:pt x="9241" y="137493"/>
                      <a:pt x="5953" y="137493"/>
                    </a:cubicBezTo>
                    <a:cubicBezTo>
                      <a:pt x="2665" y="137493"/>
                      <a:pt x="0" y="140159"/>
                      <a:pt x="0" y="143446"/>
                    </a:cubicBezTo>
                    <a:cubicBezTo>
                      <a:pt x="0" y="146734"/>
                      <a:pt x="2665" y="149400"/>
                      <a:pt x="5953" y="149400"/>
                    </a:cubicBezTo>
                    <a:close/>
                    <a:moveTo>
                      <a:pt x="5953" y="172307"/>
                    </a:moveTo>
                    <a:cubicBezTo>
                      <a:pt x="9241" y="172307"/>
                      <a:pt x="11906" y="169642"/>
                      <a:pt x="11906" y="166354"/>
                    </a:cubicBezTo>
                    <a:cubicBezTo>
                      <a:pt x="11906" y="163066"/>
                      <a:pt x="9241" y="160401"/>
                      <a:pt x="5953" y="160401"/>
                    </a:cubicBezTo>
                    <a:cubicBezTo>
                      <a:pt x="2665" y="160401"/>
                      <a:pt x="0" y="163066"/>
                      <a:pt x="0" y="166354"/>
                    </a:cubicBezTo>
                    <a:cubicBezTo>
                      <a:pt x="0" y="169642"/>
                      <a:pt x="2665" y="172307"/>
                      <a:pt x="5953" y="172307"/>
                    </a:cubicBezTo>
                    <a:close/>
                    <a:moveTo>
                      <a:pt x="5953" y="195263"/>
                    </a:moveTo>
                    <a:cubicBezTo>
                      <a:pt x="9241" y="195263"/>
                      <a:pt x="11906" y="192597"/>
                      <a:pt x="11906" y="189309"/>
                    </a:cubicBezTo>
                    <a:cubicBezTo>
                      <a:pt x="11906" y="186022"/>
                      <a:pt x="9241" y="183356"/>
                      <a:pt x="5953" y="183356"/>
                    </a:cubicBezTo>
                    <a:cubicBezTo>
                      <a:pt x="2665" y="183356"/>
                      <a:pt x="0" y="186022"/>
                      <a:pt x="0" y="189309"/>
                    </a:cubicBezTo>
                    <a:cubicBezTo>
                      <a:pt x="0" y="192597"/>
                      <a:pt x="2665" y="195263"/>
                      <a:pt x="5953" y="195263"/>
                    </a:cubicBezTo>
                    <a:close/>
                  </a:path>
                </a:pathLst>
              </a:custGeom>
              <a:solidFill>
                <a:srgbClr val="898989">
                  <a:alpha val="5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325B64BA-77EB-BFF1-06E2-335139BD8FD9}"/>
                </a:ext>
              </a:extLst>
            </p:cNvPr>
            <p:cNvSpPr/>
            <p:nvPr/>
          </p:nvSpPr>
          <p:spPr>
            <a:xfrm>
              <a:off x="6463559" y="1717225"/>
              <a:ext cx="735663" cy="440340"/>
            </a:xfrm>
            <a:custGeom>
              <a:avLst/>
              <a:gdLst>
                <a:gd name="connsiteX0" fmla="*/ 677989 w 735663"/>
                <a:gd name="connsiteY0" fmla="*/ 0 h 440340"/>
                <a:gd name="connsiteX1" fmla="*/ 57674 w 735663"/>
                <a:gd name="connsiteY1" fmla="*/ 0 h 440340"/>
                <a:gd name="connsiteX2" fmla="*/ 0 w 735663"/>
                <a:gd name="connsiteY2" fmla="*/ 57674 h 440340"/>
                <a:gd name="connsiteX3" fmla="*/ 0 w 735663"/>
                <a:gd name="connsiteY3" fmla="*/ 382667 h 440340"/>
                <a:gd name="connsiteX4" fmla="*/ 57674 w 735663"/>
                <a:gd name="connsiteY4" fmla="*/ 440341 h 440340"/>
                <a:gd name="connsiteX5" fmla="*/ 677989 w 735663"/>
                <a:gd name="connsiteY5" fmla="*/ 440341 h 440340"/>
                <a:gd name="connsiteX6" fmla="*/ 735663 w 735663"/>
                <a:gd name="connsiteY6" fmla="*/ 382667 h 440340"/>
                <a:gd name="connsiteX7" fmla="*/ 735664 w 735663"/>
                <a:gd name="connsiteY7" fmla="*/ 57674 h 440340"/>
                <a:gd name="connsiteX8" fmla="*/ 677990 w 735663"/>
                <a:gd name="connsiteY8" fmla="*/ 0 h 44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663" h="440340">
                  <a:moveTo>
                    <a:pt x="677989" y="0"/>
                  </a:moveTo>
                  <a:lnTo>
                    <a:pt x="57674" y="0"/>
                  </a:lnTo>
                  <a:cubicBezTo>
                    <a:pt x="25822" y="0"/>
                    <a:pt x="0" y="25821"/>
                    <a:pt x="0" y="57674"/>
                  </a:cubicBezTo>
                  <a:lnTo>
                    <a:pt x="0" y="382667"/>
                  </a:lnTo>
                  <a:cubicBezTo>
                    <a:pt x="0" y="414519"/>
                    <a:pt x="25822" y="440341"/>
                    <a:pt x="57674" y="440341"/>
                  </a:cubicBezTo>
                  <a:lnTo>
                    <a:pt x="677989" y="440341"/>
                  </a:lnTo>
                  <a:cubicBezTo>
                    <a:pt x="709842" y="440341"/>
                    <a:pt x="735663" y="414519"/>
                    <a:pt x="735663" y="382667"/>
                  </a:cubicBezTo>
                  <a:lnTo>
                    <a:pt x="735664" y="57674"/>
                  </a:lnTo>
                  <a:cubicBezTo>
                    <a:pt x="735664" y="25821"/>
                    <a:pt x="709842" y="0"/>
                    <a:pt x="677990" y="0"/>
                  </a:cubicBezTo>
                  <a:close/>
                </a:path>
              </a:pathLst>
            </a:custGeom>
            <a:solidFill>
              <a:srgbClr val="A1BEF7">
                <a:alpha val="68000"/>
              </a:srgbClr>
            </a:solidFill>
            <a:ln w="4143" cap="flat">
              <a:solidFill>
                <a:srgbClr val="000000">
                  <a:alpha val="68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9957337-3073-F0E9-546E-EF3617676FC6}"/>
                </a:ext>
              </a:extLst>
            </p:cNvPr>
            <p:cNvSpPr/>
            <p:nvPr/>
          </p:nvSpPr>
          <p:spPr>
            <a:xfrm>
              <a:off x="6743403" y="1957255"/>
              <a:ext cx="361854" cy="157972"/>
            </a:xfrm>
            <a:custGeom>
              <a:avLst/>
              <a:gdLst>
                <a:gd name="connsiteX0" fmla="*/ 328994 w 361854"/>
                <a:gd name="connsiteY0" fmla="*/ 0 h 157972"/>
                <a:gd name="connsiteX1" fmla="*/ 32861 w 361854"/>
                <a:gd name="connsiteY1" fmla="*/ 0 h 157972"/>
                <a:gd name="connsiteX2" fmla="*/ 0 w 361854"/>
                <a:gd name="connsiteY2" fmla="*/ 32861 h 157972"/>
                <a:gd name="connsiteX3" fmla="*/ 0 w 361854"/>
                <a:gd name="connsiteY3" fmla="*/ 125111 h 157972"/>
                <a:gd name="connsiteX4" fmla="*/ 32861 w 361854"/>
                <a:gd name="connsiteY4" fmla="*/ 157972 h 157972"/>
                <a:gd name="connsiteX5" fmla="*/ 328994 w 361854"/>
                <a:gd name="connsiteY5" fmla="*/ 157972 h 157972"/>
                <a:gd name="connsiteX6" fmla="*/ 361855 w 361854"/>
                <a:gd name="connsiteY6" fmla="*/ 125111 h 157972"/>
                <a:gd name="connsiteX7" fmla="*/ 361855 w 361854"/>
                <a:gd name="connsiteY7" fmla="*/ 32861 h 157972"/>
                <a:gd name="connsiteX8" fmla="*/ 328993 w 361854"/>
                <a:gd name="connsiteY8" fmla="*/ 0 h 15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854" h="157972">
                  <a:moveTo>
                    <a:pt x="328994" y="0"/>
                  </a:moveTo>
                  <a:lnTo>
                    <a:pt x="32861" y="0"/>
                  </a:lnTo>
                  <a:cubicBezTo>
                    <a:pt x="14712" y="0"/>
                    <a:pt x="0" y="14712"/>
                    <a:pt x="0" y="32861"/>
                  </a:cubicBezTo>
                  <a:lnTo>
                    <a:pt x="0" y="125111"/>
                  </a:lnTo>
                  <a:cubicBezTo>
                    <a:pt x="0" y="143260"/>
                    <a:pt x="14712" y="157972"/>
                    <a:pt x="32861" y="157972"/>
                  </a:cubicBezTo>
                  <a:lnTo>
                    <a:pt x="328994" y="157972"/>
                  </a:lnTo>
                  <a:cubicBezTo>
                    <a:pt x="347142" y="157972"/>
                    <a:pt x="361855" y="143260"/>
                    <a:pt x="361855" y="125111"/>
                  </a:cubicBezTo>
                  <a:lnTo>
                    <a:pt x="361855" y="32861"/>
                  </a:lnTo>
                  <a:cubicBezTo>
                    <a:pt x="361855" y="14712"/>
                    <a:pt x="347142" y="0"/>
                    <a:pt x="328993" y="0"/>
                  </a:cubicBezTo>
                  <a:close/>
                </a:path>
              </a:pathLst>
            </a:custGeom>
            <a:solidFill>
              <a:srgbClr val="FFFFFF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AD5219B-F5E3-84E9-C6DE-9E1497FB432F}"/>
                </a:ext>
              </a:extLst>
            </p:cNvPr>
            <p:cNvSpPr/>
            <p:nvPr/>
          </p:nvSpPr>
          <p:spPr>
            <a:xfrm>
              <a:off x="6516756" y="1764659"/>
              <a:ext cx="586644" cy="329564"/>
            </a:xfrm>
            <a:custGeom>
              <a:avLst/>
              <a:gdLst>
                <a:gd name="connsiteX0" fmla="*/ 572881 w 586644"/>
                <a:gd name="connsiteY0" fmla="*/ 0 h 329564"/>
                <a:gd name="connsiteX1" fmla="*/ 236744 w 586644"/>
                <a:gd name="connsiteY1" fmla="*/ 0 h 329564"/>
                <a:gd name="connsiteX2" fmla="*/ 222980 w 586644"/>
                <a:gd name="connsiteY2" fmla="*/ 13764 h 329564"/>
                <a:gd name="connsiteX3" fmla="*/ 222980 w 586644"/>
                <a:gd name="connsiteY3" fmla="*/ 13811 h 329564"/>
                <a:gd name="connsiteX4" fmla="*/ 236744 w 586644"/>
                <a:gd name="connsiteY4" fmla="*/ 27575 h 329564"/>
                <a:gd name="connsiteX5" fmla="*/ 572881 w 586644"/>
                <a:gd name="connsiteY5" fmla="*/ 27575 h 329564"/>
                <a:gd name="connsiteX6" fmla="*/ 586645 w 586644"/>
                <a:gd name="connsiteY6" fmla="*/ 13811 h 329564"/>
                <a:gd name="connsiteX7" fmla="*/ 586645 w 586644"/>
                <a:gd name="connsiteY7" fmla="*/ 13764 h 329564"/>
                <a:gd name="connsiteX8" fmla="*/ 572881 w 586644"/>
                <a:gd name="connsiteY8" fmla="*/ 0 h 329564"/>
                <a:gd name="connsiteX9" fmla="*/ 572881 w 586644"/>
                <a:gd name="connsiteY9" fmla="*/ 60389 h 329564"/>
                <a:gd name="connsiteX10" fmla="*/ 236744 w 586644"/>
                <a:gd name="connsiteY10" fmla="*/ 60389 h 329564"/>
                <a:gd name="connsiteX11" fmla="*/ 222980 w 586644"/>
                <a:gd name="connsiteY11" fmla="*/ 74152 h 329564"/>
                <a:gd name="connsiteX12" fmla="*/ 222980 w 586644"/>
                <a:gd name="connsiteY12" fmla="*/ 74200 h 329564"/>
                <a:gd name="connsiteX13" fmla="*/ 236744 w 586644"/>
                <a:gd name="connsiteY13" fmla="*/ 87963 h 329564"/>
                <a:gd name="connsiteX14" fmla="*/ 572881 w 586644"/>
                <a:gd name="connsiteY14" fmla="*/ 87963 h 329564"/>
                <a:gd name="connsiteX15" fmla="*/ 586645 w 586644"/>
                <a:gd name="connsiteY15" fmla="*/ 74200 h 329564"/>
                <a:gd name="connsiteX16" fmla="*/ 586645 w 586644"/>
                <a:gd name="connsiteY16" fmla="*/ 74152 h 329564"/>
                <a:gd name="connsiteX17" fmla="*/ 572881 w 586644"/>
                <a:gd name="connsiteY17" fmla="*/ 60389 h 329564"/>
                <a:gd name="connsiteX18" fmla="*/ 374428 w 586644"/>
                <a:gd name="connsiteY18" fmla="*/ 116824 h 329564"/>
                <a:gd name="connsiteX19" fmla="*/ 236744 w 586644"/>
                <a:gd name="connsiteY19" fmla="*/ 116824 h 329564"/>
                <a:gd name="connsiteX20" fmla="*/ 222980 w 586644"/>
                <a:gd name="connsiteY20" fmla="*/ 130588 h 329564"/>
                <a:gd name="connsiteX21" fmla="*/ 222980 w 586644"/>
                <a:gd name="connsiteY21" fmla="*/ 130635 h 329564"/>
                <a:gd name="connsiteX22" fmla="*/ 236744 w 586644"/>
                <a:gd name="connsiteY22" fmla="*/ 144399 h 329564"/>
                <a:gd name="connsiteX23" fmla="*/ 374428 w 586644"/>
                <a:gd name="connsiteY23" fmla="*/ 144399 h 329564"/>
                <a:gd name="connsiteX24" fmla="*/ 388191 w 586644"/>
                <a:gd name="connsiteY24" fmla="*/ 130635 h 329564"/>
                <a:gd name="connsiteX25" fmla="*/ 388191 w 586644"/>
                <a:gd name="connsiteY25" fmla="*/ 130588 h 329564"/>
                <a:gd name="connsiteX26" fmla="*/ 374428 w 586644"/>
                <a:gd name="connsiteY26" fmla="*/ 116824 h 329564"/>
                <a:gd name="connsiteX27" fmla="*/ 151448 w 586644"/>
                <a:gd name="connsiteY27" fmla="*/ 193405 h 329564"/>
                <a:gd name="connsiteX28" fmla="*/ 13764 w 586644"/>
                <a:gd name="connsiteY28" fmla="*/ 193405 h 329564"/>
                <a:gd name="connsiteX29" fmla="*/ 0 w 586644"/>
                <a:gd name="connsiteY29" fmla="*/ 207169 h 329564"/>
                <a:gd name="connsiteX30" fmla="*/ 0 w 586644"/>
                <a:gd name="connsiteY30" fmla="*/ 207216 h 329564"/>
                <a:gd name="connsiteX31" fmla="*/ 13764 w 586644"/>
                <a:gd name="connsiteY31" fmla="*/ 220980 h 329564"/>
                <a:gd name="connsiteX32" fmla="*/ 151448 w 586644"/>
                <a:gd name="connsiteY32" fmla="*/ 220980 h 329564"/>
                <a:gd name="connsiteX33" fmla="*/ 165211 w 586644"/>
                <a:gd name="connsiteY33" fmla="*/ 207216 h 329564"/>
                <a:gd name="connsiteX34" fmla="*/ 165211 w 586644"/>
                <a:gd name="connsiteY34" fmla="*/ 207169 h 329564"/>
                <a:gd name="connsiteX35" fmla="*/ 151448 w 586644"/>
                <a:gd name="connsiteY35" fmla="*/ 193405 h 329564"/>
                <a:gd name="connsiteX36" fmla="*/ 151448 w 586644"/>
                <a:gd name="connsiteY36" fmla="*/ 247698 h 329564"/>
                <a:gd name="connsiteX37" fmla="*/ 13764 w 586644"/>
                <a:gd name="connsiteY37" fmla="*/ 247698 h 329564"/>
                <a:gd name="connsiteX38" fmla="*/ 0 w 586644"/>
                <a:gd name="connsiteY38" fmla="*/ 261461 h 329564"/>
                <a:gd name="connsiteX39" fmla="*/ 0 w 586644"/>
                <a:gd name="connsiteY39" fmla="*/ 261509 h 329564"/>
                <a:gd name="connsiteX40" fmla="*/ 13764 w 586644"/>
                <a:gd name="connsiteY40" fmla="*/ 275273 h 329564"/>
                <a:gd name="connsiteX41" fmla="*/ 151448 w 586644"/>
                <a:gd name="connsiteY41" fmla="*/ 275273 h 329564"/>
                <a:gd name="connsiteX42" fmla="*/ 165211 w 586644"/>
                <a:gd name="connsiteY42" fmla="*/ 261509 h 329564"/>
                <a:gd name="connsiteX43" fmla="*/ 165211 w 586644"/>
                <a:gd name="connsiteY43" fmla="*/ 261461 h 329564"/>
                <a:gd name="connsiteX44" fmla="*/ 151448 w 586644"/>
                <a:gd name="connsiteY44" fmla="*/ 247698 h 329564"/>
                <a:gd name="connsiteX45" fmla="*/ 85677 w 586644"/>
                <a:gd name="connsiteY45" fmla="*/ 301990 h 329564"/>
                <a:gd name="connsiteX46" fmla="*/ 13764 w 586644"/>
                <a:gd name="connsiteY46" fmla="*/ 301990 h 329564"/>
                <a:gd name="connsiteX47" fmla="*/ 0 w 586644"/>
                <a:gd name="connsiteY47" fmla="*/ 315754 h 329564"/>
                <a:gd name="connsiteX48" fmla="*/ 0 w 586644"/>
                <a:gd name="connsiteY48" fmla="*/ 315801 h 329564"/>
                <a:gd name="connsiteX49" fmla="*/ 13764 w 586644"/>
                <a:gd name="connsiteY49" fmla="*/ 329565 h 329564"/>
                <a:gd name="connsiteX50" fmla="*/ 85677 w 586644"/>
                <a:gd name="connsiteY50" fmla="*/ 329565 h 329564"/>
                <a:gd name="connsiteX51" fmla="*/ 99441 w 586644"/>
                <a:gd name="connsiteY51" fmla="*/ 315801 h 329564"/>
                <a:gd name="connsiteX52" fmla="*/ 99441 w 586644"/>
                <a:gd name="connsiteY52" fmla="*/ 315754 h 329564"/>
                <a:gd name="connsiteX53" fmla="*/ 85677 w 586644"/>
                <a:gd name="connsiteY53" fmla="*/ 301990 h 3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86644" h="329564">
                  <a:moveTo>
                    <a:pt x="572881" y="0"/>
                  </a:moveTo>
                  <a:lnTo>
                    <a:pt x="236744" y="0"/>
                  </a:lnTo>
                  <a:cubicBezTo>
                    <a:pt x="229143" y="0"/>
                    <a:pt x="222980" y="6163"/>
                    <a:pt x="222980" y="13764"/>
                  </a:cubicBezTo>
                  <a:lnTo>
                    <a:pt x="222980" y="13811"/>
                  </a:lnTo>
                  <a:cubicBezTo>
                    <a:pt x="222980" y="21412"/>
                    <a:pt x="229143" y="27575"/>
                    <a:pt x="236744" y="27575"/>
                  </a:cubicBezTo>
                  <a:lnTo>
                    <a:pt x="572881" y="27575"/>
                  </a:lnTo>
                  <a:cubicBezTo>
                    <a:pt x="580482" y="27575"/>
                    <a:pt x="586645" y="21412"/>
                    <a:pt x="586645" y="13811"/>
                  </a:cubicBezTo>
                  <a:lnTo>
                    <a:pt x="586645" y="13764"/>
                  </a:lnTo>
                  <a:cubicBezTo>
                    <a:pt x="586645" y="6163"/>
                    <a:pt x="580482" y="0"/>
                    <a:pt x="572881" y="0"/>
                  </a:cubicBezTo>
                  <a:close/>
                  <a:moveTo>
                    <a:pt x="572881" y="60389"/>
                  </a:moveTo>
                  <a:lnTo>
                    <a:pt x="236744" y="60389"/>
                  </a:lnTo>
                  <a:cubicBezTo>
                    <a:pt x="229143" y="60389"/>
                    <a:pt x="222980" y="66551"/>
                    <a:pt x="222980" y="74152"/>
                  </a:cubicBezTo>
                  <a:lnTo>
                    <a:pt x="222980" y="74200"/>
                  </a:lnTo>
                  <a:cubicBezTo>
                    <a:pt x="222980" y="81801"/>
                    <a:pt x="229143" y="87963"/>
                    <a:pt x="236744" y="87963"/>
                  </a:cubicBezTo>
                  <a:lnTo>
                    <a:pt x="572881" y="87963"/>
                  </a:lnTo>
                  <a:cubicBezTo>
                    <a:pt x="580482" y="87963"/>
                    <a:pt x="586645" y="81801"/>
                    <a:pt x="586645" y="74200"/>
                  </a:cubicBezTo>
                  <a:lnTo>
                    <a:pt x="586645" y="74152"/>
                  </a:lnTo>
                  <a:cubicBezTo>
                    <a:pt x="586645" y="66551"/>
                    <a:pt x="580482" y="60389"/>
                    <a:pt x="572881" y="60389"/>
                  </a:cubicBezTo>
                  <a:close/>
                  <a:moveTo>
                    <a:pt x="374428" y="116824"/>
                  </a:moveTo>
                  <a:lnTo>
                    <a:pt x="236744" y="116824"/>
                  </a:lnTo>
                  <a:cubicBezTo>
                    <a:pt x="229143" y="116824"/>
                    <a:pt x="222980" y="122987"/>
                    <a:pt x="222980" y="130588"/>
                  </a:cubicBezTo>
                  <a:lnTo>
                    <a:pt x="222980" y="130635"/>
                  </a:lnTo>
                  <a:cubicBezTo>
                    <a:pt x="222980" y="138236"/>
                    <a:pt x="229143" y="144399"/>
                    <a:pt x="236744" y="144399"/>
                  </a:cubicBezTo>
                  <a:lnTo>
                    <a:pt x="374428" y="144399"/>
                  </a:lnTo>
                  <a:cubicBezTo>
                    <a:pt x="382029" y="144399"/>
                    <a:pt x="388191" y="138236"/>
                    <a:pt x="388191" y="130635"/>
                  </a:cubicBezTo>
                  <a:lnTo>
                    <a:pt x="388191" y="130588"/>
                  </a:lnTo>
                  <a:cubicBezTo>
                    <a:pt x="388191" y="122987"/>
                    <a:pt x="382029" y="116824"/>
                    <a:pt x="374428" y="116824"/>
                  </a:cubicBezTo>
                  <a:close/>
                  <a:moveTo>
                    <a:pt x="151448" y="193405"/>
                  </a:moveTo>
                  <a:lnTo>
                    <a:pt x="13764" y="193405"/>
                  </a:lnTo>
                  <a:cubicBezTo>
                    <a:pt x="6163" y="193405"/>
                    <a:pt x="0" y="199568"/>
                    <a:pt x="0" y="207169"/>
                  </a:cubicBezTo>
                  <a:lnTo>
                    <a:pt x="0" y="207216"/>
                  </a:lnTo>
                  <a:cubicBezTo>
                    <a:pt x="0" y="214817"/>
                    <a:pt x="6163" y="220980"/>
                    <a:pt x="13764" y="220980"/>
                  </a:cubicBezTo>
                  <a:lnTo>
                    <a:pt x="151448" y="220980"/>
                  </a:lnTo>
                  <a:cubicBezTo>
                    <a:pt x="159049" y="220980"/>
                    <a:pt x="165211" y="214817"/>
                    <a:pt x="165211" y="207216"/>
                  </a:cubicBezTo>
                  <a:lnTo>
                    <a:pt x="165211" y="207169"/>
                  </a:lnTo>
                  <a:cubicBezTo>
                    <a:pt x="165211" y="199568"/>
                    <a:pt x="159049" y="193405"/>
                    <a:pt x="151448" y="193405"/>
                  </a:cubicBezTo>
                  <a:close/>
                  <a:moveTo>
                    <a:pt x="151448" y="247698"/>
                  </a:moveTo>
                  <a:lnTo>
                    <a:pt x="13764" y="247698"/>
                  </a:lnTo>
                  <a:cubicBezTo>
                    <a:pt x="6163" y="247698"/>
                    <a:pt x="0" y="253860"/>
                    <a:pt x="0" y="261461"/>
                  </a:cubicBezTo>
                  <a:lnTo>
                    <a:pt x="0" y="261509"/>
                  </a:lnTo>
                  <a:cubicBezTo>
                    <a:pt x="0" y="269110"/>
                    <a:pt x="6163" y="275273"/>
                    <a:pt x="13764" y="275273"/>
                  </a:cubicBezTo>
                  <a:lnTo>
                    <a:pt x="151448" y="275273"/>
                  </a:lnTo>
                  <a:cubicBezTo>
                    <a:pt x="159049" y="275273"/>
                    <a:pt x="165211" y="269110"/>
                    <a:pt x="165211" y="261509"/>
                  </a:cubicBezTo>
                  <a:lnTo>
                    <a:pt x="165211" y="261461"/>
                  </a:lnTo>
                  <a:cubicBezTo>
                    <a:pt x="165211" y="253860"/>
                    <a:pt x="159049" y="247698"/>
                    <a:pt x="151448" y="247698"/>
                  </a:cubicBezTo>
                  <a:close/>
                  <a:moveTo>
                    <a:pt x="85677" y="301990"/>
                  </a:moveTo>
                  <a:lnTo>
                    <a:pt x="13764" y="301990"/>
                  </a:lnTo>
                  <a:cubicBezTo>
                    <a:pt x="6163" y="301990"/>
                    <a:pt x="0" y="308153"/>
                    <a:pt x="0" y="315754"/>
                  </a:cubicBezTo>
                  <a:lnTo>
                    <a:pt x="0" y="315801"/>
                  </a:lnTo>
                  <a:cubicBezTo>
                    <a:pt x="0" y="323402"/>
                    <a:pt x="6163" y="329565"/>
                    <a:pt x="13764" y="329565"/>
                  </a:cubicBezTo>
                  <a:lnTo>
                    <a:pt x="85677" y="329565"/>
                  </a:lnTo>
                  <a:cubicBezTo>
                    <a:pt x="93278" y="329565"/>
                    <a:pt x="99441" y="323402"/>
                    <a:pt x="99441" y="315801"/>
                  </a:cubicBezTo>
                  <a:lnTo>
                    <a:pt x="99441" y="315754"/>
                  </a:lnTo>
                  <a:cubicBezTo>
                    <a:pt x="99441" y="308153"/>
                    <a:pt x="93278" y="301990"/>
                    <a:pt x="85677" y="3019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915EB621-8000-2BF6-EC09-82BA2FC62977}"/>
                </a:ext>
              </a:extLst>
            </p:cNvPr>
            <p:cNvSpPr/>
            <p:nvPr/>
          </p:nvSpPr>
          <p:spPr>
            <a:xfrm>
              <a:off x="6782027" y="1991354"/>
              <a:ext cx="281606" cy="100584"/>
            </a:xfrm>
            <a:custGeom>
              <a:avLst/>
              <a:gdLst>
                <a:gd name="connsiteX0" fmla="*/ 100441 w 281606"/>
                <a:gd name="connsiteY0" fmla="*/ 0 h 100584"/>
                <a:gd name="connsiteX1" fmla="*/ 13526 w 281606"/>
                <a:gd name="connsiteY1" fmla="*/ 0 h 100584"/>
                <a:gd name="connsiteX2" fmla="*/ 0 w 281606"/>
                <a:gd name="connsiteY2" fmla="*/ 13525 h 100584"/>
                <a:gd name="connsiteX3" fmla="*/ 0 w 281606"/>
                <a:gd name="connsiteY3" fmla="*/ 87058 h 100584"/>
                <a:gd name="connsiteX4" fmla="*/ 13526 w 281606"/>
                <a:gd name="connsiteY4" fmla="*/ 100584 h 100584"/>
                <a:gd name="connsiteX5" fmla="*/ 100441 w 281606"/>
                <a:gd name="connsiteY5" fmla="*/ 100584 h 100584"/>
                <a:gd name="connsiteX6" fmla="*/ 113967 w 281606"/>
                <a:gd name="connsiteY6" fmla="*/ 87059 h 100584"/>
                <a:gd name="connsiteX7" fmla="*/ 113967 w 281606"/>
                <a:gd name="connsiteY7" fmla="*/ 13526 h 100584"/>
                <a:gd name="connsiteX8" fmla="*/ 100441 w 281606"/>
                <a:gd name="connsiteY8" fmla="*/ 0 h 100584"/>
                <a:gd name="connsiteX9" fmla="*/ 150162 w 281606"/>
                <a:gd name="connsiteY9" fmla="*/ 4001 h 100584"/>
                <a:gd name="connsiteX10" fmla="*/ 281607 w 281606"/>
                <a:gd name="connsiteY10" fmla="*/ 4001 h 100584"/>
                <a:gd name="connsiteX11" fmla="*/ 150162 w 281606"/>
                <a:gd name="connsiteY11" fmla="*/ 30861 h 100584"/>
                <a:gd name="connsiteX12" fmla="*/ 209169 w 281606"/>
                <a:gd name="connsiteY12" fmla="*/ 30861 h 100584"/>
                <a:gd name="connsiteX13" fmla="*/ 150162 w 281606"/>
                <a:gd name="connsiteY13" fmla="*/ 59007 h 100584"/>
                <a:gd name="connsiteX14" fmla="*/ 281607 w 281606"/>
                <a:gd name="connsiteY14" fmla="*/ 59007 h 100584"/>
                <a:gd name="connsiteX15" fmla="*/ 150162 w 281606"/>
                <a:gd name="connsiteY15" fmla="*/ 83153 h 100584"/>
                <a:gd name="connsiteX16" fmla="*/ 257461 w 281606"/>
                <a:gd name="connsiteY16" fmla="*/ 83153 h 10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606" h="100584">
                  <a:moveTo>
                    <a:pt x="100441" y="0"/>
                  </a:moveTo>
                  <a:lnTo>
                    <a:pt x="13526" y="0"/>
                  </a:lnTo>
                  <a:cubicBezTo>
                    <a:pt x="6056" y="0"/>
                    <a:pt x="0" y="6056"/>
                    <a:pt x="0" y="13525"/>
                  </a:cubicBezTo>
                  <a:lnTo>
                    <a:pt x="0" y="87058"/>
                  </a:lnTo>
                  <a:cubicBezTo>
                    <a:pt x="0" y="94526"/>
                    <a:pt x="6058" y="100584"/>
                    <a:pt x="13526" y="100584"/>
                  </a:cubicBezTo>
                  <a:lnTo>
                    <a:pt x="100441" y="100584"/>
                  </a:lnTo>
                  <a:cubicBezTo>
                    <a:pt x="107911" y="100584"/>
                    <a:pt x="113967" y="94529"/>
                    <a:pt x="113967" y="87059"/>
                  </a:cubicBezTo>
                  <a:lnTo>
                    <a:pt x="113967" y="13526"/>
                  </a:lnTo>
                  <a:cubicBezTo>
                    <a:pt x="113967" y="6056"/>
                    <a:pt x="107911" y="0"/>
                    <a:pt x="100441" y="0"/>
                  </a:cubicBezTo>
                  <a:close/>
                  <a:moveTo>
                    <a:pt x="150162" y="4001"/>
                  </a:moveTo>
                  <a:lnTo>
                    <a:pt x="281607" y="4001"/>
                  </a:lnTo>
                  <a:moveTo>
                    <a:pt x="150162" y="30861"/>
                  </a:moveTo>
                  <a:lnTo>
                    <a:pt x="209169" y="30861"/>
                  </a:lnTo>
                  <a:moveTo>
                    <a:pt x="150162" y="59007"/>
                  </a:moveTo>
                  <a:lnTo>
                    <a:pt x="281607" y="59007"/>
                  </a:lnTo>
                  <a:moveTo>
                    <a:pt x="150162" y="83153"/>
                  </a:moveTo>
                  <a:lnTo>
                    <a:pt x="257461" y="83153"/>
                  </a:lnTo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EDC6C1A-06B3-1E3B-4523-350DDB52E9D7}"/>
                </a:ext>
              </a:extLst>
            </p:cNvPr>
            <p:cNvSpPr/>
            <p:nvPr/>
          </p:nvSpPr>
          <p:spPr>
            <a:xfrm>
              <a:off x="6793076" y="2011785"/>
              <a:ext cx="102441" cy="79057"/>
            </a:xfrm>
            <a:custGeom>
              <a:avLst/>
              <a:gdLst>
                <a:gd name="connsiteX0" fmla="*/ 0 w 102441"/>
                <a:gd name="connsiteY0" fmla="*/ 79057 h 79057"/>
                <a:gd name="connsiteX1" fmla="*/ 21812 w 102441"/>
                <a:gd name="connsiteY1" fmla="*/ 47434 h 79057"/>
                <a:gd name="connsiteX2" fmla="*/ 50530 w 102441"/>
                <a:gd name="connsiteY2" fmla="*/ 60436 h 79057"/>
                <a:gd name="connsiteX3" fmla="*/ 102441 w 102441"/>
                <a:gd name="connsiteY3" fmla="*/ 15907 h 79057"/>
                <a:gd name="connsiteX4" fmla="*/ 45434 w 102441"/>
                <a:gd name="connsiteY4" fmla="*/ 26384 h 79057"/>
                <a:gd name="connsiteX5" fmla="*/ 58627 w 102441"/>
                <a:gd name="connsiteY5" fmla="*/ 13192 h 79057"/>
                <a:gd name="connsiteX6" fmla="*/ 45434 w 102441"/>
                <a:gd name="connsiteY6" fmla="*/ 0 h 79057"/>
                <a:gd name="connsiteX7" fmla="*/ 32242 w 102441"/>
                <a:gd name="connsiteY7" fmla="*/ 13192 h 79057"/>
                <a:gd name="connsiteX8" fmla="*/ 45434 w 102441"/>
                <a:gd name="connsiteY8" fmla="*/ 26384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41" h="79057">
                  <a:moveTo>
                    <a:pt x="0" y="79057"/>
                  </a:moveTo>
                  <a:lnTo>
                    <a:pt x="21812" y="47434"/>
                  </a:lnTo>
                  <a:lnTo>
                    <a:pt x="50530" y="60436"/>
                  </a:lnTo>
                  <a:lnTo>
                    <a:pt x="102441" y="15907"/>
                  </a:lnTo>
                  <a:moveTo>
                    <a:pt x="45434" y="26384"/>
                  </a:moveTo>
                  <a:cubicBezTo>
                    <a:pt x="52720" y="26384"/>
                    <a:pt x="58627" y="20478"/>
                    <a:pt x="58627" y="13192"/>
                  </a:cubicBezTo>
                  <a:cubicBezTo>
                    <a:pt x="58627" y="5906"/>
                    <a:pt x="52720" y="0"/>
                    <a:pt x="45434" y="0"/>
                  </a:cubicBezTo>
                  <a:cubicBezTo>
                    <a:pt x="38149" y="0"/>
                    <a:pt x="32242" y="5906"/>
                    <a:pt x="32242" y="13192"/>
                  </a:cubicBezTo>
                  <a:cubicBezTo>
                    <a:pt x="32242" y="20478"/>
                    <a:pt x="38149" y="26384"/>
                    <a:pt x="45434" y="26384"/>
                  </a:cubicBezTo>
                  <a:close/>
                </a:path>
              </a:pathLst>
            </a:custGeom>
            <a:noFill/>
            <a:ln w="3096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4ACB77C-DD79-E365-CA40-49A849EF3F21}"/>
                </a:ext>
              </a:extLst>
            </p:cNvPr>
            <p:cNvSpPr/>
            <p:nvPr/>
          </p:nvSpPr>
          <p:spPr>
            <a:xfrm>
              <a:off x="6519423" y="1743561"/>
              <a:ext cx="184022" cy="184022"/>
            </a:xfrm>
            <a:custGeom>
              <a:avLst/>
              <a:gdLst>
                <a:gd name="connsiteX0" fmla="*/ 92012 w 184022"/>
                <a:gd name="connsiteY0" fmla="*/ 184023 h 184022"/>
                <a:gd name="connsiteX1" fmla="*/ 184023 w 184022"/>
                <a:gd name="connsiteY1" fmla="*/ 92011 h 184022"/>
                <a:gd name="connsiteX2" fmla="*/ 92012 w 184022"/>
                <a:gd name="connsiteY2" fmla="*/ 0 h 184022"/>
                <a:gd name="connsiteX3" fmla="*/ 0 w 184022"/>
                <a:gd name="connsiteY3" fmla="*/ 92011 h 184022"/>
                <a:gd name="connsiteX4" fmla="*/ 92012 w 184022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2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1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1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4CF0230-FD68-C4F7-DF45-3481339FF320}"/>
                </a:ext>
              </a:extLst>
            </p:cNvPr>
            <p:cNvSpPr/>
            <p:nvPr/>
          </p:nvSpPr>
          <p:spPr>
            <a:xfrm>
              <a:off x="6561661" y="1794258"/>
              <a:ext cx="86694" cy="87643"/>
            </a:xfrm>
            <a:custGeom>
              <a:avLst/>
              <a:gdLst>
                <a:gd name="connsiteX0" fmla="*/ 86682 w 86694"/>
                <a:gd name="connsiteY0" fmla="*/ 28885 h 87643"/>
                <a:gd name="connsiteX1" fmla="*/ 33914 w 86694"/>
                <a:gd name="connsiteY1" fmla="*/ 87463 h 87643"/>
                <a:gd name="connsiteX2" fmla="*/ 1672 w 86694"/>
                <a:gd name="connsiteY2" fmla="*/ 18407 h 87643"/>
                <a:gd name="connsiteX3" fmla="*/ 37533 w 86694"/>
                <a:gd name="connsiteY3" fmla="*/ 357 h 87643"/>
                <a:gd name="connsiteX4" fmla="*/ 64823 w 86694"/>
                <a:gd name="connsiteY4" fmla="*/ 1786 h 87643"/>
                <a:gd name="connsiteX5" fmla="*/ 86682 w 86694"/>
                <a:gd name="connsiteY5" fmla="*/ 28885 h 8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94" h="87643">
                  <a:moveTo>
                    <a:pt x="86682" y="28885"/>
                  </a:moveTo>
                  <a:cubicBezTo>
                    <a:pt x="87063" y="47125"/>
                    <a:pt x="78920" y="90797"/>
                    <a:pt x="33914" y="87463"/>
                  </a:cubicBezTo>
                  <a:cubicBezTo>
                    <a:pt x="-11092" y="84130"/>
                    <a:pt x="1672" y="18407"/>
                    <a:pt x="1672" y="18407"/>
                  </a:cubicBezTo>
                  <a:cubicBezTo>
                    <a:pt x="1672" y="18407"/>
                    <a:pt x="36105" y="357"/>
                    <a:pt x="37533" y="357"/>
                  </a:cubicBezTo>
                  <a:cubicBezTo>
                    <a:pt x="38962" y="357"/>
                    <a:pt x="62203" y="-1072"/>
                    <a:pt x="64823" y="1786"/>
                  </a:cubicBezTo>
                  <a:cubicBezTo>
                    <a:pt x="67442" y="4643"/>
                    <a:pt x="86682" y="28885"/>
                    <a:pt x="86682" y="28885"/>
                  </a:cubicBezTo>
                  <a:close/>
                </a:path>
              </a:pathLst>
            </a:custGeom>
            <a:solidFill>
              <a:srgbClr val="F9D3DC"/>
            </a:solidFill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B582E871-0A12-F5B9-CDF8-75B2AF139080}"/>
                </a:ext>
              </a:extLst>
            </p:cNvPr>
            <p:cNvSpPr/>
            <p:nvPr/>
          </p:nvSpPr>
          <p:spPr>
            <a:xfrm>
              <a:off x="6551138" y="1773161"/>
              <a:ext cx="100446" cy="62566"/>
            </a:xfrm>
            <a:custGeom>
              <a:avLst/>
              <a:gdLst>
                <a:gd name="connsiteX0" fmla="*/ 50104 w 100446"/>
                <a:gd name="connsiteY0" fmla="*/ 30027 h 62566"/>
                <a:gd name="connsiteX1" fmla="*/ 29101 w 100446"/>
                <a:gd name="connsiteY1" fmla="*/ 41838 h 62566"/>
                <a:gd name="connsiteX2" fmla="*/ 1812 w 100446"/>
                <a:gd name="connsiteY2" fmla="*/ 62412 h 62566"/>
                <a:gd name="connsiteX3" fmla="*/ 16909 w 100446"/>
                <a:gd name="connsiteY3" fmla="*/ 11691 h 62566"/>
                <a:gd name="connsiteX4" fmla="*/ 80536 w 100446"/>
                <a:gd name="connsiteY4" fmla="*/ 11691 h 62566"/>
                <a:gd name="connsiteX5" fmla="*/ 100396 w 100446"/>
                <a:gd name="connsiteY5" fmla="*/ 61316 h 62566"/>
                <a:gd name="connsiteX6" fmla="*/ 71059 w 100446"/>
                <a:gd name="connsiteY6" fmla="*/ 51172 h 62566"/>
                <a:gd name="connsiteX7" fmla="*/ 50104 w 100446"/>
                <a:gd name="connsiteY7" fmla="*/ 30027 h 6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46" h="62566">
                  <a:moveTo>
                    <a:pt x="50104" y="30027"/>
                  </a:moveTo>
                  <a:cubicBezTo>
                    <a:pt x="50104" y="30027"/>
                    <a:pt x="31054" y="26550"/>
                    <a:pt x="29101" y="41838"/>
                  </a:cubicBezTo>
                  <a:cubicBezTo>
                    <a:pt x="27673" y="52696"/>
                    <a:pt x="22196" y="64031"/>
                    <a:pt x="1812" y="62412"/>
                  </a:cubicBezTo>
                  <a:cubicBezTo>
                    <a:pt x="1812" y="62412"/>
                    <a:pt x="-7713" y="31693"/>
                    <a:pt x="16909" y="11691"/>
                  </a:cubicBezTo>
                  <a:cubicBezTo>
                    <a:pt x="38055" y="-5406"/>
                    <a:pt x="60534" y="-2311"/>
                    <a:pt x="80536" y="11691"/>
                  </a:cubicBezTo>
                  <a:cubicBezTo>
                    <a:pt x="102444" y="26931"/>
                    <a:pt x="100396" y="61316"/>
                    <a:pt x="100396" y="61316"/>
                  </a:cubicBezTo>
                  <a:cubicBezTo>
                    <a:pt x="100396" y="61316"/>
                    <a:pt x="73012" y="63983"/>
                    <a:pt x="71059" y="51172"/>
                  </a:cubicBezTo>
                  <a:cubicBezTo>
                    <a:pt x="69107" y="38361"/>
                    <a:pt x="64439" y="28884"/>
                    <a:pt x="50104" y="30027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7CB47BA-4D53-6E65-10A6-7F82568E58F3}"/>
                </a:ext>
              </a:extLst>
            </p:cNvPr>
            <p:cNvSpPr/>
            <p:nvPr/>
          </p:nvSpPr>
          <p:spPr>
            <a:xfrm>
              <a:off x="6547174" y="1832302"/>
              <a:ext cx="112541" cy="21654"/>
            </a:xfrm>
            <a:custGeom>
              <a:avLst/>
              <a:gdLst>
                <a:gd name="connsiteX0" fmla="*/ 17873 w 112541"/>
                <a:gd name="connsiteY0" fmla="*/ 21654 h 21654"/>
                <a:gd name="connsiteX1" fmla="*/ 1966 w 112541"/>
                <a:gd name="connsiteY1" fmla="*/ 2319 h 21654"/>
                <a:gd name="connsiteX2" fmla="*/ 14634 w 112541"/>
                <a:gd name="connsiteY2" fmla="*/ 3652 h 21654"/>
                <a:gd name="connsiteX3" fmla="*/ 97883 w 112541"/>
                <a:gd name="connsiteY3" fmla="*/ 3652 h 21654"/>
                <a:gd name="connsiteX4" fmla="*/ 110551 w 112541"/>
                <a:gd name="connsiteY4" fmla="*/ 2319 h 21654"/>
                <a:gd name="connsiteX5" fmla="*/ 94692 w 112541"/>
                <a:gd name="connsiteY5" fmla="*/ 21654 h 2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41" h="21654">
                  <a:moveTo>
                    <a:pt x="17873" y="21654"/>
                  </a:moveTo>
                  <a:cubicBezTo>
                    <a:pt x="3586" y="18559"/>
                    <a:pt x="-3796" y="8224"/>
                    <a:pt x="1966" y="2319"/>
                  </a:cubicBezTo>
                  <a:cubicBezTo>
                    <a:pt x="7729" y="-3587"/>
                    <a:pt x="14634" y="3652"/>
                    <a:pt x="14634" y="3652"/>
                  </a:cubicBezTo>
                  <a:moveTo>
                    <a:pt x="97883" y="3652"/>
                  </a:moveTo>
                  <a:cubicBezTo>
                    <a:pt x="97883" y="3652"/>
                    <a:pt x="104789" y="-3539"/>
                    <a:pt x="110551" y="2319"/>
                  </a:cubicBezTo>
                  <a:cubicBezTo>
                    <a:pt x="116314" y="8176"/>
                    <a:pt x="109123" y="18559"/>
                    <a:pt x="94692" y="21654"/>
                  </a:cubicBez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D732528B-F290-F12C-EC15-0B51356B13CF}"/>
                </a:ext>
              </a:extLst>
            </p:cNvPr>
            <p:cNvSpPr/>
            <p:nvPr/>
          </p:nvSpPr>
          <p:spPr>
            <a:xfrm>
              <a:off x="6580097" y="1828762"/>
              <a:ext cx="45767" cy="11810"/>
            </a:xfrm>
            <a:custGeom>
              <a:avLst/>
              <a:gdLst>
                <a:gd name="connsiteX0" fmla="*/ 4334 w 45767"/>
                <a:gd name="connsiteY0" fmla="*/ 11811 h 11810"/>
                <a:gd name="connsiteX1" fmla="*/ 8668 w 45767"/>
                <a:gd name="connsiteY1" fmla="*/ 5905 h 11810"/>
                <a:gd name="connsiteX2" fmla="*/ 4334 w 45767"/>
                <a:gd name="connsiteY2" fmla="*/ 0 h 11810"/>
                <a:gd name="connsiteX3" fmla="*/ 0 w 45767"/>
                <a:gd name="connsiteY3" fmla="*/ 5905 h 11810"/>
                <a:gd name="connsiteX4" fmla="*/ 4334 w 45767"/>
                <a:gd name="connsiteY4" fmla="*/ 11811 h 11810"/>
                <a:gd name="connsiteX5" fmla="*/ 41434 w 45767"/>
                <a:gd name="connsiteY5" fmla="*/ 11811 h 11810"/>
                <a:gd name="connsiteX6" fmla="*/ 45768 w 45767"/>
                <a:gd name="connsiteY6" fmla="*/ 5905 h 11810"/>
                <a:gd name="connsiteX7" fmla="*/ 41434 w 45767"/>
                <a:gd name="connsiteY7" fmla="*/ 0 h 11810"/>
                <a:gd name="connsiteX8" fmla="*/ 37100 w 45767"/>
                <a:gd name="connsiteY8" fmla="*/ 5905 h 11810"/>
                <a:gd name="connsiteX9" fmla="*/ 41434 w 45767"/>
                <a:gd name="connsiteY9" fmla="*/ 11811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67" h="11810">
                  <a:moveTo>
                    <a:pt x="4334" y="11811"/>
                  </a:moveTo>
                  <a:cubicBezTo>
                    <a:pt x="6725" y="11811"/>
                    <a:pt x="8668" y="9163"/>
                    <a:pt x="8668" y="5905"/>
                  </a:cubicBezTo>
                  <a:cubicBezTo>
                    <a:pt x="8668" y="2648"/>
                    <a:pt x="6725" y="0"/>
                    <a:pt x="4334" y="0"/>
                  </a:cubicBezTo>
                  <a:cubicBezTo>
                    <a:pt x="1943" y="0"/>
                    <a:pt x="0" y="2648"/>
                    <a:pt x="0" y="5905"/>
                  </a:cubicBezTo>
                  <a:cubicBezTo>
                    <a:pt x="0" y="9163"/>
                    <a:pt x="1943" y="11811"/>
                    <a:pt x="4334" y="11811"/>
                  </a:cubicBezTo>
                  <a:close/>
                  <a:moveTo>
                    <a:pt x="41434" y="11811"/>
                  </a:moveTo>
                  <a:cubicBezTo>
                    <a:pt x="43825" y="11811"/>
                    <a:pt x="45768" y="9163"/>
                    <a:pt x="45768" y="5905"/>
                  </a:cubicBezTo>
                  <a:cubicBezTo>
                    <a:pt x="45768" y="2648"/>
                    <a:pt x="43825" y="0"/>
                    <a:pt x="41434" y="0"/>
                  </a:cubicBezTo>
                  <a:cubicBezTo>
                    <a:pt x="39043" y="0"/>
                    <a:pt x="37100" y="2648"/>
                    <a:pt x="37100" y="5905"/>
                  </a:cubicBezTo>
                  <a:cubicBezTo>
                    <a:pt x="37100" y="9163"/>
                    <a:pt x="39043" y="11811"/>
                    <a:pt x="41434" y="11811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239B82A-EE1B-A8B9-EE7E-7FCF0CFD7AF6}"/>
                </a:ext>
              </a:extLst>
            </p:cNvPr>
            <p:cNvSpPr/>
            <p:nvPr/>
          </p:nvSpPr>
          <p:spPr>
            <a:xfrm>
              <a:off x="6553665" y="1834858"/>
              <a:ext cx="63198" cy="32375"/>
            </a:xfrm>
            <a:custGeom>
              <a:avLst/>
              <a:gdLst>
                <a:gd name="connsiteX0" fmla="*/ 50101 w 63198"/>
                <a:gd name="connsiteY0" fmla="*/ 0 h 32375"/>
                <a:gd name="connsiteX1" fmla="*/ 54864 w 63198"/>
                <a:gd name="connsiteY1" fmla="*/ 17335 h 32375"/>
                <a:gd name="connsiteX2" fmla="*/ 48244 w 63198"/>
                <a:gd name="connsiteY2" fmla="*/ 21527 h 32375"/>
                <a:gd name="connsiteX3" fmla="*/ 38624 w 63198"/>
                <a:gd name="connsiteY3" fmla="*/ 31099 h 32375"/>
                <a:gd name="connsiteX4" fmla="*/ 63198 w 63198"/>
                <a:gd name="connsiteY4" fmla="*/ 26813 h 32375"/>
                <a:gd name="connsiteX5" fmla="*/ 7049 w 63198"/>
                <a:gd name="connsiteY5" fmla="*/ 8715 h 32375"/>
                <a:gd name="connsiteX6" fmla="*/ 0 w 63198"/>
                <a:gd name="connsiteY6" fmla="*/ 4524 h 3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8" h="32375">
                  <a:moveTo>
                    <a:pt x="50101" y="0"/>
                  </a:moveTo>
                  <a:cubicBezTo>
                    <a:pt x="51311" y="5877"/>
                    <a:pt x="52902" y="11668"/>
                    <a:pt x="54864" y="17335"/>
                  </a:cubicBezTo>
                  <a:lnTo>
                    <a:pt x="48244" y="21527"/>
                  </a:lnTo>
                  <a:moveTo>
                    <a:pt x="38624" y="31099"/>
                  </a:moveTo>
                  <a:cubicBezTo>
                    <a:pt x="47023" y="33781"/>
                    <a:pt x="56203" y="32180"/>
                    <a:pt x="63198" y="26813"/>
                  </a:cubicBezTo>
                  <a:moveTo>
                    <a:pt x="7049" y="8715"/>
                  </a:moveTo>
                  <a:lnTo>
                    <a:pt x="0" y="4524"/>
                  </a:lnTo>
                </a:path>
              </a:pathLst>
            </a:custGeom>
            <a:noFill/>
            <a:ln w="2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938CE90F-C41B-EBB0-94E9-B6B14151296C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solidFill>
              <a:srgbClr val="F9D3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0D3215B8-F2F8-BFE0-2472-AD0C225C5DAF}"/>
                </a:ext>
              </a:extLst>
            </p:cNvPr>
            <p:cNvSpPr/>
            <p:nvPr/>
          </p:nvSpPr>
          <p:spPr>
            <a:xfrm>
              <a:off x="6588955" y="1881436"/>
              <a:ext cx="26574" cy="15573"/>
            </a:xfrm>
            <a:custGeom>
              <a:avLst/>
              <a:gdLst>
                <a:gd name="connsiteX0" fmla="*/ 667 w 26574"/>
                <a:gd name="connsiteY0" fmla="*/ 0 h 15573"/>
                <a:gd name="connsiteX1" fmla="*/ 0 w 26574"/>
                <a:gd name="connsiteY1" fmla="*/ 15573 h 15573"/>
                <a:gd name="connsiteX2" fmla="*/ 26575 w 26574"/>
                <a:gd name="connsiteY2" fmla="*/ 15335 h 15573"/>
                <a:gd name="connsiteX3" fmla="*/ 26241 w 26574"/>
                <a:gd name="connsiteY3" fmla="*/ 190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" h="15573">
                  <a:moveTo>
                    <a:pt x="667" y="0"/>
                  </a:moveTo>
                  <a:lnTo>
                    <a:pt x="0" y="15573"/>
                  </a:lnTo>
                  <a:lnTo>
                    <a:pt x="26575" y="15335"/>
                  </a:lnTo>
                  <a:lnTo>
                    <a:pt x="26241" y="190"/>
                  </a:lnTo>
                </a:path>
              </a:pathLst>
            </a:custGeom>
            <a:noFill/>
            <a:ln w="2715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EBC5F4D6-0847-AAB7-334A-B06DE212D583}"/>
                </a:ext>
              </a:extLst>
            </p:cNvPr>
            <p:cNvSpPr/>
            <p:nvPr/>
          </p:nvSpPr>
          <p:spPr>
            <a:xfrm>
              <a:off x="6556832" y="1892430"/>
              <a:ext cx="91083" cy="28448"/>
            </a:xfrm>
            <a:custGeom>
              <a:avLst/>
              <a:gdLst>
                <a:gd name="connsiteX0" fmla="*/ 24 w 91083"/>
                <a:gd name="connsiteY0" fmla="*/ 16437 h 28448"/>
                <a:gd name="connsiteX1" fmla="*/ 46554 w 91083"/>
                <a:gd name="connsiteY1" fmla="*/ 54 h 28448"/>
                <a:gd name="connsiteX2" fmla="*/ 91083 w 91083"/>
                <a:gd name="connsiteY2" fmla="*/ 13294 h 28448"/>
                <a:gd name="connsiteX3" fmla="*/ 34695 w 91083"/>
                <a:gd name="connsiteY3" fmla="*/ 27582 h 28448"/>
                <a:gd name="connsiteX4" fmla="*/ 24 w 91083"/>
                <a:gd name="connsiteY4" fmla="*/ 16437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83" h="28448">
                  <a:moveTo>
                    <a:pt x="24" y="16437"/>
                  </a:moveTo>
                  <a:cubicBezTo>
                    <a:pt x="12870" y="5229"/>
                    <a:pt x="29520" y="-633"/>
                    <a:pt x="46554" y="54"/>
                  </a:cubicBezTo>
                  <a:cubicBezTo>
                    <a:pt x="62328" y="313"/>
                    <a:pt x="77730" y="4892"/>
                    <a:pt x="91083" y="13294"/>
                  </a:cubicBezTo>
                  <a:cubicBezTo>
                    <a:pt x="91083" y="13294"/>
                    <a:pt x="63508" y="32725"/>
                    <a:pt x="34695" y="27582"/>
                  </a:cubicBezTo>
                  <a:cubicBezTo>
                    <a:pt x="5882" y="22438"/>
                    <a:pt x="-452" y="19152"/>
                    <a:pt x="24" y="16437"/>
                  </a:cubicBezTo>
                  <a:close/>
                </a:path>
              </a:pathLst>
            </a:custGeom>
            <a:solidFill>
              <a:srgbClr val="2F54E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9F6E768-D48E-4BA8-1B0D-BBF730B50AFA}"/>
                </a:ext>
              </a:extLst>
            </p:cNvPr>
            <p:cNvSpPr/>
            <p:nvPr/>
          </p:nvSpPr>
          <p:spPr>
            <a:xfrm>
              <a:off x="6507612" y="1736370"/>
              <a:ext cx="184023" cy="184022"/>
            </a:xfrm>
            <a:custGeom>
              <a:avLst/>
              <a:gdLst>
                <a:gd name="connsiteX0" fmla="*/ 92012 w 184023"/>
                <a:gd name="connsiteY0" fmla="*/ 184023 h 184022"/>
                <a:gd name="connsiteX1" fmla="*/ 184023 w 184023"/>
                <a:gd name="connsiteY1" fmla="*/ 92012 h 184022"/>
                <a:gd name="connsiteX2" fmla="*/ 92012 w 184023"/>
                <a:gd name="connsiteY2" fmla="*/ 0 h 184022"/>
                <a:gd name="connsiteX3" fmla="*/ 0 w 184023"/>
                <a:gd name="connsiteY3" fmla="*/ 92012 h 184022"/>
                <a:gd name="connsiteX4" fmla="*/ 92012 w 184023"/>
                <a:gd name="connsiteY4" fmla="*/ 184023 h 18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3" h="184022">
                  <a:moveTo>
                    <a:pt x="92012" y="184023"/>
                  </a:moveTo>
                  <a:cubicBezTo>
                    <a:pt x="142827" y="184023"/>
                    <a:pt x="184023" y="142827"/>
                    <a:pt x="184023" y="92012"/>
                  </a:cubicBezTo>
                  <a:cubicBezTo>
                    <a:pt x="184023" y="41196"/>
                    <a:pt x="142827" y="0"/>
                    <a:pt x="92012" y="0"/>
                  </a:cubicBezTo>
                  <a:cubicBezTo>
                    <a:pt x="41196" y="0"/>
                    <a:pt x="0" y="41196"/>
                    <a:pt x="0" y="92012"/>
                  </a:cubicBezTo>
                  <a:cubicBezTo>
                    <a:pt x="0" y="142827"/>
                    <a:pt x="41196" y="184023"/>
                    <a:pt x="92012" y="184023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31D92B-9E2E-6FA8-A6BF-EAACEFEE4D6D}"/>
                </a:ext>
              </a:extLst>
            </p:cNvPr>
            <p:cNvSpPr/>
            <p:nvPr/>
          </p:nvSpPr>
          <p:spPr>
            <a:xfrm>
              <a:off x="6129993" y="2596763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26 h 302228"/>
                <a:gd name="connsiteX3" fmla="*/ 0 w 892968"/>
                <a:gd name="connsiteY3" fmla="*/ 249603 h 302228"/>
                <a:gd name="connsiteX4" fmla="*/ 52626 w 892968"/>
                <a:gd name="connsiteY4" fmla="*/ 302228 h 302228"/>
                <a:gd name="connsiteX5" fmla="*/ 840343 w 892968"/>
                <a:gd name="connsiteY5" fmla="*/ 302228 h 302228"/>
                <a:gd name="connsiteX6" fmla="*/ 892969 w 892968"/>
                <a:gd name="connsiteY6" fmla="*/ 249603 h 302228"/>
                <a:gd name="connsiteX7" fmla="*/ 892969 w 892968"/>
                <a:gd name="connsiteY7" fmla="*/ 52626 h 302228"/>
                <a:gd name="connsiteX8" fmla="*/ 840362 w 892968"/>
                <a:gd name="connsiteY8" fmla="*/ 0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1" y="0"/>
                    <a:pt x="0" y="23561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74" y="23566"/>
                    <a:pt x="869421" y="5"/>
                    <a:pt x="840362" y="0"/>
                  </a:cubicBezTo>
                  <a:cubicBezTo>
                    <a:pt x="840356" y="0"/>
                    <a:pt x="840349" y="0"/>
                    <a:pt x="840343" y="0"/>
                  </a:cubicBezTo>
                  <a:close/>
                </a:path>
              </a:pathLst>
            </a:custGeom>
            <a:solidFill>
              <a:srgbClr val="8CACE2">
                <a:alpha val="68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21A0938-EC16-9323-986D-6143348837FA}"/>
                </a:ext>
              </a:extLst>
            </p:cNvPr>
            <p:cNvSpPr/>
            <p:nvPr/>
          </p:nvSpPr>
          <p:spPr>
            <a:xfrm>
              <a:off x="6170665" y="2552424"/>
              <a:ext cx="892968" cy="302228"/>
            </a:xfrm>
            <a:custGeom>
              <a:avLst/>
              <a:gdLst>
                <a:gd name="connsiteX0" fmla="*/ 840343 w 892968"/>
                <a:gd name="connsiteY0" fmla="*/ 0 h 302228"/>
                <a:gd name="connsiteX1" fmla="*/ 52626 w 892968"/>
                <a:gd name="connsiteY1" fmla="*/ 0 h 302228"/>
                <a:gd name="connsiteX2" fmla="*/ 0 w 892968"/>
                <a:gd name="connsiteY2" fmla="*/ 52607 h 302228"/>
                <a:gd name="connsiteX3" fmla="*/ 0 w 892968"/>
                <a:gd name="connsiteY3" fmla="*/ 52626 h 302228"/>
                <a:gd name="connsiteX4" fmla="*/ 0 w 892968"/>
                <a:gd name="connsiteY4" fmla="*/ 249603 h 302228"/>
                <a:gd name="connsiteX5" fmla="*/ 52626 w 892968"/>
                <a:gd name="connsiteY5" fmla="*/ 302228 h 302228"/>
                <a:gd name="connsiteX6" fmla="*/ 840343 w 892968"/>
                <a:gd name="connsiteY6" fmla="*/ 302228 h 302228"/>
                <a:gd name="connsiteX7" fmla="*/ 892969 w 892968"/>
                <a:gd name="connsiteY7" fmla="*/ 249603 h 302228"/>
                <a:gd name="connsiteX8" fmla="*/ 892969 w 892968"/>
                <a:gd name="connsiteY8" fmla="*/ 52626 h 302228"/>
                <a:gd name="connsiteX9" fmla="*/ 840343 w 892968"/>
                <a:gd name="connsiteY9" fmla="*/ 0 h 30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2968" h="302228">
                  <a:moveTo>
                    <a:pt x="840343" y="0"/>
                  </a:moveTo>
                  <a:lnTo>
                    <a:pt x="52626" y="0"/>
                  </a:lnTo>
                  <a:cubicBezTo>
                    <a:pt x="23567" y="-5"/>
                    <a:pt x="5" y="23548"/>
                    <a:pt x="0" y="52607"/>
                  </a:cubicBezTo>
                  <a:cubicBezTo>
                    <a:pt x="0" y="52613"/>
                    <a:pt x="0" y="52619"/>
                    <a:pt x="0" y="52626"/>
                  </a:cubicBezTo>
                  <a:lnTo>
                    <a:pt x="0" y="249603"/>
                  </a:lnTo>
                  <a:cubicBezTo>
                    <a:pt x="0" y="278667"/>
                    <a:pt x="23561" y="302228"/>
                    <a:pt x="52626" y="302228"/>
                  </a:cubicBezTo>
                  <a:lnTo>
                    <a:pt x="840343" y="302228"/>
                  </a:lnTo>
                  <a:cubicBezTo>
                    <a:pt x="869407" y="302228"/>
                    <a:pt x="892969" y="278667"/>
                    <a:pt x="892969" y="249603"/>
                  </a:cubicBezTo>
                  <a:lnTo>
                    <a:pt x="892969" y="52626"/>
                  </a:lnTo>
                  <a:cubicBezTo>
                    <a:pt x="892969" y="23561"/>
                    <a:pt x="869407" y="0"/>
                    <a:pt x="840343" y="0"/>
                  </a:cubicBezTo>
                  <a:close/>
                </a:path>
              </a:pathLst>
            </a:custGeom>
            <a:solidFill>
              <a:srgbClr val="49E5DB"/>
            </a:solidFill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8644F264-70CD-834C-9476-9A5DA5B9F6B2}"/>
                </a:ext>
              </a:extLst>
            </p:cNvPr>
            <p:cNvSpPr/>
            <p:nvPr/>
          </p:nvSpPr>
          <p:spPr>
            <a:xfrm>
              <a:off x="6254152" y="2602335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8F616A2E-82FF-9C06-9697-2346A6591BC6}"/>
                </a:ext>
              </a:extLst>
            </p:cNvPr>
            <p:cNvSpPr/>
            <p:nvPr/>
          </p:nvSpPr>
          <p:spPr>
            <a:xfrm>
              <a:off x="6254152" y="2716969"/>
              <a:ext cx="86201" cy="86201"/>
            </a:xfrm>
            <a:custGeom>
              <a:avLst/>
              <a:gdLst>
                <a:gd name="connsiteX0" fmla="*/ 43101 w 86201"/>
                <a:gd name="connsiteY0" fmla="*/ 86201 h 86201"/>
                <a:gd name="connsiteX1" fmla="*/ 86201 w 86201"/>
                <a:gd name="connsiteY1" fmla="*/ 43101 h 86201"/>
                <a:gd name="connsiteX2" fmla="*/ 43101 w 86201"/>
                <a:gd name="connsiteY2" fmla="*/ 0 h 86201"/>
                <a:gd name="connsiteX3" fmla="*/ 0 w 86201"/>
                <a:gd name="connsiteY3" fmla="*/ 43101 h 86201"/>
                <a:gd name="connsiteX4" fmla="*/ 43101 w 86201"/>
                <a:gd name="connsiteY4" fmla="*/ 86201 h 8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01" h="86201">
                  <a:moveTo>
                    <a:pt x="43101" y="86201"/>
                  </a:moveTo>
                  <a:cubicBezTo>
                    <a:pt x="66904" y="86201"/>
                    <a:pt x="86201" y="66904"/>
                    <a:pt x="86201" y="43101"/>
                  </a:cubicBezTo>
                  <a:cubicBezTo>
                    <a:pt x="86201" y="19297"/>
                    <a:pt x="66904" y="0"/>
                    <a:pt x="43101" y="0"/>
                  </a:cubicBezTo>
                  <a:cubicBezTo>
                    <a:pt x="19297" y="0"/>
                    <a:pt x="0" y="19297"/>
                    <a:pt x="0" y="43101"/>
                  </a:cubicBezTo>
                  <a:cubicBezTo>
                    <a:pt x="0" y="66904"/>
                    <a:pt x="19297" y="86201"/>
                    <a:pt x="43101" y="86201"/>
                  </a:cubicBezTo>
                  <a:close/>
                </a:path>
              </a:pathLst>
            </a:custGeom>
            <a:solidFill>
              <a:srgbClr val="2F54EB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DA9960-EA3D-1DC2-08E6-678459D40561}"/>
                </a:ext>
              </a:extLst>
            </p:cNvPr>
            <p:cNvSpPr/>
            <p:nvPr/>
          </p:nvSpPr>
          <p:spPr>
            <a:xfrm>
              <a:off x="6397836" y="2656675"/>
              <a:ext cx="564070" cy="115062"/>
            </a:xfrm>
            <a:custGeom>
              <a:avLst/>
              <a:gdLst>
                <a:gd name="connsiteX0" fmla="*/ 0 w 564070"/>
                <a:gd name="connsiteY0" fmla="*/ 82725 h 115062"/>
                <a:gd name="connsiteX1" fmla="*/ 564071 w 564070"/>
                <a:gd name="connsiteY1" fmla="*/ 82725 h 115062"/>
                <a:gd name="connsiteX2" fmla="*/ 0 w 564070"/>
                <a:gd name="connsiteY2" fmla="*/ 0 h 115062"/>
                <a:gd name="connsiteX3" fmla="*/ 263366 w 564070"/>
                <a:gd name="connsiteY3" fmla="*/ 0 h 115062"/>
                <a:gd name="connsiteX4" fmla="*/ 0 w 564070"/>
                <a:gd name="connsiteY4" fmla="*/ 115062 h 115062"/>
                <a:gd name="connsiteX5" fmla="*/ 458343 w 564070"/>
                <a:gd name="connsiteY5" fmla="*/ 115062 h 11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4070" h="115062">
                  <a:moveTo>
                    <a:pt x="0" y="82725"/>
                  </a:moveTo>
                  <a:lnTo>
                    <a:pt x="564071" y="82725"/>
                  </a:lnTo>
                  <a:moveTo>
                    <a:pt x="0" y="0"/>
                  </a:moveTo>
                  <a:lnTo>
                    <a:pt x="263366" y="0"/>
                  </a:lnTo>
                  <a:moveTo>
                    <a:pt x="0" y="115062"/>
                  </a:moveTo>
                  <a:lnTo>
                    <a:pt x="458343" y="115062"/>
                  </a:lnTo>
                </a:path>
              </a:pathLst>
            </a:custGeom>
            <a:noFill/>
            <a:ln w="4001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E62EC2B-CE8D-A2D8-053E-E46961ACFBA3}"/>
                </a:ext>
              </a:extLst>
            </p:cNvPr>
            <p:cNvSpPr/>
            <p:nvPr/>
          </p:nvSpPr>
          <p:spPr>
            <a:xfrm>
              <a:off x="4771061" y="2150755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D83696B0-4BB5-2DB3-8BA9-D5A6F2C201C5}"/>
                </a:ext>
              </a:extLst>
            </p:cNvPr>
            <p:cNvSpPr/>
            <p:nvPr/>
          </p:nvSpPr>
          <p:spPr>
            <a:xfrm>
              <a:off x="4797731" y="2108654"/>
              <a:ext cx="878538" cy="589168"/>
            </a:xfrm>
            <a:custGeom>
              <a:avLst/>
              <a:gdLst>
                <a:gd name="connsiteX0" fmla="*/ 801529 w 878538"/>
                <a:gd name="connsiteY0" fmla="*/ 0 h 589168"/>
                <a:gd name="connsiteX1" fmla="*/ 77010 w 878538"/>
                <a:gd name="connsiteY1" fmla="*/ 0 h 589168"/>
                <a:gd name="connsiteX2" fmla="*/ 0 w 878538"/>
                <a:gd name="connsiteY2" fmla="*/ 77010 h 589168"/>
                <a:gd name="connsiteX3" fmla="*/ 0 w 878538"/>
                <a:gd name="connsiteY3" fmla="*/ 512159 h 589168"/>
                <a:gd name="connsiteX4" fmla="*/ 77010 w 878538"/>
                <a:gd name="connsiteY4" fmla="*/ 589169 h 589168"/>
                <a:gd name="connsiteX5" fmla="*/ 801529 w 878538"/>
                <a:gd name="connsiteY5" fmla="*/ 589169 h 589168"/>
                <a:gd name="connsiteX6" fmla="*/ 878538 w 878538"/>
                <a:gd name="connsiteY6" fmla="*/ 512159 h 589168"/>
                <a:gd name="connsiteX7" fmla="*/ 878538 w 878538"/>
                <a:gd name="connsiteY7" fmla="*/ 77010 h 589168"/>
                <a:gd name="connsiteX8" fmla="*/ 801529 w 878538"/>
                <a:gd name="connsiteY8" fmla="*/ 0 h 58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538" h="589168">
                  <a:moveTo>
                    <a:pt x="801529" y="0"/>
                  </a:moveTo>
                  <a:lnTo>
                    <a:pt x="77010" y="0"/>
                  </a:lnTo>
                  <a:cubicBezTo>
                    <a:pt x="34478" y="0"/>
                    <a:pt x="0" y="34478"/>
                    <a:pt x="0" y="77010"/>
                  </a:cubicBezTo>
                  <a:lnTo>
                    <a:pt x="0" y="512159"/>
                  </a:lnTo>
                  <a:cubicBezTo>
                    <a:pt x="0" y="554691"/>
                    <a:pt x="34478" y="589169"/>
                    <a:pt x="77010" y="589169"/>
                  </a:cubicBezTo>
                  <a:lnTo>
                    <a:pt x="801529" y="589169"/>
                  </a:lnTo>
                  <a:cubicBezTo>
                    <a:pt x="844060" y="589169"/>
                    <a:pt x="878538" y="554691"/>
                    <a:pt x="878538" y="512159"/>
                  </a:cubicBezTo>
                  <a:lnTo>
                    <a:pt x="878538" y="77010"/>
                  </a:lnTo>
                  <a:cubicBezTo>
                    <a:pt x="878538" y="34478"/>
                    <a:pt x="844060" y="0"/>
                    <a:pt x="801529" y="0"/>
                  </a:cubicBezTo>
                  <a:close/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108CA4EF-CF48-4591-268A-B48C7ACD8B88}"/>
                </a:ext>
              </a:extLst>
            </p:cNvPr>
            <p:cNvSpPr/>
            <p:nvPr/>
          </p:nvSpPr>
          <p:spPr>
            <a:xfrm>
              <a:off x="5134869" y="2206333"/>
              <a:ext cx="72818" cy="382381"/>
            </a:xfrm>
            <a:custGeom>
              <a:avLst/>
              <a:gdLst>
                <a:gd name="connsiteX0" fmla="*/ 72819 w 72818"/>
                <a:gd name="connsiteY0" fmla="*/ 0 h 382381"/>
                <a:gd name="connsiteX1" fmla="*/ 0 w 72818"/>
                <a:gd name="connsiteY1" fmla="*/ 0 h 382381"/>
                <a:gd name="connsiteX2" fmla="*/ 0 w 72818"/>
                <a:gd name="connsiteY2" fmla="*/ 382381 h 382381"/>
                <a:gd name="connsiteX3" fmla="*/ 72819 w 72818"/>
                <a:gd name="connsiteY3" fmla="*/ 382381 h 382381"/>
                <a:gd name="connsiteX4" fmla="*/ 72819 w 72818"/>
                <a:gd name="connsiteY4" fmla="*/ 0 h 38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382381">
                  <a:moveTo>
                    <a:pt x="72819" y="0"/>
                  </a:moveTo>
                  <a:lnTo>
                    <a:pt x="0" y="0"/>
                  </a:lnTo>
                  <a:lnTo>
                    <a:pt x="0" y="382381"/>
                  </a:lnTo>
                  <a:lnTo>
                    <a:pt x="72819" y="382381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A63548F-49F5-981F-5A01-F28CD8A2BA80}"/>
                </a:ext>
              </a:extLst>
            </p:cNvPr>
            <p:cNvSpPr/>
            <p:nvPr/>
          </p:nvSpPr>
          <p:spPr>
            <a:xfrm>
              <a:off x="5276124" y="2303536"/>
              <a:ext cx="72818" cy="285178"/>
            </a:xfrm>
            <a:custGeom>
              <a:avLst/>
              <a:gdLst>
                <a:gd name="connsiteX0" fmla="*/ 72819 w 72818"/>
                <a:gd name="connsiteY0" fmla="*/ 0 h 285178"/>
                <a:gd name="connsiteX1" fmla="*/ 0 w 72818"/>
                <a:gd name="connsiteY1" fmla="*/ 0 h 285178"/>
                <a:gd name="connsiteX2" fmla="*/ 0 w 72818"/>
                <a:gd name="connsiteY2" fmla="*/ 285179 h 285178"/>
                <a:gd name="connsiteX3" fmla="*/ 72819 w 72818"/>
                <a:gd name="connsiteY3" fmla="*/ 285179 h 285178"/>
                <a:gd name="connsiteX4" fmla="*/ 72819 w 72818"/>
                <a:gd name="connsiteY4" fmla="*/ 0 h 2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8" h="285178">
                  <a:moveTo>
                    <a:pt x="72819" y="0"/>
                  </a:moveTo>
                  <a:lnTo>
                    <a:pt x="0" y="0"/>
                  </a:lnTo>
                  <a:lnTo>
                    <a:pt x="0" y="285179"/>
                  </a:lnTo>
                  <a:lnTo>
                    <a:pt x="72819" y="285179"/>
                  </a:lnTo>
                  <a:lnTo>
                    <a:pt x="72819" y="0"/>
                  </a:lnTo>
                  <a:close/>
                </a:path>
              </a:pathLst>
            </a:custGeom>
            <a:solidFill>
              <a:srgbClr val="FF6666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4B80FCB2-0671-6BFA-3037-53F7116855DE}"/>
                </a:ext>
              </a:extLst>
            </p:cNvPr>
            <p:cNvSpPr/>
            <p:nvPr/>
          </p:nvSpPr>
          <p:spPr>
            <a:xfrm>
              <a:off x="4995232" y="2346827"/>
              <a:ext cx="494918" cy="241934"/>
            </a:xfrm>
            <a:custGeom>
              <a:avLst/>
              <a:gdLst>
                <a:gd name="connsiteX0" fmla="*/ 72819 w 494918"/>
                <a:gd name="connsiteY0" fmla="*/ 0 h 241934"/>
                <a:gd name="connsiteX1" fmla="*/ 0 w 494918"/>
                <a:gd name="connsiteY1" fmla="*/ 0 h 241934"/>
                <a:gd name="connsiteX2" fmla="*/ 0 w 494918"/>
                <a:gd name="connsiteY2" fmla="*/ 241935 h 241934"/>
                <a:gd name="connsiteX3" fmla="*/ 72819 w 494918"/>
                <a:gd name="connsiteY3" fmla="*/ 241935 h 241934"/>
                <a:gd name="connsiteX4" fmla="*/ 72819 w 494918"/>
                <a:gd name="connsiteY4" fmla="*/ 0 h 241934"/>
                <a:gd name="connsiteX5" fmla="*/ 494919 w 494918"/>
                <a:gd name="connsiteY5" fmla="*/ 63008 h 241934"/>
                <a:gd name="connsiteX6" fmla="*/ 422100 w 494918"/>
                <a:gd name="connsiteY6" fmla="*/ 63008 h 241934"/>
                <a:gd name="connsiteX7" fmla="*/ 422100 w 494918"/>
                <a:gd name="connsiteY7" fmla="*/ 241935 h 241934"/>
                <a:gd name="connsiteX8" fmla="*/ 494919 w 494918"/>
                <a:gd name="connsiteY8" fmla="*/ 241935 h 241934"/>
                <a:gd name="connsiteX9" fmla="*/ 494919 w 494918"/>
                <a:gd name="connsiteY9" fmla="*/ 63008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918" h="241934">
                  <a:moveTo>
                    <a:pt x="72819" y="0"/>
                  </a:moveTo>
                  <a:lnTo>
                    <a:pt x="0" y="0"/>
                  </a:lnTo>
                  <a:lnTo>
                    <a:pt x="0" y="241935"/>
                  </a:lnTo>
                  <a:lnTo>
                    <a:pt x="72819" y="241935"/>
                  </a:lnTo>
                  <a:lnTo>
                    <a:pt x="72819" y="0"/>
                  </a:lnTo>
                  <a:close/>
                  <a:moveTo>
                    <a:pt x="494919" y="63008"/>
                  </a:moveTo>
                  <a:lnTo>
                    <a:pt x="422100" y="63008"/>
                  </a:lnTo>
                  <a:lnTo>
                    <a:pt x="422100" y="241935"/>
                  </a:lnTo>
                  <a:lnTo>
                    <a:pt x="494919" y="241935"/>
                  </a:lnTo>
                  <a:lnTo>
                    <a:pt x="494919" y="63008"/>
                  </a:lnTo>
                  <a:close/>
                </a:path>
              </a:pathLst>
            </a:custGeom>
            <a:solidFill>
              <a:srgbClr val="FFFFFF"/>
            </a:solidFill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3ADE21F3-2210-6B0E-DC16-7015D19F941B}"/>
                </a:ext>
              </a:extLst>
            </p:cNvPr>
            <p:cNvSpPr/>
            <p:nvPr/>
          </p:nvSpPr>
          <p:spPr>
            <a:xfrm>
              <a:off x="4937035" y="2198999"/>
              <a:ext cx="602599" cy="391810"/>
            </a:xfrm>
            <a:custGeom>
              <a:avLst/>
              <a:gdLst>
                <a:gd name="connsiteX0" fmla="*/ 0 w 602599"/>
                <a:gd name="connsiteY0" fmla="*/ 391096 h 391810"/>
                <a:gd name="connsiteX1" fmla="*/ 602599 w 602599"/>
                <a:gd name="connsiteY1" fmla="*/ 391096 h 391810"/>
                <a:gd name="connsiteX2" fmla="*/ 1953 w 602599"/>
                <a:gd name="connsiteY2" fmla="*/ 391811 h 391810"/>
                <a:gd name="connsiteX3" fmla="*/ 1953 w 602599"/>
                <a:gd name="connsiteY3" fmla="*/ 0 h 3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99" h="391810">
                  <a:moveTo>
                    <a:pt x="0" y="391096"/>
                  </a:moveTo>
                  <a:lnTo>
                    <a:pt x="602599" y="391096"/>
                  </a:lnTo>
                  <a:moveTo>
                    <a:pt x="1953" y="391811"/>
                  </a:moveTo>
                  <a:lnTo>
                    <a:pt x="1953" y="0"/>
                  </a:lnTo>
                </a:path>
              </a:pathLst>
            </a:custGeom>
            <a:noFill/>
            <a:ln w="2048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0CE5EE10-D6AD-69BA-415B-C7FFB7CE083D}"/>
                </a:ext>
              </a:extLst>
            </p:cNvPr>
            <p:cNvSpPr/>
            <p:nvPr/>
          </p:nvSpPr>
          <p:spPr>
            <a:xfrm>
              <a:off x="4986847" y="2905454"/>
              <a:ext cx="161768" cy="218210"/>
            </a:xfrm>
            <a:custGeom>
              <a:avLst/>
              <a:gdLst>
                <a:gd name="connsiteX0" fmla="*/ 145879 w 161768"/>
                <a:gd name="connsiteY0" fmla="*/ 69785 h 218210"/>
                <a:gd name="connsiteX1" fmla="*/ 6099 w 161768"/>
                <a:gd name="connsiteY1" fmla="*/ 104218 h 218210"/>
                <a:gd name="connsiteX2" fmla="*/ 145879 w 161768"/>
                <a:gd name="connsiteY2" fmla="*/ 69785 h 2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768" h="218210">
                  <a:moveTo>
                    <a:pt x="145879" y="69785"/>
                  </a:moveTo>
                  <a:cubicBezTo>
                    <a:pt x="145879" y="69785"/>
                    <a:pt x="-35096" y="-108142"/>
                    <a:pt x="6099" y="104218"/>
                  </a:cubicBezTo>
                  <a:cubicBezTo>
                    <a:pt x="47295" y="316578"/>
                    <a:pt x="213220" y="188943"/>
                    <a:pt x="145879" y="69785"/>
                  </a:cubicBezTo>
                  <a:close/>
                </a:path>
              </a:pathLst>
            </a:custGeom>
            <a:solidFill>
              <a:srgbClr val="C2D3F9">
                <a:alpha val="4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DD50F84-9279-1D64-1ECD-E22A19933DE9}"/>
                </a:ext>
              </a:extLst>
            </p:cNvPr>
            <p:cNvSpPr/>
            <p:nvPr/>
          </p:nvSpPr>
          <p:spPr>
            <a:xfrm>
              <a:off x="6081701" y="2042980"/>
              <a:ext cx="13239" cy="13715"/>
            </a:xfrm>
            <a:custGeom>
              <a:avLst/>
              <a:gdLst>
                <a:gd name="connsiteX0" fmla="*/ 0 w 13239"/>
                <a:gd name="connsiteY0" fmla="*/ 13716 h 13715"/>
                <a:gd name="connsiteX1" fmla="*/ 13240 w 13239"/>
                <a:gd name="connsiteY1" fmla="*/ 0 h 1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3715">
                  <a:moveTo>
                    <a:pt x="0" y="13716"/>
                  </a:moveTo>
                  <a:lnTo>
                    <a:pt x="13240" y="0"/>
                  </a:lnTo>
                </a:path>
              </a:pathLst>
            </a:custGeom>
            <a:noFill/>
            <a:ln w="3096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9F42F16-7640-C44A-0601-AA94BC3CF035}"/>
                </a:ext>
              </a:extLst>
            </p:cNvPr>
            <p:cNvSpPr/>
            <p:nvPr/>
          </p:nvSpPr>
          <p:spPr>
            <a:xfrm>
              <a:off x="7023676" y="2346922"/>
              <a:ext cx="390144" cy="390144"/>
            </a:xfrm>
            <a:custGeom>
              <a:avLst/>
              <a:gdLst>
                <a:gd name="connsiteX0" fmla="*/ 195072 w 390144"/>
                <a:gd name="connsiteY0" fmla="*/ 390144 h 390144"/>
                <a:gd name="connsiteX1" fmla="*/ 390144 w 390144"/>
                <a:gd name="connsiteY1" fmla="*/ 195072 h 390144"/>
                <a:gd name="connsiteX2" fmla="*/ 195072 w 390144"/>
                <a:gd name="connsiteY2" fmla="*/ 0 h 390144"/>
                <a:gd name="connsiteX3" fmla="*/ 0 w 390144"/>
                <a:gd name="connsiteY3" fmla="*/ 195072 h 390144"/>
                <a:gd name="connsiteX4" fmla="*/ 195072 w 390144"/>
                <a:gd name="connsiteY4" fmla="*/ 390144 h 39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4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6666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796717E2-096E-A6D3-865F-D374F342FAC1}"/>
                </a:ext>
              </a:extLst>
            </p:cNvPr>
            <p:cNvSpPr/>
            <p:nvPr/>
          </p:nvSpPr>
          <p:spPr>
            <a:xfrm>
              <a:off x="6998102" y="2308632"/>
              <a:ext cx="390144" cy="390143"/>
            </a:xfrm>
            <a:custGeom>
              <a:avLst/>
              <a:gdLst>
                <a:gd name="connsiteX0" fmla="*/ 195072 w 390144"/>
                <a:gd name="connsiteY0" fmla="*/ 390144 h 390143"/>
                <a:gd name="connsiteX1" fmla="*/ 390144 w 390144"/>
                <a:gd name="connsiteY1" fmla="*/ 195072 h 390143"/>
                <a:gd name="connsiteX2" fmla="*/ 195072 w 390144"/>
                <a:gd name="connsiteY2" fmla="*/ 0 h 390143"/>
                <a:gd name="connsiteX3" fmla="*/ 0 w 390144"/>
                <a:gd name="connsiteY3" fmla="*/ 195072 h 390143"/>
                <a:gd name="connsiteX4" fmla="*/ 195072 w 390144"/>
                <a:gd name="connsiteY4" fmla="*/ 390144 h 3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44" h="390143">
                  <a:moveTo>
                    <a:pt x="195072" y="390144"/>
                  </a:moveTo>
                  <a:cubicBezTo>
                    <a:pt x="302809" y="390144"/>
                    <a:pt x="390144" y="302809"/>
                    <a:pt x="390144" y="195072"/>
                  </a:cubicBezTo>
                  <a:cubicBezTo>
                    <a:pt x="390144" y="87335"/>
                    <a:pt x="302809" y="0"/>
                    <a:pt x="195072" y="0"/>
                  </a:cubicBezTo>
                  <a:cubicBezTo>
                    <a:pt x="87335" y="0"/>
                    <a:pt x="0" y="87335"/>
                    <a:pt x="0" y="195072"/>
                  </a:cubicBezTo>
                  <a:cubicBezTo>
                    <a:pt x="0" y="302809"/>
                    <a:pt x="87335" y="390144"/>
                    <a:pt x="195072" y="390144"/>
                  </a:cubicBezTo>
                  <a:close/>
                </a:path>
              </a:pathLst>
            </a:custGeom>
            <a:solidFill>
              <a:srgbClr val="FFFFFF"/>
            </a:solidFill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0E35662-5777-8BD7-32A3-DF3A2260E74F}"/>
                </a:ext>
              </a:extLst>
            </p:cNvPr>
            <p:cNvSpPr/>
            <p:nvPr/>
          </p:nvSpPr>
          <p:spPr>
            <a:xfrm>
              <a:off x="7193174" y="2308632"/>
              <a:ext cx="195024" cy="198548"/>
            </a:xfrm>
            <a:custGeom>
              <a:avLst/>
              <a:gdLst>
                <a:gd name="connsiteX0" fmla="*/ 0 w 195024"/>
                <a:gd name="connsiteY0" fmla="*/ 0 h 198548"/>
                <a:gd name="connsiteX1" fmla="*/ 0 w 195024"/>
                <a:gd name="connsiteY1" fmla="*/ 198549 h 198548"/>
                <a:gd name="connsiteX2" fmla="*/ 195024 w 195024"/>
                <a:gd name="connsiteY2" fmla="*/ 198549 h 19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024" h="198548">
                  <a:moveTo>
                    <a:pt x="0" y="0"/>
                  </a:moveTo>
                  <a:lnTo>
                    <a:pt x="0" y="198549"/>
                  </a:lnTo>
                  <a:lnTo>
                    <a:pt x="195024" y="198549"/>
                  </a:ln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EA72AA95-4C38-E229-0C0E-07BA8899A91A}"/>
                </a:ext>
              </a:extLst>
            </p:cNvPr>
            <p:cNvSpPr/>
            <p:nvPr/>
          </p:nvSpPr>
          <p:spPr>
            <a:xfrm>
              <a:off x="7171266" y="2489750"/>
              <a:ext cx="39242" cy="39242"/>
            </a:xfrm>
            <a:custGeom>
              <a:avLst/>
              <a:gdLst>
                <a:gd name="connsiteX0" fmla="*/ 19621 w 39242"/>
                <a:gd name="connsiteY0" fmla="*/ 39243 h 39242"/>
                <a:gd name="connsiteX1" fmla="*/ 39243 w 39242"/>
                <a:gd name="connsiteY1" fmla="*/ 19621 h 39242"/>
                <a:gd name="connsiteX2" fmla="*/ 19621 w 39242"/>
                <a:gd name="connsiteY2" fmla="*/ 0 h 39242"/>
                <a:gd name="connsiteX3" fmla="*/ 0 w 39242"/>
                <a:gd name="connsiteY3" fmla="*/ 19621 h 39242"/>
                <a:gd name="connsiteX4" fmla="*/ 19621 w 39242"/>
                <a:gd name="connsiteY4" fmla="*/ 39243 h 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42" h="39242">
                  <a:moveTo>
                    <a:pt x="19621" y="39243"/>
                  </a:moveTo>
                  <a:cubicBezTo>
                    <a:pt x="30458" y="39243"/>
                    <a:pt x="39243" y="30458"/>
                    <a:pt x="39243" y="19621"/>
                  </a:cubicBezTo>
                  <a:cubicBezTo>
                    <a:pt x="39243" y="8785"/>
                    <a:pt x="30458" y="0"/>
                    <a:pt x="19621" y="0"/>
                  </a:cubicBezTo>
                  <a:cubicBezTo>
                    <a:pt x="8785" y="0"/>
                    <a:pt x="0" y="8785"/>
                    <a:pt x="0" y="19621"/>
                  </a:cubicBezTo>
                  <a:cubicBezTo>
                    <a:pt x="0" y="30458"/>
                    <a:pt x="8785" y="39243"/>
                    <a:pt x="19621" y="39243"/>
                  </a:cubicBezTo>
                  <a:close/>
                </a:path>
              </a:pathLst>
            </a:custGeom>
            <a:solidFill>
              <a:srgbClr val="F66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17C18DBD-8D9F-B5B5-9600-BE1E9DDF6FEA}"/>
                </a:ext>
              </a:extLst>
            </p:cNvPr>
            <p:cNvSpPr/>
            <p:nvPr/>
          </p:nvSpPr>
          <p:spPr>
            <a:xfrm>
              <a:off x="7200317" y="2269198"/>
              <a:ext cx="192119" cy="116871"/>
            </a:xfrm>
            <a:custGeom>
              <a:avLst/>
              <a:gdLst>
                <a:gd name="connsiteX0" fmla="*/ 0 w 192119"/>
                <a:gd name="connsiteY0" fmla="*/ 0 h 116871"/>
                <a:gd name="connsiteX1" fmla="*/ 192119 w 192119"/>
                <a:gd name="connsiteY1" fmla="*/ 116872 h 11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19" h="116871">
                  <a:moveTo>
                    <a:pt x="0" y="0"/>
                  </a:moveTo>
                  <a:cubicBezTo>
                    <a:pt x="0" y="0"/>
                    <a:pt x="135446" y="9763"/>
                    <a:pt x="192119" y="116872"/>
                  </a:cubicBezTo>
                </a:path>
              </a:pathLst>
            </a:custGeom>
            <a:noFill/>
            <a:ln w="4810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1B34E31-BAE4-095F-BEAA-25F9E4781FD6}"/>
                </a:ext>
              </a:extLst>
            </p:cNvPr>
            <p:cNvSpPr/>
            <p:nvPr/>
          </p:nvSpPr>
          <p:spPr>
            <a:xfrm>
              <a:off x="4566131" y="1596876"/>
              <a:ext cx="689895" cy="626745"/>
            </a:xfrm>
            <a:custGeom>
              <a:avLst/>
              <a:gdLst>
                <a:gd name="connsiteX0" fmla="*/ 29480 w 689895"/>
                <a:gd name="connsiteY0" fmla="*/ 626745 h 626745"/>
                <a:gd name="connsiteX1" fmla="*/ 58960 w 689895"/>
                <a:gd name="connsiteY1" fmla="*/ 597265 h 626745"/>
                <a:gd name="connsiteX2" fmla="*/ 29480 w 689895"/>
                <a:gd name="connsiteY2" fmla="*/ 567785 h 626745"/>
                <a:gd name="connsiteX3" fmla="*/ 0 w 689895"/>
                <a:gd name="connsiteY3" fmla="*/ 597265 h 626745"/>
                <a:gd name="connsiteX4" fmla="*/ 29480 w 689895"/>
                <a:gd name="connsiteY4" fmla="*/ 626745 h 626745"/>
                <a:gd name="connsiteX5" fmla="*/ 203597 w 689895"/>
                <a:gd name="connsiteY5" fmla="*/ 255699 h 626745"/>
                <a:gd name="connsiteX6" fmla="*/ 233077 w 689895"/>
                <a:gd name="connsiteY6" fmla="*/ 226219 h 626745"/>
                <a:gd name="connsiteX7" fmla="*/ 203597 w 689895"/>
                <a:gd name="connsiteY7" fmla="*/ 196739 h 626745"/>
                <a:gd name="connsiteX8" fmla="*/ 174117 w 689895"/>
                <a:gd name="connsiteY8" fmla="*/ 226219 h 626745"/>
                <a:gd name="connsiteX9" fmla="*/ 203597 w 689895"/>
                <a:gd name="connsiteY9" fmla="*/ 255699 h 626745"/>
                <a:gd name="connsiteX10" fmla="*/ 477965 w 689895"/>
                <a:gd name="connsiteY10" fmla="*/ 372189 h 626745"/>
                <a:gd name="connsiteX11" fmla="*/ 507444 w 689895"/>
                <a:gd name="connsiteY11" fmla="*/ 342709 h 626745"/>
                <a:gd name="connsiteX12" fmla="*/ 477965 w 689895"/>
                <a:gd name="connsiteY12" fmla="*/ 313230 h 626745"/>
                <a:gd name="connsiteX13" fmla="*/ 448485 w 689895"/>
                <a:gd name="connsiteY13" fmla="*/ 342709 h 626745"/>
                <a:gd name="connsiteX14" fmla="*/ 477965 w 689895"/>
                <a:gd name="connsiteY14" fmla="*/ 372189 h 626745"/>
                <a:gd name="connsiteX15" fmla="*/ 660416 w 689895"/>
                <a:gd name="connsiteY15" fmla="*/ 58960 h 626745"/>
                <a:gd name="connsiteX16" fmla="*/ 689896 w 689895"/>
                <a:gd name="connsiteY16" fmla="*/ 29480 h 626745"/>
                <a:gd name="connsiteX17" fmla="*/ 660416 w 689895"/>
                <a:gd name="connsiteY17" fmla="*/ 0 h 626745"/>
                <a:gd name="connsiteX18" fmla="*/ 630936 w 689895"/>
                <a:gd name="connsiteY18" fmla="*/ 29480 h 626745"/>
                <a:gd name="connsiteX19" fmla="*/ 660416 w 689895"/>
                <a:gd name="connsiteY19" fmla="*/ 58960 h 6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9895" h="626745">
                  <a:moveTo>
                    <a:pt x="29480" y="626745"/>
                  </a:moveTo>
                  <a:cubicBezTo>
                    <a:pt x="45761" y="626745"/>
                    <a:pt x="58960" y="613546"/>
                    <a:pt x="58960" y="597265"/>
                  </a:cubicBezTo>
                  <a:cubicBezTo>
                    <a:pt x="58960" y="580984"/>
                    <a:pt x="45761" y="567785"/>
                    <a:pt x="29480" y="567785"/>
                  </a:cubicBezTo>
                  <a:cubicBezTo>
                    <a:pt x="13199" y="567785"/>
                    <a:pt x="0" y="580984"/>
                    <a:pt x="0" y="597265"/>
                  </a:cubicBezTo>
                  <a:cubicBezTo>
                    <a:pt x="0" y="613546"/>
                    <a:pt x="13199" y="626745"/>
                    <a:pt x="29480" y="626745"/>
                  </a:cubicBezTo>
                  <a:close/>
                  <a:moveTo>
                    <a:pt x="203597" y="255699"/>
                  </a:moveTo>
                  <a:cubicBezTo>
                    <a:pt x="219878" y="255699"/>
                    <a:pt x="233077" y="242500"/>
                    <a:pt x="233077" y="226219"/>
                  </a:cubicBezTo>
                  <a:cubicBezTo>
                    <a:pt x="233077" y="209937"/>
                    <a:pt x="219878" y="196739"/>
                    <a:pt x="203597" y="196739"/>
                  </a:cubicBezTo>
                  <a:cubicBezTo>
                    <a:pt x="187316" y="196739"/>
                    <a:pt x="174117" y="209937"/>
                    <a:pt x="174117" y="226219"/>
                  </a:cubicBezTo>
                  <a:cubicBezTo>
                    <a:pt x="174117" y="242500"/>
                    <a:pt x="187316" y="255699"/>
                    <a:pt x="203597" y="255699"/>
                  </a:cubicBezTo>
                  <a:close/>
                  <a:moveTo>
                    <a:pt x="477965" y="372189"/>
                  </a:moveTo>
                  <a:cubicBezTo>
                    <a:pt x="494246" y="372189"/>
                    <a:pt x="507444" y="358991"/>
                    <a:pt x="507444" y="342709"/>
                  </a:cubicBezTo>
                  <a:cubicBezTo>
                    <a:pt x="507444" y="326428"/>
                    <a:pt x="494246" y="313230"/>
                    <a:pt x="477965" y="313230"/>
                  </a:cubicBezTo>
                  <a:cubicBezTo>
                    <a:pt x="461683" y="313230"/>
                    <a:pt x="448485" y="326428"/>
                    <a:pt x="448485" y="342709"/>
                  </a:cubicBezTo>
                  <a:cubicBezTo>
                    <a:pt x="448485" y="358991"/>
                    <a:pt x="461683" y="372189"/>
                    <a:pt x="477965" y="372189"/>
                  </a:cubicBezTo>
                  <a:close/>
                  <a:moveTo>
                    <a:pt x="660416" y="58960"/>
                  </a:moveTo>
                  <a:cubicBezTo>
                    <a:pt x="676697" y="58960"/>
                    <a:pt x="689896" y="45761"/>
                    <a:pt x="689896" y="29480"/>
                  </a:cubicBezTo>
                  <a:cubicBezTo>
                    <a:pt x="689896" y="13199"/>
                    <a:pt x="676697" y="0"/>
                    <a:pt x="660416" y="0"/>
                  </a:cubicBezTo>
                  <a:cubicBezTo>
                    <a:pt x="644135" y="0"/>
                    <a:pt x="630936" y="13199"/>
                    <a:pt x="630936" y="29480"/>
                  </a:cubicBezTo>
                  <a:cubicBezTo>
                    <a:pt x="630936" y="45761"/>
                    <a:pt x="644135" y="58960"/>
                    <a:pt x="660416" y="58960"/>
                  </a:cubicBezTo>
                  <a:close/>
                </a:path>
              </a:pathLst>
            </a:custGeom>
            <a:solidFill>
              <a:srgbClr val="F8DC29"/>
            </a:solidFill>
            <a:ln w="4667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CD05986-CEBD-E6B4-7F99-6DACB33688C9}"/>
                </a:ext>
              </a:extLst>
            </p:cNvPr>
            <p:cNvSpPr/>
            <p:nvPr/>
          </p:nvSpPr>
          <p:spPr>
            <a:xfrm>
              <a:off x="4603279" y="1651835"/>
              <a:ext cx="608456" cy="513588"/>
            </a:xfrm>
            <a:custGeom>
              <a:avLst/>
              <a:gdLst>
                <a:gd name="connsiteX0" fmla="*/ 0 w 608456"/>
                <a:gd name="connsiteY0" fmla="*/ 513588 h 513588"/>
                <a:gd name="connsiteX1" fmla="*/ 151638 w 608456"/>
                <a:gd name="connsiteY1" fmla="*/ 196739 h 513588"/>
                <a:gd name="connsiteX2" fmla="*/ 198406 w 608456"/>
                <a:gd name="connsiteY2" fmla="*/ 175498 h 513588"/>
                <a:gd name="connsiteX3" fmla="*/ 415338 w 608456"/>
                <a:gd name="connsiteY3" fmla="*/ 272939 h 513588"/>
                <a:gd name="connsiteX4" fmla="*/ 466487 w 608456"/>
                <a:gd name="connsiteY4" fmla="*/ 271224 h 513588"/>
                <a:gd name="connsiteX5" fmla="*/ 608457 w 608456"/>
                <a:gd name="connsiteY5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56" h="513588">
                  <a:moveTo>
                    <a:pt x="0" y="513588"/>
                  </a:moveTo>
                  <a:lnTo>
                    <a:pt x="151638" y="196739"/>
                  </a:lnTo>
                  <a:moveTo>
                    <a:pt x="198406" y="175498"/>
                  </a:moveTo>
                  <a:lnTo>
                    <a:pt x="415338" y="272939"/>
                  </a:lnTo>
                  <a:moveTo>
                    <a:pt x="466487" y="271224"/>
                  </a:moveTo>
                  <a:lnTo>
                    <a:pt x="608457" y="0"/>
                  </a:lnTo>
                </a:path>
              </a:pathLst>
            </a:custGeom>
            <a:noFill/>
            <a:ln w="2334" cap="flat">
              <a:solidFill>
                <a:srgbClr val="23181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椭圆 150">
            <a:extLst>
              <a:ext uri="{FF2B5EF4-FFF2-40B4-BE49-F238E27FC236}">
                <a16:creationId xmlns:a16="http://schemas.microsoft.com/office/drawing/2014/main" id="{501F74BB-8306-D2DB-8C63-09F4922D2994}"/>
              </a:ext>
            </a:extLst>
          </p:cNvPr>
          <p:cNvSpPr/>
          <p:nvPr/>
        </p:nvSpPr>
        <p:spPr>
          <a:xfrm>
            <a:off x="8432713" y="1846985"/>
            <a:ext cx="552870" cy="552870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79BE21BA-11DF-7C7C-B2ED-C31A0D8EBCDD}"/>
              </a:ext>
            </a:extLst>
          </p:cNvPr>
          <p:cNvSpPr/>
          <p:nvPr/>
        </p:nvSpPr>
        <p:spPr>
          <a:xfrm>
            <a:off x="-1309164" y="3980240"/>
            <a:ext cx="2892134" cy="1164848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59" name="椭圆 158">
            <a:extLst>
              <a:ext uri="{FF2B5EF4-FFF2-40B4-BE49-F238E27FC236}">
                <a16:creationId xmlns:a16="http://schemas.microsoft.com/office/drawing/2014/main" id="{EC88F9C5-0A15-B771-71C9-6973CAC7B44F}"/>
              </a:ext>
            </a:extLst>
          </p:cNvPr>
          <p:cNvSpPr/>
          <p:nvPr/>
        </p:nvSpPr>
        <p:spPr>
          <a:xfrm>
            <a:off x="1167598" y="4382695"/>
            <a:ext cx="420342" cy="420342"/>
          </a:xfrm>
          <a:prstGeom prst="ellipse">
            <a:avLst/>
          </a:prstGeom>
          <a:noFill/>
          <a:ln w="25400" cap="flat">
            <a:solidFill>
              <a:srgbClr val="231815"/>
            </a:solidFill>
            <a:prstDash val="dash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34BDE9B-CC35-6F2D-687D-133531DF168A}"/>
              </a:ext>
            </a:extLst>
          </p:cNvPr>
          <p:cNvSpPr txBox="1"/>
          <p:nvPr/>
        </p:nvSpPr>
        <p:spPr>
          <a:xfrm>
            <a:off x="-700552" y="-298278"/>
            <a:ext cx="3988592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i="1" dirty="0">
                <a:solidFill>
                  <a:srgbClr val="2F54EB">
                    <a:alpha val="11000"/>
                  </a:srgbClr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02</a:t>
            </a:r>
            <a:endParaRPr lang="zh-CN" altLang="en-US" sz="23900" i="1" dirty="0">
              <a:solidFill>
                <a:srgbClr val="2F54EB">
                  <a:alpha val="11000"/>
                </a:srgbClr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663611BF-D486-49F7-AFC5-C9412DA5F23C}"/>
              </a:ext>
            </a:extLst>
          </p:cNvPr>
          <p:cNvSpPr/>
          <p:nvPr/>
        </p:nvSpPr>
        <p:spPr>
          <a:xfrm>
            <a:off x="-1698800" y="3716044"/>
            <a:ext cx="4354022" cy="1753644"/>
          </a:xfrm>
          <a:custGeom>
            <a:avLst/>
            <a:gdLst>
              <a:gd name="connsiteX0" fmla="*/ 1446067 w 2892134"/>
              <a:gd name="connsiteY0" fmla="*/ 0 h 1164848"/>
              <a:gd name="connsiteX1" fmla="*/ 2860116 w 2892134"/>
              <a:gd name="connsiteY1" fmla="*/ 1040325 h 1164848"/>
              <a:gd name="connsiteX2" fmla="*/ 2892134 w 2892134"/>
              <a:gd name="connsiteY2" fmla="*/ 1164848 h 1164848"/>
              <a:gd name="connsiteX3" fmla="*/ 0 w 2892134"/>
              <a:gd name="connsiteY3" fmla="*/ 1164848 h 1164848"/>
              <a:gd name="connsiteX4" fmla="*/ 32019 w 2892134"/>
              <a:gd name="connsiteY4" fmla="*/ 1040325 h 1164848"/>
              <a:gd name="connsiteX5" fmla="*/ 1446067 w 2892134"/>
              <a:gd name="connsiteY5" fmla="*/ 0 h 116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92134" h="1164848">
                <a:moveTo>
                  <a:pt x="1446067" y="0"/>
                </a:moveTo>
                <a:cubicBezTo>
                  <a:pt x="2110466" y="0"/>
                  <a:pt x="2672653" y="437613"/>
                  <a:pt x="2860116" y="1040325"/>
                </a:cubicBezTo>
                <a:lnTo>
                  <a:pt x="2892134" y="1164848"/>
                </a:lnTo>
                <a:lnTo>
                  <a:pt x="0" y="1164848"/>
                </a:lnTo>
                <a:lnTo>
                  <a:pt x="32019" y="1040325"/>
                </a:lnTo>
                <a:cubicBezTo>
                  <a:pt x="219481" y="437613"/>
                  <a:pt x="781669" y="0"/>
                  <a:pt x="1446067" y="0"/>
                </a:cubicBezTo>
                <a:close/>
              </a:path>
            </a:pathLst>
          </a:custGeom>
          <a:noFill/>
          <a:ln w="3096" cap="flat">
            <a:solidFill>
              <a:srgbClr val="231815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平行四边形 175">
            <a:extLst>
              <a:ext uri="{FF2B5EF4-FFF2-40B4-BE49-F238E27FC236}">
                <a16:creationId xmlns:a16="http://schemas.microsoft.com/office/drawing/2014/main" id="{1027F80B-99E6-8321-C070-72B759F09F25}"/>
              </a:ext>
            </a:extLst>
          </p:cNvPr>
          <p:cNvSpPr/>
          <p:nvPr/>
        </p:nvSpPr>
        <p:spPr>
          <a:xfrm>
            <a:off x="595699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7" name="平行四边形 176">
            <a:extLst>
              <a:ext uri="{FF2B5EF4-FFF2-40B4-BE49-F238E27FC236}">
                <a16:creationId xmlns:a16="http://schemas.microsoft.com/office/drawing/2014/main" id="{ADB35A3B-0AB6-0971-8676-A53443CB6400}"/>
              </a:ext>
            </a:extLst>
          </p:cNvPr>
          <p:cNvSpPr/>
          <p:nvPr/>
        </p:nvSpPr>
        <p:spPr>
          <a:xfrm>
            <a:off x="602853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8" name="平行四边形 177">
            <a:extLst>
              <a:ext uri="{FF2B5EF4-FFF2-40B4-BE49-F238E27FC236}">
                <a16:creationId xmlns:a16="http://schemas.microsoft.com/office/drawing/2014/main" id="{96B19A64-20FF-A7C9-1CAD-804878B735A7}"/>
              </a:ext>
            </a:extLst>
          </p:cNvPr>
          <p:cNvSpPr/>
          <p:nvPr/>
        </p:nvSpPr>
        <p:spPr>
          <a:xfrm>
            <a:off x="610007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2F54EB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79" name="平行四边形 178">
            <a:extLst>
              <a:ext uri="{FF2B5EF4-FFF2-40B4-BE49-F238E27FC236}">
                <a16:creationId xmlns:a16="http://schemas.microsoft.com/office/drawing/2014/main" id="{6BF85CF4-446B-ADAC-75CE-EA7B2A9E681D}"/>
              </a:ext>
            </a:extLst>
          </p:cNvPr>
          <p:cNvSpPr/>
          <p:nvPr/>
        </p:nvSpPr>
        <p:spPr>
          <a:xfrm>
            <a:off x="617160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0" name="平行四边形 179">
            <a:extLst>
              <a:ext uri="{FF2B5EF4-FFF2-40B4-BE49-F238E27FC236}">
                <a16:creationId xmlns:a16="http://schemas.microsoft.com/office/drawing/2014/main" id="{A694C3DD-84E9-0977-5FE6-8BEF7E2C0367}"/>
              </a:ext>
            </a:extLst>
          </p:cNvPr>
          <p:cNvSpPr/>
          <p:nvPr/>
        </p:nvSpPr>
        <p:spPr>
          <a:xfrm>
            <a:off x="624314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1" name="平行四边形 180">
            <a:extLst>
              <a:ext uri="{FF2B5EF4-FFF2-40B4-BE49-F238E27FC236}">
                <a16:creationId xmlns:a16="http://schemas.microsoft.com/office/drawing/2014/main" id="{CC86D4A2-870C-5F14-1DED-E7D2D70D471A}"/>
              </a:ext>
            </a:extLst>
          </p:cNvPr>
          <p:cNvSpPr/>
          <p:nvPr/>
        </p:nvSpPr>
        <p:spPr>
          <a:xfrm>
            <a:off x="631468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2" name="平行四边形 181">
            <a:extLst>
              <a:ext uri="{FF2B5EF4-FFF2-40B4-BE49-F238E27FC236}">
                <a16:creationId xmlns:a16="http://schemas.microsoft.com/office/drawing/2014/main" id="{B3E71B38-7128-C265-3AB3-83E114CFD675}"/>
              </a:ext>
            </a:extLst>
          </p:cNvPr>
          <p:cNvSpPr/>
          <p:nvPr/>
        </p:nvSpPr>
        <p:spPr>
          <a:xfrm>
            <a:off x="638622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3" name="平行四边形 182">
            <a:extLst>
              <a:ext uri="{FF2B5EF4-FFF2-40B4-BE49-F238E27FC236}">
                <a16:creationId xmlns:a16="http://schemas.microsoft.com/office/drawing/2014/main" id="{5160BC46-FC6B-F118-D646-CBCDCD1236AB}"/>
              </a:ext>
            </a:extLst>
          </p:cNvPr>
          <p:cNvSpPr/>
          <p:nvPr/>
        </p:nvSpPr>
        <p:spPr>
          <a:xfrm>
            <a:off x="6457765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4" name="平行四边形 183">
            <a:extLst>
              <a:ext uri="{FF2B5EF4-FFF2-40B4-BE49-F238E27FC236}">
                <a16:creationId xmlns:a16="http://schemas.microsoft.com/office/drawing/2014/main" id="{C5BC5F92-9371-4687-EC1A-AB52EDD8D25E}"/>
              </a:ext>
            </a:extLst>
          </p:cNvPr>
          <p:cNvSpPr/>
          <p:nvPr/>
        </p:nvSpPr>
        <p:spPr>
          <a:xfrm>
            <a:off x="6529304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5" name="平行四边形 184">
            <a:extLst>
              <a:ext uri="{FF2B5EF4-FFF2-40B4-BE49-F238E27FC236}">
                <a16:creationId xmlns:a16="http://schemas.microsoft.com/office/drawing/2014/main" id="{FB2AF4B1-9F1F-139D-0C93-97A5021CF48E}"/>
              </a:ext>
            </a:extLst>
          </p:cNvPr>
          <p:cNvSpPr/>
          <p:nvPr/>
        </p:nvSpPr>
        <p:spPr>
          <a:xfrm>
            <a:off x="6600843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6" name="平行四边形 185">
            <a:extLst>
              <a:ext uri="{FF2B5EF4-FFF2-40B4-BE49-F238E27FC236}">
                <a16:creationId xmlns:a16="http://schemas.microsoft.com/office/drawing/2014/main" id="{58243AB4-41AC-1F97-32EA-62E46B69E3C5}"/>
              </a:ext>
            </a:extLst>
          </p:cNvPr>
          <p:cNvSpPr/>
          <p:nvPr/>
        </p:nvSpPr>
        <p:spPr>
          <a:xfrm>
            <a:off x="6672382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7" name="平行四边形 186">
            <a:extLst>
              <a:ext uri="{FF2B5EF4-FFF2-40B4-BE49-F238E27FC236}">
                <a16:creationId xmlns:a16="http://schemas.microsoft.com/office/drawing/2014/main" id="{57C63843-AFEC-3F0E-C7DC-7538F5553765}"/>
              </a:ext>
            </a:extLst>
          </p:cNvPr>
          <p:cNvSpPr/>
          <p:nvPr/>
        </p:nvSpPr>
        <p:spPr>
          <a:xfrm>
            <a:off x="6743921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8" name="平行四边形 187">
            <a:extLst>
              <a:ext uri="{FF2B5EF4-FFF2-40B4-BE49-F238E27FC236}">
                <a16:creationId xmlns:a16="http://schemas.microsoft.com/office/drawing/2014/main" id="{AD0C227D-70D6-47C3-2E3C-C3CD9F1D9992}"/>
              </a:ext>
            </a:extLst>
          </p:cNvPr>
          <p:cNvSpPr/>
          <p:nvPr/>
        </p:nvSpPr>
        <p:spPr>
          <a:xfrm>
            <a:off x="6815460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89" name="平行四边形 188">
            <a:extLst>
              <a:ext uri="{FF2B5EF4-FFF2-40B4-BE49-F238E27FC236}">
                <a16:creationId xmlns:a16="http://schemas.microsoft.com/office/drawing/2014/main" id="{16A31C43-AD42-A6C1-BF7F-3B6387207DD5}"/>
              </a:ext>
            </a:extLst>
          </p:cNvPr>
          <p:cNvSpPr/>
          <p:nvPr/>
        </p:nvSpPr>
        <p:spPr>
          <a:xfrm>
            <a:off x="6886999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0" name="平行四边形 189">
            <a:extLst>
              <a:ext uri="{FF2B5EF4-FFF2-40B4-BE49-F238E27FC236}">
                <a16:creationId xmlns:a16="http://schemas.microsoft.com/office/drawing/2014/main" id="{A57E6334-06C6-436D-AAD3-CD1B52F1265D}"/>
              </a:ext>
            </a:extLst>
          </p:cNvPr>
          <p:cNvSpPr/>
          <p:nvPr/>
        </p:nvSpPr>
        <p:spPr>
          <a:xfrm>
            <a:off x="6958538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1" name="平行四边形 190">
            <a:extLst>
              <a:ext uri="{FF2B5EF4-FFF2-40B4-BE49-F238E27FC236}">
                <a16:creationId xmlns:a16="http://schemas.microsoft.com/office/drawing/2014/main" id="{FA32B67D-6549-30BC-6310-8C736E5E20CC}"/>
              </a:ext>
            </a:extLst>
          </p:cNvPr>
          <p:cNvSpPr/>
          <p:nvPr/>
        </p:nvSpPr>
        <p:spPr>
          <a:xfrm>
            <a:off x="7030077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46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192" name="平行四边形 191">
            <a:extLst>
              <a:ext uri="{FF2B5EF4-FFF2-40B4-BE49-F238E27FC236}">
                <a16:creationId xmlns:a16="http://schemas.microsoft.com/office/drawing/2014/main" id="{ED6B2F6E-EFA4-18D2-7BAA-C2C0230E519B}"/>
              </a:ext>
            </a:extLst>
          </p:cNvPr>
          <p:cNvSpPr/>
          <p:nvPr/>
        </p:nvSpPr>
        <p:spPr>
          <a:xfrm>
            <a:off x="7101616" y="4877419"/>
            <a:ext cx="141757" cy="292015"/>
          </a:xfrm>
          <a:prstGeom prst="parallelogram">
            <a:avLst>
              <a:gd name="adj" fmla="val 81473"/>
            </a:avLst>
          </a:prstGeom>
          <a:solidFill>
            <a:srgbClr val="C2D3F9">
              <a:alpha val="69000"/>
            </a:srgb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245" name="任意多边形: 形状 244">
            <a:extLst>
              <a:ext uri="{FF2B5EF4-FFF2-40B4-BE49-F238E27FC236}">
                <a16:creationId xmlns:a16="http://schemas.microsoft.com/office/drawing/2014/main" id="{78446314-8D15-2F69-71DB-0F7F0A8362DA}"/>
              </a:ext>
            </a:extLst>
          </p:cNvPr>
          <p:cNvSpPr/>
          <p:nvPr/>
        </p:nvSpPr>
        <p:spPr>
          <a:xfrm>
            <a:off x="7183064" y="4877419"/>
            <a:ext cx="1962524" cy="267669"/>
          </a:xfrm>
          <a:custGeom>
            <a:avLst/>
            <a:gdLst>
              <a:gd name="connsiteX0" fmla="*/ 108941 w 1962524"/>
              <a:gd name="connsiteY0" fmla="*/ 0 h 267669"/>
              <a:gd name="connsiteX1" fmla="*/ 1962524 w 1962524"/>
              <a:gd name="connsiteY1" fmla="*/ 0 h 267669"/>
              <a:gd name="connsiteX2" fmla="*/ 1962524 w 1962524"/>
              <a:gd name="connsiteY2" fmla="*/ 267669 h 267669"/>
              <a:gd name="connsiteX3" fmla="*/ 0 w 1962524"/>
              <a:gd name="connsiteY3" fmla="*/ 267669 h 26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2524" h="267669">
                <a:moveTo>
                  <a:pt x="108941" y="0"/>
                </a:moveTo>
                <a:lnTo>
                  <a:pt x="1962524" y="0"/>
                </a:lnTo>
                <a:lnTo>
                  <a:pt x="1962524" y="267669"/>
                </a:lnTo>
                <a:lnTo>
                  <a:pt x="0" y="267669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6EAAA096-079F-C4EB-809E-AB6BF5113A6A}"/>
              </a:ext>
            </a:extLst>
          </p:cNvPr>
          <p:cNvGrpSpPr/>
          <p:nvPr/>
        </p:nvGrpSpPr>
        <p:grpSpPr>
          <a:xfrm>
            <a:off x="3187571" y="2085667"/>
            <a:ext cx="2920970" cy="486877"/>
            <a:chOff x="759121" y="1529056"/>
            <a:chExt cx="2920970" cy="486877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83A9E5C-518C-64D5-8CD8-4BA27AB0023A}"/>
                </a:ext>
              </a:extLst>
            </p:cNvPr>
            <p:cNvGrpSpPr/>
            <p:nvPr/>
          </p:nvGrpSpPr>
          <p:grpSpPr>
            <a:xfrm>
              <a:off x="759121" y="1529056"/>
              <a:ext cx="2144788" cy="486877"/>
              <a:chOff x="759121" y="1529056"/>
              <a:chExt cx="2144788" cy="486877"/>
            </a:xfrm>
          </p:grpSpPr>
          <p:sp>
            <p:nvSpPr>
              <p:cNvPr id="7" name="平行四边形 6">
                <a:extLst>
                  <a:ext uri="{FF2B5EF4-FFF2-40B4-BE49-F238E27FC236}">
                    <a16:creationId xmlns:a16="http://schemas.microsoft.com/office/drawing/2014/main" id="{B979907B-3004-0EF5-560F-F3AA5BCCB392}"/>
                  </a:ext>
                </a:extLst>
              </p:cNvPr>
              <p:cNvSpPr/>
              <p:nvPr/>
            </p:nvSpPr>
            <p:spPr>
              <a:xfrm>
                <a:off x="75912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8" name="平行四边形 7">
                <a:extLst>
                  <a:ext uri="{FF2B5EF4-FFF2-40B4-BE49-F238E27FC236}">
                    <a16:creationId xmlns:a16="http://schemas.microsoft.com/office/drawing/2014/main" id="{FEEFB70D-4121-1343-BD9B-A92C0E38E7F0}"/>
                  </a:ext>
                </a:extLst>
              </p:cNvPr>
              <p:cNvSpPr/>
              <p:nvPr/>
            </p:nvSpPr>
            <p:spPr>
              <a:xfrm>
                <a:off x="87839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9" name="平行四边形 8">
                <a:extLst>
                  <a:ext uri="{FF2B5EF4-FFF2-40B4-BE49-F238E27FC236}">
                    <a16:creationId xmlns:a16="http://schemas.microsoft.com/office/drawing/2014/main" id="{C1E407FC-3300-FCEB-6486-3BB7C5FD05AA}"/>
                  </a:ext>
                </a:extLst>
              </p:cNvPr>
              <p:cNvSpPr/>
              <p:nvPr/>
            </p:nvSpPr>
            <p:spPr>
              <a:xfrm>
                <a:off x="99767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2F54EB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B91CD73F-8AF3-5E2E-EF16-57F426FC3299}"/>
                  </a:ext>
                </a:extLst>
              </p:cNvPr>
              <p:cNvSpPr/>
              <p:nvPr/>
            </p:nvSpPr>
            <p:spPr>
              <a:xfrm>
                <a:off x="111695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E38952DD-E238-2F31-3AD1-E7D60AA0355F}"/>
                  </a:ext>
                </a:extLst>
              </p:cNvPr>
              <p:cNvSpPr/>
              <p:nvPr/>
            </p:nvSpPr>
            <p:spPr>
              <a:xfrm>
                <a:off x="123623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2" name="平行四边形 11">
                <a:extLst>
                  <a:ext uri="{FF2B5EF4-FFF2-40B4-BE49-F238E27FC236}">
                    <a16:creationId xmlns:a16="http://schemas.microsoft.com/office/drawing/2014/main" id="{FA053B09-9628-9CDF-76CC-FF445DCE8F98}"/>
                  </a:ext>
                </a:extLst>
              </p:cNvPr>
              <p:cNvSpPr/>
              <p:nvPr/>
            </p:nvSpPr>
            <p:spPr>
              <a:xfrm>
                <a:off x="135550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3" name="平行四边形 12">
                <a:extLst>
                  <a:ext uri="{FF2B5EF4-FFF2-40B4-BE49-F238E27FC236}">
                    <a16:creationId xmlns:a16="http://schemas.microsoft.com/office/drawing/2014/main" id="{3455FB05-E98B-212A-CEBE-93D0FD443A00}"/>
                  </a:ext>
                </a:extLst>
              </p:cNvPr>
              <p:cNvSpPr/>
              <p:nvPr/>
            </p:nvSpPr>
            <p:spPr>
              <a:xfrm>
                <a:off x="147478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4" name="平行四边形 13">
                <a:extLst>
                  <a:ext uri="{FF2B5EF4-FFF2-40B4-BE49-F238E27FC236}">
                    <a16:creationId xmlns:a16="http://schemas.microsoft.com/office/drawing/2014/main" id="{442C5483-2DB3-02F5-B2C1-1275C4FA95EA}"/>
                  </a:ext>
                </a:extLst>
              </p:cNvPr>
              <p:cNvSpPr/>
              <p:nvPr/>
            </p:nvSpPr>
            <p:spPr>
              <a:xfrm>
                <a:off x="1594062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5" name="平行四边形 14">
                <a:extLst>
                  <a:ext uri="{FF2B5EF4-FFF2-40B4-BE49-F238E27FC236}">
                    <a16:creationId xmlns:a16="http://schemas.microsoft.com/office/drawing/2014/main" id="{D4E6D1F1-D6B4-12E3-51A5-748FB8200428}"/>
                  </a:ext>
                </a:extLst>
              </p:cNvPr>
              <p:cNvSpPr/>
              <p:nvPr/>
            </p:nvSpPr>
            <p:spPr>
              <a:xfrm>
                <a:off x="1713339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6" name="平行四边形 15">
                <a:extLst>
                  <a:ext uri="{FF2B5EF4-FFF2-40B4-BE49-F238E27FC236}">
                    <a16:creationId xmlns:a16="http://schemas.microsoft.com/office/drawing/2014/main" id="{8BFE5338-A11E-D092-56E9-6A525DC0140F}"/>
                  </a:ext>
                </a:extLst>
              </p:cNvPr>
              <p:cNvSpPr/>
              <p:nvPr/>
            </p:nvSpPr>
            <p:spPr>
              <a:xfrm>
                <a:off x="1832616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B6B14941-B2EA-A883-9575-81EB6B8B8BA1}"/>
                  </a:ext>
                </a:extLst>
              </p:cNvPr>
              <p:cNvSpPr/>
              <p:nvPr/>
            </p:nvSpPr>
            <p:spPr>
              <a:xfrm>
                <a:off x="1951894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11114FCD-FD0A-3D2F-E059-EB18DF1CE9C2}"/>
                  </a:ext>
                </a:extLst>
              </p:cNvPr>
              <p:cNvSpPr/>
              <p:nvPr/>
            </p:nvSpPr>
            <p:spPr>
              <a:xfrm>
                <a:off x="2071171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DC597FD6-A898-87FC-78A5-DD4237AAD43B}"/>
                  </a:ext>
                </a:extLst>
              </p:cNvPr>
              <p:cNvSpPr/>
              <p:nvPr/>
            </p:nvSpPr>
            <p:spPr>
              <a:xfrm>
                <a:off x="2190448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75F3C99F-9938-D3FA-72C2-028BCBAD05D4}"/>
                  </a:ext>
                </a:extLst>
              </p:cNvPr>
              <p:cNvSpPr/>
              <p:nvPr/>
            </p:nvSpPr>
            <p:spPr>
              <a:xfrm>
                <a:off x="2309725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74229F60-67EC-3A8E-67D2-A4C14EC3B097}"/>
                  </a:ext>
                </a:extLst>
              </p:cNvPr>
              <p:cNvSpPr/>
              <p:nvPr/>
            </p:nvSpPr>
            <p:spPr>
              <a:xfrm>
                <a:off x="2429003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2491D81F-4B41-DDFC-809A-34DEFBD00D43}"/>
                  </a:ext>
                </a:extLst>
              </p:cNvPr>
              <p:cNvSpPr/>
              <p:nvPr/>
            </p:nvSpPr>
            <p:spPr>
              <a:xfrm>
                <a:off x="2548280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0159B40A-B8F9-F2CD-80AB-81F2FC8E3FBF}"/>
                  </a:ext>
                </a:extLst>
              </p:cNvPr>
              <p:cNvSpPr/>
              <p:nvPr/>
            </p:nvSpPr>
            <p:spPr>
              <a:xfrm>
                <a:off x="2667557" y="1529056"/>
                <a:ext cx="236352" cy="486877"/>
              </a:xfrm>
              <a:prstGeom prst="parallelogram">
                <a:avLst>
                  <a:gd name="adj" fmla="val 81473"/>
                </a:avLst>
              </a:prstGeom>
              <a:solidFill>
                <a:srgbClr val="C2D3F9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zh-CN" altLang="en-US">
                  <a:solidFill>
                    <a:schemeClr val="tx1"/>
                  </a:solidFill>
                  <a:latin typeface="Calibri" pitchFamily="34" charset="0"/>
                  <a:ea typeface="宋体" charset="-122"/>
                </a:endParaRPr>
              </a:p>
            </p:txBody>
          </p:sp>
        </p:grp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BAB76D5F-1999-AAFA-82FD-680BEEB663BF}"/>
                </a:ext>
              </a:extLst>
            </p:cNvPr>
            <p:cNvSpPr/>
            <p:nvPr/>
          </p:nvSpPr>
          <p:spPr>
            <a:xfrm>
              <a:off x="2786835" y="1529056"/>
              <a:ext cx="893256" cy="486877"/>
            </a:xfrm>
            <a:prstGeom prst="parallelogram">
              <a:avLst>
                <a:gd name="adj" fmla="val 40700"/>
              </a:avLst>
            </a:prstGeom>
            <a:solidFill>
              <a:srgbClr val="2F54EB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2E5B7E7-3D64-E691-5C35-C934B66D14E2}"/>
                </a:ext>
              </a:extLst>
            </p:cNvPr>
            <p:cNvSpPr txBox="1"/>
            <p:nvPr/>
          </p:nvSpPr>
          <p:spPr>
            <a:xfrm>
              <a:off x="2971474" y="1541662"/>
              <a:ext cx="5709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</a:rPr>
                <a:t>02</a:t>
              </a:r>
              <a:endParaRPr lang="zh-CN" altLang="en-US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58649D9-7FA0-ADFC-6CB0-4DD467AF2792}"/>
                </a:ext>
              </a:extLst>
            </p:cNvPr>
            <p:cNvSpPr txBox="1"/>
            <p:nvPr/>
          </p:nvSpPr>
          <p:spPr>
            <a:xfrm>
              <a:off x="1157542" y="1579085"/>
              <a:ext cx="165771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9EB391FC-535C-DEA6-701B-C80BF046947B}"/>
              </a:ext>
            </a:extLst>
          </p:cNvPr>
          <p:cNvSpPr txBox="1"/>
          <p:nvPr/>
        </p:nvSpPr>
        <p:spPr>
          <a:xfrm>
            <a:off x="2001088" y="2643930"/>
            <a:ext cx="4038441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904543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F83A9E5C-518C-64D5-8CD8-4BA27AB0023A}"/>
              </a:ext>
            </a:extLst>
          </p:cNvPr>
          <p:cNvGrpSpPr/>
          <p:nvPr/>
        </p:nvGrpSpPr>
        <p:grpSpPr>
          <a:xfrm>
            <a:off x="843896" y="115169"/>
            <a:ext cx="2144788" cy="486877"/>
            <a:chOff x="759121" y="1529056"/>
            <a:chExt cx="2144788" cy="486877"/>
          </a:xfrm>
        </p:grpSpPr>
        <p:sp>
          <p:nvSpPr>
            <p:cNvPr id="7" name="平行四边形 6">
              <a:extLst>
                <a:ext uri="{FF2B5EF4-FFF2-40B4-BE49-F238E27FC236}">
                  <a16:creationId xmlns:a16="http://schemas.microsoft.com/office/drawing/2014/main" id="{B979907B-3004-0EF5-560F-F3AA5BCCB392}"/>
                </a:ext>
              </a:extLst>
            </p:cNvPr>
            <p:cNvSpPr/>
            <p:nvPr/>
          </p:nvSpPr>
          <p:spPr>
            <a:xfrm>
              <a:off x="75912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8" name="平行四边形 7">
              <a:extLst>
                <a:ext uri="{FF2B5EF4-FFF2-40B4-BE49-F238E27FC236}">
                  <a16:creationId xmlns:a16="http://schemas.microsoft.com/office/drawing/2014/main" id="{FEEFB70D-4121-1343-BD9B-A92C0E38E7F0}"/>
                </a:ext>
              </a:extLst>
            </p:cNvPr>
            <p:cNvSpPr/>
            <p:nvPr/>
          </p:nvSpPr>
          <p:spPr>
            <a:xfrm>
              <a:off x="87839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9" name="平行四边形 8">
              <a:extLst>
                <a:ext uri="{FF2B5EF4-FFF2-40B4-BE49-F238E27FC236}">
                  <a16:creationId xmlns:a16="http://schemas.microsoft.com/office/drawing/2014/main" id="{C1E407FC-3300-FCEB-6486-3BB7C5FD05AA}"/>
                </a:ext>
              </a:extLst>
            </p:cNvPr>
            <p:cNvSpPr/>
            <p:nvPr/>
          </p:nvSpPr>
          <p:spPr>
            <a:xfrm>
              <a:off x="99767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2F54EB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0" name="平行四边形 9">
              <a:extLst>
                <a:ext uri="{FF2B5EF4-FFF2-40B4-BE49-F238E27FC236}">
                  <a16:creationId xmlns:a16="http://schemas.microsoft.com/office/drawing/2014/main" id="{B91CD73F-8AF3-5E2E-EF16-57F426FC3299}"/>
                </a:ext>
              </a:extLst>
            </p:cNvPr>
            <p:cNvSpPr/>
            <p:nvPr/>
          </p:nvSpPr>
          <p:spPr>
            <a:xfrm>
              <a:off x="111695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:a16="http://schemas.microsoft.com/office/drawing/2014/main" id="{E38952DD-E238-2F31-3AD1-E7D60AA0355F}"/>
                </a:ext>
              </a:extLst>
            </p:cNvPr>
            <p:cNvSpPr/>
            <p:nvPr/>
          </p:nvSpPr>
          <p:spPr>
            <a:xfrm>
              <a:off x="123623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:a16="http://schemas.microsoft.com/office/drawing/2014/main" id="{FA053B09-9628-9CDF-76CC-FF445DCE8F98}"/>
                </a:ext>
              </a:extLst>
            </p:cNvPr>
            <p:cNvSpPr/>
            <p:nvPr/>
          </p:nvSpPr>
          <p:spPr>
            <a:xfrm>
              <a:off x="135550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:a16="http://schemas.microsoft.com/office/drawing/2014/main" id="{3455FB05-E98B-212A-CEBE-93D0FD443A00}"/>
                </a:ext>
              </a:extLst>
            </p:cNvPr>
            <p:cNvSpPr/>
            <p:nvPr/>
          </p:nvSpPr>
          <p:spPr>
            <a:xfrm>
              <a:off x="147478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442C5483-2DB3-02F5-B2C1-1275C4FA95EA}"/>
                </a:ext>
              </a:extLst>
            </p:cNvPr>
            <p:cNvSpPr/>
            <p:nvPr/>
          </p:nvSpPr>
          <p:spPr>
            <a:xfrm>
              <a:off x="1594062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D4E6D1F1-D6B4-12E3-51A5-748FB8200428}"/>
                </a:ext>
              </a:extLst>
            </p:cNvPr>
            <p:cNvSpPr/>
            <p:nvPr/>
          </p:nvSpPr>
          <p:spPr>
            <a:xfrm>
              <a:off x="1713339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8BFE5338-A11E-D092-56E9-6A525DC0140F}"/>
                </a:ext>
              </a:extLst>
            </p:cNvPr>
            <p:cNvSpPr/>
            <p:nvPr/>
          </p:nvSpPr>
          <p:spPr>
            <a:xfrm>
              <a:off x="1832616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B6B14941-B2EA-A883-9575-81EB6B8B8BA1}"/>
                </a:ext>
              </a:extLst>
            </p:cNvPr>
            <p:cNvSpPr/>
            <p:nvPr/>
          </p:nvSpPr>
          <p:spPr>
            <a:xfrm>
              <a:off x="1951894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11114FCD-FD0A-3D2F-E059-EB18DF1CE9C2}"/>
                </a:ext>
              </a:extLst>
            </p:cNvPr>
            <p:cNvSpPr/>
            <p:nvPr/>
          </p:nvSpPr>
          <p:spPr>
            <a:xfrm>
              <a:off x="2071171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19" name="平行四边形 18">
              <a:extLst>
                <a:ext uri="{FF2B5EF4-FFF2-40B4-BE49-F238E27FC236}">
                  <a16:creationId xmlns:a16="http://schemas.microsoft.com/office/drawing/2014/main" id="{DC597FD6-A898-87FC-78A5-DD4237AAD43B}"/>
                </a:ext>
              </a:extLst>
            </p:cNvPr>
            <p:cNvSpPr/>
            <p:nvPr/>
          </p:nvSpPr>
          <p:spPr>
            <a:xfrm>
              <a:off x="2190448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0" name="平行四边形 19">
              <a:extLst>
                <a:ext uri="{FF2B5EF4-FFF2-40B4-BE49-F238E27FC236}">
                  <a16:creationId xmlns:a16="http://schemas.microsoft.com/office/drawing/2014/main" id="{75F3C99F-9938-D3FA-72C2-028BCBAD05D4}"/>
                </a:ext>
              </a:extLst>
            </p:cNvPr>
            <p:cNvSpPr/>
            <p:nvPr/>
          </p:nvSpPr>
          <p:spPr>
            <a:xfrm>
              <a:off x="2309725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1" name="平行四边形 20">
              <a:extLst>
                <a:ext uri="{FF2B5EF4-FFF2-40B4-BE49-F238E27FC236}">
                  <a16:creationId xmlns:a16="http://schemas.microsoft.com/office/drawing/2014/main" id="{74229F60-67EC-3A8E-67D2-A4C14EC3B097}"/>
                </a:ext>
              </a:extLst>
            </p:cNvPr>
            <p:cNvSpPr/>
            <p:nvPr/>
          </p:nvSpPr>
          <p:spPr>
            <a:xfrm>
              <a:off x="2429003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2" name="平行四边形 21">
              <a:extLst>
                <a:ext uri="{FF2B5EF4-FFF2-40B4-BE49-F238E27FC236}">
                  <a16:creationId xmlns:a16="http://schemas.microsoft.com/office/drawing/2014/main" id="{2491D81F-4B41-DDFC-809A-34DEFBD00D43}"/>
                </a:ext>
              </a:extLst>
            </p:cNvPr>
            <p:cNvSpPr/>
            <p:nvPr/>
          </p:nvSpPr>
          <p:spPr>
            <a:xfrm>
              <a:off x="2548280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0159B40A-B8F9-F2CD-80AB-81F2FC8E3FBF}"/>
                </a:ext>
              </a:extLst>
            </p:cNvPr>
            <p:cNvSpPr/>
            <p:nvPr/>
          </p:nvSpPr>
          <p:spPr>
            <a:xfrm>
              <a:off x="2667557" y="1529056"/>
              <a:ext cx="236352" cy="486877"/>
            </a:xfrm>
            <a:prstGeom prst="parallelogram">
              <a:avLst>
                <a:gd name="adj" fmla="val 81473"/>
              </a:avLst>
            </a:prstGeom>
            <a:solidFill>
              <a:srgbClr val="C2D3F9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zh-CN" altLang="en-US">
                <a:solidFill>
                  <a:schemeClr val="tx1"/>
                </a:solidFill>
                <a:latin typeface="Calibri" pitchFamily="34" charset="0"/>
                <a:ea typeface="宋体" charset="-122"/>
              </a:endParaRPr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04C0F72-9743-E633-230C-95E486585CEE}"/>
              </a:ext>
            </a:extLst>
          </p:cNvPr>
          <p:cNvSpPr/>
          <p:nvPr/>
        </p:nvSpPr>
        <p:spPr>
          <a:xfrm>
            <a:off x="0" y="115169"/>
            <a:ext cx="997174" cy="486877"/>
          </a:xfrm>
          <a:custGeom>
            <a:avLst/>
            <a:gdLst>
              <a:gd name="connsiteX0" fmla="*/ 0 w 997174"/>
              <a:gd name="connsiteY0" fmla="*/ 0 h 486877"/>
              <a:gd name="connsiteX1" fmla="*/ 997174 w 997174"/>
              <a:gd name="connsiteY1" fmla="*/ 0 h 486877"/>
              <a:gd name="connsiteX2" fmla="*/ 799015 w 997174"/>
              <a:gd name="connsiteY2" fmla="*/ 486877 h 486877"/>
              <a:gd name="connsiteX3" fmla="*/ 0 w 997174"/>
              <a:gd name="connsiteY3" fmla="*/ 486877 h 48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74" h="486877">
                <a:moveTo>
                  <a:pt x="0" y="0"/>
                </a:moveTo>
                <a:lnTo>
                  <a:pt x="997174" y="0"/>
                </a:lnTo>
                <a:lnTo>
                  <a:pt x="799015" y="486877"/>
                </a:lnTo>
                <a:lnTo>
                  <a:pt x="0" y="486877"/>
                </a:lnTo>
                <a:close/>
              </a:path>
            </a:pathLst>
          </a:custGeom>
          <a:solidFill>
            <a:srgbClr val="2F54E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>
              <a:solidFill>
                <a:schemeClr val="tx1"/>
              </a:solidFill>
              <a:latin typeface="Calibri" pitchFamily="34" charset="0"/>
              <a:ea typeface="宋体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E5B7E7-3D64-E691-5C35-C934B66D14E2}"/>
              </a:ext>
            </a:extLst>
          </p:cNvPr>
          <p:cNvSpPr txBox="1"/>
          <p:nvPr/>
        </p:nvSpPr>
        <p:spPr>
          <a:xfrm>
            <a:off x="208534" y="127775"/>
            <a:ext cx="570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02</a:t>
            </a:r>
            <a:endParaRPr lang="zh-CN" altLang="en-US" sz="24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58649D9-7FA0-ADFC-6CB0-4DD467AF2792}"/>
              </a:ext>
            </a:extLst>
          </p:cNvPr>
          <p:cNvSpPr txBox="1"/>
          <p:nvPr/>
        </p:nvSpPr>
        <p:spPr>
          <a:xfrm>
            <a:off x="1107807" y="173941"/>
            <a:ext cx="165771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latin typeface="+mn-ea"/>
                <a:ea typeface="+mn-ea"/>
              </a:rPr>
              <a:t>添加标题文本</a:t>
            </a: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026BF7BB-1364-97F0-4AB2-B81F808281A7}"/>
              </a:ext>
            </a:extLst>
          </p:cNvPr>
          <p:cNvSpPr/>
          <p:nvPr/>
        </p:nvSpPr>
        <p:spPr>
          <a:xfrm>
            <a:off x="4429856" y="-326803"/>
            <a:ext cx="5734418" cy="4783818"/>
          </a:xfrm>
          <a:custGeom>
            <a:avLst/>
            <a:gdLst>
              <a:gd name="connsiteX0" fmla="*/ 396155 w 5106716"/>
              <a:gd name="connsiteY0" fmla="*/ 0 h 4260169"/>
              <a:gd name="connsiteX1" fmla="*/ 5106716 w 5106716"/>
              <a:gd name="connsiteY1" fmla="*/ 0 h 4260169"/>
              <a:gd name="connsiteX2" fmla="*/ 5106716 w 5106716"/>
              <a:gd name="connsiteY2" fmla="*/ 3092465 h 4260169"/>
              <a:gd name="connsiteX3" fmla="*/ 5001798 w 5106716"/>
              <a:gd name="connsiteY3" fmla="*/ 3232770 h 4260169"/>
              <a:gd name="connsiteX4" fmla="*/ 2823245 w 5106716"/>
              <a:gd name="connsiteY4" fmla="*/ 4260169 h 4260169"/>
              <a:gd name="connsiteX5" fmla="*/ 0 w 5106716"/>
              <a:gd name="connsiteY5" fmla="*/ 1436924 h 4260169"/>
              <a:gd name="connsiteX6" fmla="*/ 340751 w 5106716"/>
              <a:gd name="connsiteY6" fmla="*/ 91198 h 426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06716" h="4260169">
                <a:moveTo>
                  <a:pt x="396155" y="0"/>
                </a:moveTo>
                <a:lnTo>
                  <a:pt x="5106716" y="0"/>
                </a:lnTo>
                <a:lnTo>
                  <a:pt x="5106716" y="3092465"/>
                </a:lnTo>
                <a:lnTo>
                  <a:pt x="5001798" y="3232770"/>
                </a:lnTo>
                <a:cubicBezTo>
                  <a:pt x="4483973" y="3860228"/>
                  <a:pt x="3700315" y="4260169"/>
                  <a:pt x="2823245" y="4260169"/>
                </a:cubicBezTo>
                <a:cubicBezTo>
                  <a:pt x="1264010" y="4260169"/>
                  <a:pt x="0" y="2996159"/>
                  <a:pt x="0" y="1436924"/>
                </a:cubicBezTo>
                <a:cubicBezTo>
                  <a:pt x="0" y="949663"/>
                  <a:pt x="123439" y="491233"/>
                  <a:pt x="340751" y="91198"/>
                </a:cubicBezTo>
                <a:close/>
              </a:path>
            </a:pathLst>
          </a:custGeom>
          <a:blipFill>
            <a:blip r:embed="rId4" cstate="screen">
              <a:duotone>
                <a:prstClr val="black"/>
                <a:schemeClr val="accent4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09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20DBF75-D80C-ACAE-2562-60A09AA595E4}"/>
              </a:ext>
            </a:extLst>
          </p:cNvPr>
          <p:cNvSpPr txBox="1"/>
          <p:nvPr/>
        </p:nvSpPr>
        <p:spPr>
          <a:xfrm>
            <a:off x="1287343" y="1360091"/>
            <a:ext cx="2245128" cy="19186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5D20F2BF-7724-B076-33BB-10D46FB8C23F}"/>
              </a:ext>
            </a:extLst>
          </p:cNvPr>
          <p:cNvSpPr txBox="1"/>
          <p:nvPr/>
        </p:nvSpPr>
        <p:spPr>
          <a:xfrm>
            <a:off x="787958" y="1227836"/>
            <a:ext cx="459280" cy="394670"/>
          </a:xfrm>
          <a:custGeom>
            <a:avLst/>
            <a:gdLst/>
            <a:ahLst/>
            <a:cxnLst/>
            <a:rect l="l" t="t" r="r" b="b"/>
            <a:pathLst>
              <a:path w="260426" h="223790">
                <a:moveTo>
                  <a:pt x="206383" y="0"/>
                </a:moveTo>
                <a:lnTo>
                  <a:pt x="242483" y="15085"/>
                </a:lnTo>
                <a:cubicBezTo>
                  <a:pt x="230069" y="36730"/>
                  <a:pt x="221825" y="54139"/>
                  <a:pt x="217754" y="67312"/>
                </a:cubicBezTo>
                <a:cubicBezTo>
                  <a:pt x="213682" y="80484"/>
                  <a:pt x="211209" y="92686"/>
                  <a:pt x="210336" y="103917"/>
                </a:cubicBezTo>
                <a:lnTo>
                  <a:pt x="260426" y="103917"/>
                </a:lnTo>
                <a:lnTo>
                  <a:pt x="260426" y="223790"/>
                </a:lnTo>
                <a:lnTo>
                  <a:pt x="138291" y="223790"/>
                </a:lnTo>
                <a:lnTo>
                  <a:pt x="138291" y="127968"/>
                </a:lnTo>
                <a:cubicBezTo>
                  <a:pt x="138291" y="106529"/>
                  <a:pt x="144371" y="84165"/>
                  <a:pt x="156532" y="60876"/>
                </a:cubicBezTo>
                <a:cubicBezTo>
                  <a:pt x="168692" y="37588"/>
                  <a:pt x="185309" y="17296"/>
                  <a:pt x="206383" y="0"/>
                </a:cubicBezTo>
                <a:close/>
                <a:moveTo>
                  <a:pt x="66378" y="0"/>
                </a:moveTo>
                <a:lnTo>
                  <a:pt x="103442" y="14990"/>
                </a:lnTo>
                <a:cubicBezTo>
                  <a:pt x="91385" y="36921"/>
                  <a:pt x="83233" y="54374"/>
                  <a:pt x="78986" y="67347"/>
                </a:cubicBezTo>
                <a:cubicBezTo>
                  <a:pt x="74740" y="80321"/>
                  <a:pt x="72180" y="92511"/>
                  <a:pt x="71307" y="103917"/>
                </a:cubicBezTo>
                <a:lnTo>
                  <a:pt x="122885" y="103917"/>
                </a:lnTo>
                <a:lnTo>
                  <a:pt x="122885" y="223790"/>
                </a:lnTo>
                <a:lnTo>
                  <a:pt x="0" y="223790"/>
                </a:lnTo>
                <a:lnTo>
                  <a:pt x="0" y="127968"/>
                </a:lnTo>
                <a:cubicBezTo>
                  <a:pt x="0" y="106529"/>
                  <a:pt x="6070" y="84187"/>
                  <a:pt x="18211" y="60942"/>
                </a:cubicBezTo>
                <a:cubicBezTo>
                  <a:pt x="30351" y="37697"/>
                  <a:pt x="46407" y="17383"/>
                  <a:pt x="66378" y="0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altLang="zh-CN" sz="6000" b="1" dirty="0">
              <a:solidFill>
                <a:srgbClr val="595959"/>
              </a:solidFill>
              <a:latin typeface="Aa厚底黑" panose="00020600040101010101" pitchFamily="18" charset="-122"/>
              <a:ea typeface="Aa厚底黑" panose="00020600040101010101" pitchFamily="18" charset="-122"/>
              <a:sym typeface="+mn-lt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98CBE89A-26D2-D2D9-3DEF-4419C4211119}"/>
              </a:ext>
            </a:extLst>
          </p:cNvPr>
          <p:cNvSpPr txBox="1"/>
          <p:nvPr/>
        </p:nvSpPr>
        <p:spPr>
          <a:xfrm rot="10800000">
            <a:off x="3406776" y="3170746"/>
            <a:ext cx="251389" cy="216024"/>
          </a:xfrm>
          <a:custGeom>
            <a:avLst/>
            <a:gdLst/>
            <a:ahLst/>
            <a:cxnLst/>
            <a:rect l="l" t="t" r="r" b="b"/>
            <a:pathLst>
              <a:path w="260426" h="223790">
                <a:moveTo>
                  <a:pt x="206383" y="0"/>
                </a:moveTo>
                <a:lnTo>
                  <a:pt x="242483" y="15085"/>
                </a:lnTo>
                <a:cubicBezTo>
                  <a:pt x="230069" y="36730"/>
                  <a:pt x="221825" y="54139"/>
                  <a:pt x="217754" y="67312"/>
                </a:cubicBezTo>
                <a:cubicBezTo>
                  <a:pt x="213682" y="80484"/>
                  <a:pt x="211209" y="92686"/>
                  <a:pt x="210336" y="103917"/>
                </a:cubicBezTo>
                <a:lnTo>
                  <a:pt x="260426" y="103917"/>
                </a:lnTo>
                <a:lnTo>
                  <a:pt x="260426" y="223790"/>
                </a:lnTo>
                <a:lnTo>
                  <a:pt x="138291" y="223790"/>
                </a:lnTo>
                <a:lnTo>
                  <a:pt x="138291" y="127968"/>
                </a:lnTo>
                <a:cubicBezTo>
                  <a:pt x="138291" y="106529"/>
                  <a:pt x="144371" y="84165"/>
                  <a:pt x="156532" y="60876"/>
                </a:cubicBezTo>
                <a:cubicBezTo>
                  <a:pt x="168692" y="37588"/>
                  <a:pt x="185309" y="17296"/>
                  <a:pt x="206383" y="0"/>
                </a:cubicBezTo>
                <a:close/>
                <a:moveTo>
                  <a:pt x="66378" y="0"/>
                </a:moveTo>
                <a:lnTo>
                  <a:pt x="103442" y="14990"/>
                </a:lnTo>
                <a:cubicBezTo>
                  <a:pt x="91385" y="36921"/>
                  <a:pt x="83233" y="54374"/>
                  <a:pt x="78986" y="67347"/>
                </a:cubicBezTo>
                <a:cubicBezTo>
                  <a:pt x="74740" y="80321"/>
                  <a:pt x="72180" y="92511"/>
                  <a:pt x="71307" y="103917"/>
                </a:cubicBezTo>
                <a:lnTo>
                  <a:pt x="122885" y="103917"/>
                </a:lnTo>
                <a:lnTo>
                  <a:pt x="122885" y="223790"/>
                </a:lnTo>
                <a:lnTo>
                  <a:pt x="0" y="223790"/>
                </a:lnTo>
                <a:lnTo>
                  <a:pt x="0" y="127968"/>
                </a:lnTo>
                <a:cubicBezTo>
                  <a:pt x="0" y="106529"/>
                  <a:pt x="6070" y="84187"/>
                  <a:pt x="18211" y="60942"/>
                </a:cubicBezTo>
                <a:cubicBezTo>
                  <a:pt x="30351" y="37697"/>
                  <a:pt x="46407" y="17383"/>
                  <a:pt x="66378" y="0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altLang="zh-CN" sz="6000" b="1" dirty="0">
              <a:solidFill>
                <a:srgbClr val="595959"/>
              </a:solidFill>
              <a:latin typeface="Aa厚底黑" panose="00020600040101010101" pitchFamily="18" charset="-122"/>
              <a:ea typeface="Aa厚底黑" panose="00020600040101010101" pitchFamily="18" charset="-122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2804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  <p:tag name="ISPRING_RESOURCE_PATHS_HASH_PRESENTER" val="b533931ba3c1c58deb42a556b5114f72384dca4"/>
  <p:tag name="ISPRING_ULTRA_SCORM_COURSE_ID" val="E68BECC2-3E97-4593-851D-DC80E68571B9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#109365;#172853;#371765;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70234;#407080;"/>
</p:tagLst>
</file>

<file path=ppt/theme/theme1.xml><?xml version="1.0" encoding="utf-8"?>
<a:theme xmlns:a="http://schemas.openxmlformats.org/drawingml/2006/main" name="51PPT模板网">
  <a:themeElements>
    <a:clrScheme name="Office">
      <a:dk1>
        <a:srgbClr val="000000"/>
      </a:dk1>
      <a:lt1>
        <a:srgbClr val="FFFFFF"/>
      </a:lt1>
      <a:dk2>
        <a:srgbClr val="C80A2A"/>
      </a:dk2>
      <a:lt2>
        <a:srgbClr val="EEECE1"/>
      </a:lt2>
      <a:accent1>
        <a:srgbClr val="C80A2A"/>
      </a:accent1>
      <a:accent2>
        <a:srgbClr val="108887"/>
      </a:accent2>
      <a:accent3>
        <a:srgbClr val="D87833"/>
      </a:accent3>
      <a:accent4>
        <a:srgbClr val="2297CD"/>
      </a:accent4>
      <a:accent5>
        <a:srgbClr val="C80A2A"/>
      </a:accent5>
      <a:accent6>
        <a:srgbClr val="108887"/>
      </a:accent6>
      <a:hlink>
        <a:srgbClr val="D87833"/>
      </a:hlink>
      <a:folHlink>
        <a:srgbClr val="2297CD"/>
      </a:folHlink>
    </a:clrScheme>
    <a:fontScheme name="afni2ond">
      <a:majorFont>
        <a:latin typeface="HarmonyOS Sans SC Light"/>
        <a:ea typeface="阿里巴巴普惠体 2.0 55 Regular"/>
        <a:cs typeface=""/>
      </a:majorFont>
      <a:minorFont>
        <a:latin typeface="HarmonyOS Sans SC Light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2F54EB"/>
        </a:solidFill>
        <a:ln w="9525" cap="flat">
          <a:noFill/>
          <a:prstDash val="solid"/>
          <a:miter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l">
          <a:defRPr>
            <a:solidFill>
              <a:schemeClr val="tx1"/>
            </a:solidFill>
            <a:latin typeface="Calibri" pitchFamily="34" charset="0"/>
            <a:ea typeface="宋体" charset="-122"/>
          </a:defRPr>
        </a:defPPr>
      </a:lstStyle>
    </a:sp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2446</Words>
  <Application>Microsoft Office PowerPoint</Application>
  <PresentationFormat>自定义</PresentationFormat>
  <Paragraphs>248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Aa厚底黑</vt:lpstr>
      <vt:lpstr>HarmonyOS Sans SC Light</vt:lpstr>
      <vt:lpstr>MiSans Demibold</vt:lpstr>
      <vt:lpstr>阿里巴巴普惠体 2.0 55 Regular</vt:lpstr>
      <vt:lpstr>阿里巴巴普惠体 2.0 65 Medium</vt:lpstr>
      <vt:lpstr>Arial</vt:lpstr>
      <vt:lpstr>Calibri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几何线条插画风个人简历ppt模板</dc:title>
  <dc:creator>51PPT模板网</dc:creator>
  <cp:keywords>www.51pptmoban.com（原创作品）</cp:keywords>
  <dc:description>51PPT模板网，幻灯片演示模板及素材免费下载！_x000d_
51PPT模板网 唯一访问网址：www.51pptmoban.com</dc:description>
  <cp:lastModifiedBy>Power user</cp:lastModifiedBy>
  <cp:revision>2</cp:revision>
  <dcterms:created xsi:type="dcterms:W3CDTF">2018-11-28T11:10:22Z</dcterms:created>
  <dcterms:modified xsi:type="dcterms:W3CDTF">2023-05-08T13:11:03Z</dcterms:modified>
</cp:coreProperties>
</file>