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0" r:id="rId2"/>
    <p:sldId id="279" r:id="rId3"/>
    <p:sldId id="257" r:id="rId4"/>
    <p:sldId id="273" r:id="rId5"/>
    <p:sldId id="262" r:id="rId6"/>
    <p:sldId id="263" r:id="rId7"/>
    <p:sldId id="264" r:id="rId8"/>
    <p:sldId id="267" r:id="rId9"/>
    <p:sldId id="269" r:id="rId10"/>
    <p:sldId id="277" r:id="rId11"/>
    <p:sldId id="274" r:id="rId12"/>
    <p:sldId id="278" r:id="rId13"/>
    <p:sldId id="275" r:id="rId14"/>
    <p:sldId id="265" r:id="rId15"/>
    <p:sldId id="271" r:id="rId16"/>
    <p:sldId id="266" r:id="rId17"/>
    <p:sldId id="276" r:id="rId18"/>
    <p:sldId id="270" r:id="rId19"/>
    <p:sldId id="280" r:id="rId20"/>
    <p:sldId id="281" r:id="rId21"/>
    <p:sldId id="256" r:id="rId22"/>
    <p:sldId id="31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605" autoAdjust="0"/>
  </p:normalViewPr>
  <p:slideViewPr>
    <p:cSldViewPr snapToGrid="0" showGuides="1">
      <p:cViewPr>
        <p:scale>
          <a:sx n="66" d="100"/>
          <a:sy n="66" d="100"/>
        </p:scale>
        <p:origin x="1632" y="1320"/>
      </p:cViewPr>
      <p:guideLst>
        <p:guide orient="horz" pos="220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4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34E0C-EAE8-4756-B824-3B88084FF5C8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C81B8-A734-4175-9714-F4DDAFC1F2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26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C81B8-A734-4175-9714-F4DDAFC1F2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622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 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 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C81B8-A734-4175-9714-F4DDAFC1F2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72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487195-34DC-4D59-94D9-710EECC0FC9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91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18BA3-AC0E-007D-5540-2FE6C9B3EB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0BB3D3-46F5-F35B-FF79-F9143AC84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E08937-ED49-F892-6C0F-CDBBF9AD6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07B379-7325-5596-0C89-46D1FDFDF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9A1B82-1084-1678-9BF3-5FDD2DCA5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17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329B4-D183-8866-9274-451BA9A1C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1B093F-C6B3-56FE-9F2A-1364BF01AB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92292F-5629-84EA-CAAF-E0B32FFDB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7F5F87-4CF6-F129-E68B-6792C9ABE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BE68BE-2DBA-6150-EC2A-B3631306E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32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9D94B64-27AF-0EB0-DA56-4D7A9732B1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B4DC78-E6BD-FBCF-E9DF-AA7D8ACB5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F89AC5-22B5-BD03-3C6E-E6997B62D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65E4EB-8035-88A1-06FE-2868B2B59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848E78-642F-4CFD-0FF1-2E32F65E6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71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443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5952D4-A74A-A3DC-C157-65CC0C733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693988-D343-7DF5-47AF-03F549C3A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668CF0-430F-06E9-5A1C-514A6FE54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299590-F5C7-CEC4-0824-EB8080F08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E2C528-A470-084C-8933-C2B5D70C9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18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301F26-2DCF-62F2-D5DC-0BB31724A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111873-1DA4-B4AC-1AA3-1021DFC20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8EEBD2-876C-FA7A-0AE9-BED5BC265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ADC1C7-A77B-8334-0E88-AB66FA6AE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A7D3FC-A013-461F-02F1-C25DCB2C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154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EA8183-08C2-BC88-1307-1179DF4D7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267767-A4D1-ED1D-5ADB-EA4ACE988E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17E541-F502-D48B-D68D-309914648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2C39CF-1811-E94E-5F6A-DF14EA939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D030A4B-BDA0-C9F7-20FD-1275A9894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AC6F6D-571E-BE12-AA61-7426BEBA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49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CD8489-FB9A-BDCB-C324-A387DA0AB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B01C91-7326-B34C-2AEB-550C154EE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8C5019-A6B0-33F6-1981-AD7D45B7B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5E1CE01-C0B6-33FE-3F14-2A8AC369A3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32B9AA3-A710-575F-3885-2EC542254F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6B7422C-C7D1-BE79-2472-60080BFAA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BCFDB96-3F11-2E77-A1AE-B7722204D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435F804-0538-3800-D4DC-92516AEC1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63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9CAC81-54F7-9343-D128-EBEB6D019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69B365D-9436-4574-D670-FDB240AD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49243D-BE6A-B095-DF75-15C70F9AD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1982981-89BD-87A7-BC7A-4E6080D04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16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C26BA9F-DE28-27C2-3FE9-EF07BF77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EB72554-93BA-89ED-47C0-610BB0C7A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0B1E87-448F-D01F-8CB9-89357D4F5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12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F5B88-AD4F-37C6-3333-43A4BFECE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2F43BC-0FDF-B2A1-2237-4C7C5CFBD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C2B9EC-1016-F2B6-15AA-E5339F1B53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4BA589-7DDD-DC82-ED9F-B763B6985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207D89-DAFF-4AC9-170E-709753A63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73AD75-D4D3-A070-FABB-810B913C3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40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5C03D6-1932-68E5-0609-FE62BB975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06627F6-7152-CF4A-69C8-BF1A4E5CD3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A749C4-C53C-86E5-48B9-85F4EE9057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C3B9104-5C14-3E7A-79FA-79EB796B3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21D0C5-1561-C29F-B12C-F9C9FFE4D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7AC00A7-AD66-A651-1164-D2C09B87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6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6A2A8A8-F3A0-64E7-4571-A07990DD5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CAB00A-A8DD-80AF-0820-C3B67B7C1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227CB7-93DD-1C8B-8D4C-DE573C7AF1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5CF2-26BA-4E0B-941D-EDC381AB76A1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F71BB-B103-0CEA-E653-D929F7540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4D2168-1582-C38C-BABC-A503F63859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4C2CE-4AA3-4D9D-9A0D-3C2461AF3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1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8" userDrawn="1">
          <p15:clr>
            <a:srgbClr val="F26B43"/>
          </p15:clr>
        </p15:guide>
        <p15:guide id="2" pos="7242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4.png"/><Relationship Id="rId5" Type="http://schemas.openxmlformats.org/officeDocument/2006/relationships/tags" Target="../tags/tag5.xml"/><Relationship Id="rId10" Type="http://schemas.openxmlformats.org/officeDocument/2006/relationships/image" Target="../media/image23.png"/><Relationship Id="rId4" Type="http://schemas.openxmlformats.org/officeDocument/2006/relationships/tags" Target="../tags/tag4.xml"/><Relationship Id="rId9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9000">
              <a:schemeClr val="accent1">
                <a:lumMod val="45000"/>
                <a:lumOff val="55000"/>
                <a:alpha val="21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09F7265-A431-8AB4-C449-BC5B876081CE}"/>
              </a:ext>
            </a:extLst>
          </p:cNvPr>
          <p:cNvSpPr/>
          <p:nvPr/>
        </p:nvSpPr>
        <p:spPr>
          <a:xfrm>
            <a:off x="0" y="3429000"/>
            <a:ext cx="12192000" cy="2725882"/>
          </a:xfrm>
          <a:custGeom>
            <a:avLst/>
            <a:gdLst>
              <a:gd name="connsiteX0" fmla="*/ 0 w 12192000"/>
              <a:gd name="connsiteY0" fmla="*/ 0 h 2725882"/>
              <a:gd name="connsiteX1" fmla="*/ 9721 w 12192000"/>
              <a:gd name="connsiteY1" fmla="*/ 14875 h 2725882"/>
              <a:gd name="connsiteX2" fmla="*/ 2928396 w 12192000"/>
              <a:gd name="connsiteY2" fmla="*/ 933825 h 2725882"/>
              <a:gd name="connsiteX3" fmla="*/ 2928406 w 12192000"/>
              <a:gd name="connsiteY3" fmla="*/ 933825 h 2725882"/>
              <a:gd name="connsiteX4" fmla="*/ 6096005 w 12192000"/>
              <a:gd name="connsiteY4" fmla="*/ 2438437 h 2725882"/>
              <a:gd name="connsiteX5" fmla="*/ 9263604 w 12192000"/>
              <a:gd name="connsiteY5" fmla="*/ 933825 h 2725882"/>
              <a:gd name="connsiteX6" fmla="*/ 9263611 w 12192000"/>
              <a:gd name="connsiteY6" fmla="*/ 933825 h 2725882"/>
              <a:gd name="connsiteX7" fmla="*/ 12182282 w 12192000"/>
              <a:gd name="connsiteY7" fmla="*/ 14875 h 2725882"/>
              <a:gd name="connsiteX8" fmla="*/ 12192000 w 12192000"/>
              <a:gd name="connsiteY8" fmla="*/ 5 h 2725882"/>
              <a:gd name="connsiteX9" fmla="*/ 12192000 w 12192000"/>
              <a:gd name="connsiteY9" fmla="*/ 2725882 h 2725882"/>
              <a:gd name="connsiteX10" fmla="*/ 0 w 12192000"/>
              <a:gd name="connsiteY10" fmla="*/ 2725882 h 272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725882">
                <a:moveTo>
                  <a:pt x="0" y="0"/>
                </a:moveTo>
                <a:lnTo>
                  <a:pt x="9721" y="14875"/>
                </a:lnTo>
                <a:cubicBezTo>
                  <a:pt x="490589" y="554902"/>
                  <a:pt x="1616333" y="933825"/>
                  <a:pt x="2928396" y="933825"/>
                </a:cubicBezTo>
                <a:lnTo>
                  <a:pt x="2928406" y="933825"/>
                </a:lnTo>
                <a:cubicBezTo>
                  <a:pt x="4677824" y="933825"/>
                  <a:pt x="6096005" y="1607464"/>
                  <a:pt x="6096005" y="2438437"/>
                </a:cubicBezTo>
                <a:cubicBezTo>
                  <a:pt x="6096005" y="1607464"/>
                  <a:pt x="7514186" y="933825"/>
                  <a:pt x="9263604" y="933825"/>
                </a:cubicBezTo>
                <a:lnTo>
                  <a:pt x="9263611" y="933825"/>
                </a:lnTo>
                <a:cubicBezTo>
                  <a:pt x="10575673" y="933825"/>
                  <a:pt x="11701417" y="554902"/>
                  <a:pt x="12182282" y="14875"/>
                </a:cubicBezTo>
                <a:lnTo>
                  <a:pt x="12192000" y="5"/>
                </a:lnTo>
                <a:lnTo>
                  <a:pt x="12192000" y="2725882"/>
                </a:lnTo>
                <a:lnTo>
                  <a:pt x="0" y="272588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D2726D2-773C-EBC8-8F92-E259667D4327}"/>
              </a:ext>
            </a:extLst>
          </p:cNvPr>
          <p:cNvSpPr/>
          <p:nvPr/>
        </p:nvSpPr>
        <p:spPr>
          <a:xfrm>
            <a:off x="0" y="3727004"/>
            <a:ext cx="12192000" cy="2725882"/>
          </a:xfrm>
          <a:custGeom>
            <a:avLst/>
            <a:gdLst>
              <a:gd name="connsiteX0" fmla="*/ 0 w 12192000"/>
              <a:gd name="connsiteY0" fmla="*/ 0 h 2725882"/>
              <a:gd name="connsiteX1" fmla="*/ 9721 w 12192000"/>
              <a:gd name="connsiteY1" fmla="*/ 14875 h 2725882"/>
              <a:gd name="connsiteX2" fmla="*/ 2928396 w 12192000"/>
              <a:gd name="connsiteY2" fmla="*/ 933825 h 2725882"/>
              <a:gd name="connsiteX3" fmla="*/ 2928406 w 12192000"/>
              <a:gd name="connsiteY3" fmla="*/ 933825 h 2725882"/>
              <a:gd name="connsiteX4" fmla="*/ 6096005 w 12192000"/>
              <a:gd name="connsiteY4" fmla="*/ 2438437 h 2725882"/>
              <a:gd name="connsiteX5" fmla="*/ 9263604 w 12192000"/>
              <a:gd name="connsiteY5" fmla="*/ 933825 h 2725882"/>
              <a:gd name="connsiteX6" fmla="*/ 9263611 w 12192000"/>
              <a:gd name="connsiteY6" fmla="*/ 933825 h 2725882"/>
              <a:gd name="connsiteX7" fmla="*/ 12182282 w 12192000"/>
              <a:gd name="connsiteY7" fmla="*/ 14875 h 2725882"/>
              <a:gd name="connsiteX8" fmla="*/ 12192000 w 12192000"/>
              <a:gd name="connsiteY8" fmla="*/ 5 h 2725882"/>
              <a:gd name="connsiteX9" fmla="*/ 12192000 w 12192000"/>
              <a:gd name="connsiteY9" fmla="*/ 2725882 h 2725882"/>
              <a:gd name="connsiteX10" fmla="*/ 0 w 12192000"/>
              <a:gd name="connsiteY10" fmla="*/ 2725882 h 272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725882">
                <a:moveTo>
                  <a:pt x="0" y="0"/>
                </a:moveTo>
                <a:lnTo>
                  <a:pt x="9721" y="14875"/>
                </a:lnTo>
                <a:cubicBezTo>
                  <a:pt x="490589" y="554902"/>
                  <a:pt x="1616333" y="933825"/>
                  <a:pt x="2928396" y="933825"/>
                </a:cubicBezTo>
                <a:lnTo>
                  <a:pt x="2928406" y="933825"/>
                </a:lnTo>
                <a:cubicBezTo>
                  <a:pt x="4677824" y="933825"/>
                  <a:pt x="6096005" y="1607464"/>
                  <a:pt x="6096005" y="2438437"/>
                </a:cubicBezTo>
                <a:cubicBezTo>
                  <a:pt x="6096005" y="1607464"/>
                  <a:pt x="7514186" y="933825"/>
                  <a:pt x="9263604" y="933825"/>
                </a:cubicBezTo>
                <a:lnTo>
                  <a:pt x="9263611" y="933825"/>
                </a:lnTo>
                <a:cubicBezTo>
                  <a:pt x="10575673" y="933825"/>
                  <a:pt x="11701417" y="554902"/>
                  <a:pt x="12182282" y="14875"/>
                </a:cubicBezTo>
                <a:lnTo>
                  <a:pt x="12192000" y="5"/>
                </a:lnTo>
                <a:lnTo>
                  <a:pt x="12192000" y="2725882"/>
                </a:lnTo>
                <a:lnTo>
                  <a:pt x="0" y="27258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</a:ln>
          <a:effectLst>
            <a:outerShdw blurRad="279400" dist="190500" dir="16200000" rotWithShape="0">
              <a:schemeClr val="accent1">
                <a:lumMod val="75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FF766E8-9E1A-D9AF-226C-701CFFDE79FD}"/>
              </a:ext>
            </a:extLst>
          </p:cNvPr>
          <p:cNvSpPr/>
          <p:nvPr/>
        </p:nvSpPr>
        <p:spPr>
          <a:xfrm>
            <a:off x="0" y="4132118"/>
            <a:ext cx="12192000" cy="2725882"/>
          </a:xfrm>
          <a:custGeom>
            <a:avLst/>
            <a:gdLst>
              <a:gd name="connsiteX0" fmla="*/ 0 w 12192000"/>
              <a:gd name="connsiteY0" fmla="*/ 0 h 2725882"/>
              <a:gd name="connsiteX1" fmla="*/ 9721 w 12192000"/>
              <a:gd name="connsiteY1" fmla="*/ 14875 h 2725882"/>
              <a:gd name="connsiteX2" fmla="*/ 2928396 w 12192000"/>
              <a:gd name="connsiteY2" fmla="*/ 933825 h 2725882"/>
              <a:gd name="connsiteX3" fmla="*/ 2928406 w 12192000"/>
              <a:gd name="connsiteY3" fmla="*/ 933825 h 2725882"/>
              <a:gd name="connsiteX4" fmla="*/ 6096005 w 12192000"/>
              <a:gd name="connsiteY4" fmla="*/ 2438437 h 2725882"/>
              <a:gd name="connsiteX5" fmla="*/ 9263604 w 12192000"/>
              <a:gd name="connsiteY5" fmla="*/ 933825 h 2725882"/>
              <a:gd name="connsiteX6" fmla="*/ 9263611 w 12192000"/>
              <a:gd name="connsiteY6" fmla="*/ 933825 h 2725882"/>
              <a:gd name="connsiteX7" fmla="*/ 12182282 w 12192000"/>
              <a:gd name="connsiteY7" fmla="*/ 14875 h 2725882"/>
              <a:gd name="connsiteX8" fmla="*/ 12192000 w 12192000"/>
              <a:gd name="connsiteY8" fmla="*/ 5 h 2725882"/>
              <a:gd name="connsiteX9" fmla="*/ 12192000 w 12192000"/>
              <a:gd name="connsiteY9" fmla="*/ 2725882 h 2725882"/>
              <a:gd name="connsiteX10" fmla="*/ 0 w 12192000"/>
              <a:gd name="connsiteY10" fmla="*/ 2725882 h 272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725882">
                <a:moveTo>
                  <a:pt x="0" y="0"/>
                </a:moveTo>
                <a:lnTo>
                  <a:pt x="9721" y="14875"/>
                </a:lnTo>
                <a:cubicBezTo>
                  <a:pt x="490589" y="554902"/>
                  <a:pt x="1616333" y="933825"/>
                  <a:pt x="2928396" y="933825"/>
                </a:cubicBezTo>
                <a:lnTo>
                  <a:pt x="2928406" y="933825"/>
                </a:lnTo>
                <a:cubicBezTo>
                  <a:pt x="4677824" y="933825"/>
                  <a:pt x="6096005" y="1607464"/>
                  <a:pt x="6096005" y="2438437"/>
                </a:cubicBezTo>
                <a:cubicBezTo>
                  <a:pt x="6096005" y="1607464"/>
                  <a:pt x="7514186" y="933825"/>
                  <a:pt x="9263604" y="933825"/>
                </a:cubicBezTo>
                <a:lnTo>
                  <a:pt x="9263611" y="933825"/>
                </a:lnTo>
                <a:cubicBezTo>
                  <a:pt x="10575673" y="933825"/>
                  <a:pt x="11701417" y="554902"/>
                  <a:pt x="12182282" y="14875"/>
                </a:cubicBezTo>
                <a:lnTo>
                  <a:pt x="12192000" y="5"/>
                </a:lnTo>
                <a:lnTo>
                  <a:pt x="12192000" y="2725882"/>
                </a:lnTo>
                <a:lnTo>
                  <a:pt x="0" y="272588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444500" dist="228600" dir="16200000" rotWithShape="0">
              <a:schemeClr val="accent1">
                <a:lumMod val="50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506CD6B-05FF-7A7F-A921-79961A0FAA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1795029" y="-174706"/>
            <a:ext cx="579820" cy="57982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DF48161-7A88-0825-4EC0-A00963A3F0D5}"/>
              </a:ext>
            </a:extLst>
          </p:cNvPr>
          <p:cNvGrpSpPr/>
          <p:nvPr/>
        </p:nvGrpSpPr>
        <p:grpSpPr>
          <a:xfrm>
            <a:off x="4086476" y="1342663"/>
            <a:ext cx="4019049" cy="2257382"/>
            <a:chOff x="682831" y="1656761"/>
            <a:chExt cx="4019049" cy="225738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F77E1CD-EFDA-AE69-D402-17DFE9335FF8}"/>
                </a:ext>
              </a:extLst>
            </p:cNvPr>
            <p:cNvSpPr txBox="1"/>
            <p:nvPr/>
          </p:nvSpPr>
          <p:spPr>
            <a:xfrm>
              <a:off x="682831" y="1656761"/>
              <a:ext cx="401904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203200" dist="114300" dir="5400000" algn="t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月子会所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7951401-2F20-822F-F672-69B03739929F}"/>
                </a:ext>
              </a:extLst>
            </p:cNvPr>
            <p:cNvSpPr txBox="1"/>
            <p:nvPr/>
          </p:nvSpPr>
          <p:spPr>
            <a:xfrm>
              <a:off x="682832" y="3206257"/>
              <a:ext cx="38667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latin typeface="+mn-ea"/>
                </a:rPr>
                <a:t>商业计划书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F6C21F65-4F7A-10DB-71DA-7D837B02D6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67586" y="265132"/>
            <a:ext cx="579820" cy="57982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AA7FDAE-5E78-C783-21B2-0365431607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99660">
            <a:off x="11305623" y="1303547"/>
            <a:ext cx="1772752" cy="1772752"/>
          </a:xfrm>
          <a:prstGeom prst="ellipse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21718E6-6390-97AA-F4B0-B25C4FBF10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99660">
            <a:off x="-341384" y="2392165"/>
            <a:ext cx="682766" cy="68276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803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7898E56-9D1F-B732-970B-06FA53E5A2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665016" cy="6858000"/>
          </a:xfrm>
          <a:custGeom>
            <a:avLst/>
            <a:gdLst>
              <a:gd name="connsiteX0" fmla="*/ 0 w 8665016"/>
              <a:gd name="connsiteY0" fmla="*/ 0 h 6858000"/>
              <a:gd name="connsiteX1" fmla="*/ 8665016 w 8665016"/>
              <a:gd name="connsiteY1" fmla="*/ 0 h 6858000"/>
              <a:gd name="connsiteX2" fmla="*/ 8665016 w 8665016"/>
              <a:gd name="connsiteY2" fmla="*/ 6858000 h 6858000"/>
              <a:gd name="connsiteX3" fmla="*/ 0 w 86650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5016" h="6858000">
                <a:moveTo>
                  <a:pt x="0" y="0"/>
                </a:moveTo>
                <a:lnTo>
                  <a:pt x="8665016" y="0"/>
                </a:lnTo>
                <a:lnTo>
                  <a:pt x="866501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BBE9D4C-AB72-723D-F3A3-F2037BF728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/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92F6F8-EE65-D029-5FCE-35E1103472CB}"/>
              </a:ext>
            </a:extLst>
          </p:cNvPr>
          <p:cNvSpPr txBox="1"/>
          <p:nvPr/>
        </p:nvSpPr>
        <p:spPr>
          <a:xfrm>
            <a:off x="1293928" y="659790"/>
            <a:ext cx="2933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一图两段文字页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2BB26D-5EEB-A904-CE49-36EE944F029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5ED0569-0741-139D-ABF0-D12FF7EC059E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9CAB039-24C1-E923-D278-01E33DF20D01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5F5AA08-FC44-296E-7E3C-811C1E82B529}"/>
              </a:ext>
            </a:extLst>
          </p:cNvPr>
          <p:cNvSpPr txBox="1"/>
          <p:nvPr/>
        </p:nvSpPr>
        <p:spPr>
          <a:xfrm>
            <a:off x="6308489" y="1909970"/>
            <a:ext cx="4953677" cy="125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E23BE80-7739-4A83-0901-30B2A7C51926}"/>
              </a:ext>
            </a:extLst>
          </p:cNvPr>
          <p:cNvSpPr/>
          <p:nvPr/>
        </p:nvSpPr>
        <p:spPr>
          <a:xfrm>
            <a:off x="6096000" y="1702864"/>
            <a:ext cx="5400675" cy="1797520"/>
          </a:xfrm>
          <a:prstGeom prst="roundRect">
            <a:avLst/>
          </a:prstGeom>
          <a:gradFill flip="none" rotWithShape="1">
            <a:gsLst>
              <a:gs pos="74792">
                <a:schemeClr val="bg1">
                  <a:alpha val="0"/>
                </a:schemeClr>
              </a:gs>
              <a:gs pos="25000">
                <a:schemeClr val="bg1">
                  <a:alpha val="0"/>
                </a:schemeClr>
              </a:gs>
              <a:gs pos="0">
                <a:schemeClr val="bg1">
                  <a:alpha val="40000"/>
                </a:schemeClr>
              </a:gs>
              <a:gs pos="100000">
                <a:schemeClr val="bg1">
                  <a:alpha val="30000"/>
                </a:schemeClr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4740E7E-53F1-575C-3A2C-7822C8C44F63}"/>
              </a:ext>
            </a:extLst>
          </p:cNvPr>
          <p:cNvSpPr/>
          <p:nvPr/>
        </p:nvSpPr>
        <p:spPr>
          <a:xfrm>
            <a:off x="6096000" y="3933660"/>
            <a:ext cx="5400675" cy="1797520"/>
          </a:xfrm>
          <a:prstGeom prst="roundRect">
            <a:avLst/>
          </a:prstGeom>
          <a:gradFill flip="none" rotWithShape="1">
            <a:gsLst>
              <a:gs pos="74792">
                <a:schemeClr val="bg1">
                  <a:alpha val="0"/>
                </a:schemeClr>
              </a:gs>
              <a:gs pos="25000">
                <a:schemeClr val="bg1">
                  <a:alpha val="0"/>
                </a:schemeClr>
              </a:gs>
              <a:gs pos="0">
                <a:schemeClr val="bg1">
                  <a:alpha val="40000"/>
                </a:schemeClr>
              </a:gs>
              <a:gs pos="100000">
                <a:schemeClr val="bg1">
                  <a:alpha val="30000"/>
                </a:schemeClr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43AA49-D089-D5BD-3EED-125A52D3DA2B}"/>
              </a:ext>
            </a:extLst>
          </p:cNvPr>
          <p:cNvSpPr txBox="1"/>
          <p:nvPr/>
        </p:nvSpPr>
        <p:spPr>
          <a:xfrm>
            <a:off x="6308489" y="4151867"/>
            <a:ext cx="4953677" cy="125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855656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92B4817-F16E-CE9C-35D6-9972FE7D0071}"/>
              </a:ext>
            </a:extLst>
          </p:cNvPr>
          <p:cNvSpPr/>
          <p:nvPr/>
        </p:nvSpPr>
        <p:spPr>
          <a:xfrm flipH="1">
            <a:off x="0" y="0"/>
            <a:ext cx="4221618" cy="6858000"/>
          </a:xfrm>
          <a:custGeom>
            <a:avLst/>
            <a:gdLst>
              <a:gd name="connsiteX0" fmla="*/ 1382751 w 5547344"/>
              <a:gd name="connsiteY0" fmla="*/ 0 h 6858000"/>
              <a:gd name="connsiteX1" fmla="*/ 5547344 w 5547344"/>
              <a:gd name="connsiteY1" fmla="*/ 0 h 6858000"/>
              <a:gd name="connsiteX2" fmla="*/ 5547344 w 5547344"/>
              <a:gd name="connsiteY2" fmla="*/ 6858000 h 6858000"/>
              <a:gd name="connsiteX3" fmla="*/ 1382751 w 5547344"/>
              <a:gd name="connsiteY3" fmla="*/ 6858000 h 6858000"/>
              <a:gd name="connsiteX4" fmla="*/ 1285379 w 5547344"/>
              <a:gd name="connsiteY4" fmla="*/ 6755870 h 6858000"/>
              <a:gd name="connsiteX5" fmla="*/ 0 w 5547344"/>
              <a:gd name="connsiteY5" fmla="*/ 3429000 h 6858000"/>
              <a:gd name="connsiteX6" fmla="*/ 1285379 w 5547344"/>
              <a:gd name="connsiteY6" fmla="*/ 1021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47344" h="6858000">
                <a:moveTo>
                  <a:pt x="1382751" y="0"/>
                </a:moveTo>
                <a:lnTo>
                  <a:pt x="5547344" y="0"/>
                </a:lnTo>
                <a:lnTo>
                  <a:pt x="5547344" y="6858000"/>
                </a:lnTo>
                <a:lnTo>
                  <a:pt x="1382751" y="6858000"/>
                </a:lnTo>
                <a:lnTo>
                  <a:pt x="1285379" y="6755870"/>
                </a:lnTo>
                <a:cubicBezTo>
                  <a:pt x="486751" y="5877183"/>
                  <a:pt x="0" y="4709935"/>
                  <a:pt x="0" y="3429000"/>
                </a:cubicBezTo>
                <a:cubicBezTo>
                  <a:pt x="0" y="2148065"/>
                  <a:pt x="486751" y="980817"/>
                  <a:pt x="1285379" y="1021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C9EC2E0-EE1B-D3D0-A477-ACB74BFBD585}"/>
              </a:ext>
            </a:extLst>
          </p:cNvPr>
          <p:cNvSpPr/>
          <p:nvPr/>
        </p:nvSpPr>
        <p:spPr>
          <a:xfrm flipH="1">
            <a:off x="0" y="0"/>
            <a:ext cx="3718560" cy="6858000"/>
          </a:xfrm>
          <a:custGeom>
            <a:avLst/>
            <a:gdLst>
              <a:gd name="connsiteX0" fmla="*/ 1382751 w 4886309"/>
              <a:gd name="connsiteY0" fmla="*/ 0 h 6858000"/>
              <a:gd name="connsiteX1" fmla="*/ 4886309 w 4886309"/>
              <a:gd name="connsiteY1" fmla="*/ 0 h 6858000"/>
              <a:gd name="connsiteX2" fmla="*/ 4886309 w 4886309"/>
              <a:gd name="connsiteY2" fmla="*/ 6858000 h 6858000"/>
              <a:gd name="connsiteX3" fmla="*/ 1382751 w 4886309"/>
              <a:gd name="connsiteY3" fmla="*/ 6858000 h 6858000"/>
              <a:gd name="connsiteX4" fmla="*/ 1285379 w 4886309"/>
              <a:gd name="connsiteY4" fmla="*/ 6755870 h 6858000"/>
              <a:gd name="connsiteX5" fmla="*/ 0 w 4886309"/>
              <a:gd name="connsiteY5" fmla="*/ 3429000 h 6858000"/>
              <a:gd name="connsiteX6" fmla="*/ 1285379 w 4886309"/>
              <a:gd name="connsiteY6" fmla="*/ 1021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6309" h="6858000">
                <a:moveTo>
                  <a:pt x="1382751" y="0"/>
                </a:moveTo>
                <a:lnTo>
                  <a:pt x="4886309" y="0"/>
                </a:lnTo>
                <a:lnTo>
                  <a:pt x="4886309" y="6858000"/>
                </a:lnTo>
                <a:lnTo>
                  <a:pt x="1382751" y="6858000"/>
                </a:lnTo>
                <a:lnTo>
                  <a:pt x="1285379" y="6755870"/>
                </a:lnTo>
                <a:cubicBezTo>
                  <a:pt x="486751" y="5877183"/>
                  <a:pt x="0" y="4709935"/>
                  <a:pt x="0" y="3429000"/>
                </a:cubicBezTo>
                <a:cubicBezTo>
                  <a:pt x="0" y="2148065"/>
                  <a:pt x="486751" y="980817"/>
                  <a:pt x="1285379" y="1021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2667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92F6F8-EE65-D029-5FCE-35E1103472CB}"/>
              </a:ext>
            </a:extLst>
          </p:cNvPr>
          <p:cNvSpPr txBox="1"/>
          <p:nvPr/>
        </p:nvSpPr>
        <p:spPr>
          <a:xfrm>
            <a:off x="1293928" y="659790"/>
            <a:ext cx="2933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一图多段文字页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2BB26D-5EEB-A904-CE49-36EE944F029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5ED0569-0741-139D-ABF0-D12FF7EC059E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9CAB039-24C1-E923-D278-01E33DF20D01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43F6F00-D932-3B46-2E1F-A6E85C0D9BD2}"/>
              </a:ext>
            </a:extLst>
          </p:cNvPr>
          <p:cNvSpPr/>
          <p:nvPr/>
        </p:nvSpPr>
        <p:spPr>
          <a:xfrm>
            <a:off x="5728151" y="14020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5F5AA08-FC44-296E-7E3C-811C1E82B529}"/>
              </a:ext>
            </a:extLst>
          </p:cNvPr>
          <p:cNvSpPr txBox="1"/>
          <p:nvPr/>
        </p:nvSpPr>
        <p:spPr>
          <a:xfrm>
            <a:off x="5908958" y="15026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3572338-678D-F869-6993-5C0CC858F154}"/>
              </a:ext>
            </a:extLst>
          </p:cNvPr>
          <p:cNvSpPr/>
          <p:nvPr/>
        </p:nvSpPr>
        <p:spPr>
          <a:xfrm>
            <a:off x="8865219" y="14020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53F20A8-FA57-8B29-229E-4D37FA688AA3}"/>
              </a:ext>
            </a:extLst>
          </p:cNvPr>
          <p:cNvSpPr txBox="1"/>
          <p:nvPr/>
        </p:nvSpPr>
        <p:spPr>
          <a:xfrm>
            <a:off x="9046026" y="15026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1DA5A759-C650-C61A-5EF9-DF7DA03D6AC5}"/>
              </a:ext>
            </a:extLst>
          </p:cNvPr>
          <p:cNvSpPr/>
          <p:nvPr/>
        </p:nvSpPr>
        <p:spPr>
          <a:xfrm>
            <a:off x="5728151" y="23672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AFE5726-8E0C-EB65-2B77-7B0A6531FC80}"/>
              </a:ext>
            </a:extLst>
          </p:cNvPr>
          <p:cNvSpPr txBox="1"/>
          <p:nvPr/>
        </p:nvSpPr>
        <p:spPr>
          <a:xfrm>
            <a:off x="5908958" y="24678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1AC108F6-3D76-BE41-BAB0-B38715F6FC34}"/>
              </a:ext>
            </a:extLst>
          </p:cNvPr>
          <p:cNvSpPr/>
          <p:nvPr/>
        </p:nvSpPr>
        <p:spPr>
          <a:xfrm>
            <a:off x="8865219" y="23672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EACAEA6-6044-749C-D18F-CD4B7D561C64}"/>
              </a:ext>
            </a:extLst>
          </p:cNvPr>
          <p:cNvSpPr txBox="1"/>
          <p:nvPr/>
        </p:nvSpPr>
        <p:spPr>
          <a:xfrm>
            <a:off x="9046026" y="24678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42343048-C8EC-1A58-86DB-B89E6EE14DDF}"/>
              </a:ext>
            </a:extLst>
          </p:cNvPr>
          <p:cNvSpPr/>
          <p:nvPr/>
        </p:nvSpPr>
        <p:spPr>
          <a:xfrm>
            <a:off x="5728151" y="33324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1E25FC6-A264-5670-0D9A-25911EDAFFB5}"/>
              </a:ext>
            </a:extLst>
          </p:cNvPr>
          <p:cNvSpPr txBox="1"/>
          <p:nvPr/>
        </p:nvSpPr>
        <p:spPr>
          <a:xfrm>
            <a:off x="5908958" y="34330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6047F69D-DE71-6A04-DFF3-D0E3AE7D4619}"/>
              </a:ext>
            </a:extLst>
          </p:cNvPr>
          <p:cNvSpPr/>
          <p:nvPr/>
        </p:nvSpPr>
        <p:spPr>
          <a:xfrm>
            <a:off x="8865219" y="33324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043BC9-91FE-CCFB-474E-2B73F1368E85}"/>
              </a:ext>
            </a:extLst>
          </p:cNvPr>
          <p:cNvSpPr txBox="1"/>
          <p:nvPr/>
        </p:nvSpPr>
        <p:spPr>
          <a:xfrm>
            <a:off x="9046026" y="34330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FE0C7980-8F1C-1A4A-11A9-C9F70E981A8F}"/>
              </a:ext>
            </a:extLst>
          </p:cNvPr>
          <p:cNvSpPr/>
          <p:nvPr/>
        </p:nvSpPr>
        <p:spPr>
          <a:xfrm>
            <a:off x="5728151" y="42976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D78CCCC-1B39-CCFA-EDB1-79395FE3DCFA}"/>
              </a:ext>
            </a:extLst>
          </p:cNvPr>
          <p:cNvSpPr txBox="1"/>
          <p:nvPr/>
        </p:nvSpPr>
        <p:spPr>
          <a:xfrm>
            <a:off x="5908958" y="43982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FFED060F-BF86-9423-5AC9-3F618EB2F252}"/>
              </a:ext>
            </a:extLst>
          </p:cNvPr>
          <p:cNvSpPr/>
          <p:nvPr/>
        </p:nvSpPr>
        <p:spPr>
          <a:xfrm>
            <a:off x="8865219" y="42976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82F1CDE-CB48-A3C0-CFA6-0D63F33A15EC}"/>
              </a:ext>
            </a:extLst>
          </p:cNvPr>
          <p:cNvSpPr txBox="1"/>
          <p:nvPr/>
        </p:nvSpPr>
        <p:spPr>
          <a:xfrm>
            <a:off x="9046026" y="43982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A45D3E97-7A5C-256B-DDEB-7AE9A67E51AF}"/>
              </a:ext>
            </a:extLst>
          </p:cNvPr>
          <p:cNvSpPr/>
          <p:nvPr/>
        </p:nvSpPr>
        <p:spPr>
          <a:xfrm>
            <a:off x="5728151" y="52628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ED58019-DAB4-DD82-CB93-89EC47F198B0}"/>
              </a:ext>
            </a:extLst>
          </p:cNvPr>
          <p:cNvSpPr txBox="1"/>
          <p:nvPr/>
        </p:nvSpPr>
        <p:spPr>
          <a:xfrm>
            <a:off x="5908958" y="53634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6FB5F991-75E6-23B9-988A-F73713E96D92}"/>
              </a:ext>
            </a:extLst>
          </p:cNvPr>
          <p:cNvSpPr/>
          <p:nvPr/>
        </p:nvSpPr>
        <p:spPr>
          <a:xfrm>
            <a:off x="8865219" y="5262881"/>
            <a:ext cx="2631456" cy="7721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>
            <a:outerShdw blurRad="177800" dist="152400" dir="5400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A5E498F-BFC2-2521-C7F8-B16EA3309D47}"/>
              </a:ext>
            </a:extLst>
          </p:cNvPr>
          <p:cNvSpPr txBox="1"/>
          <p:nvPr/>
        </p:nvSpPr>
        <p:spPr>
          <a:xfrm>
            <a:off x="9046026" y="5363489"/>
            <a:ext cx="2269842" cy="57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12-16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462FCA13-F6A8-780B-9E9A-66B947C39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25" y="1631480"/>
            <a:ext cx="3435890" cy="597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84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114300FC-F34E-13AF-011E-1A5FD9F6F96B}"/>
              </a:ext>
            </a:extLst>
          </p:cNvPr>
          <p:cNvCxnSpPr>
            <a:stCxn id="8" idx="1"/>
          </p:cNvCxnSpPr>
          <p:nvPr/>
        </p:nvCxnSpPr>
        <p:spPr>
          <a:xfrm flipV="1">
            <a:off x="695326" y="5065975"/>
            <a:ext cx="11377069" cy="1"/>
          </a:xfrm>
          <a:prstGeom prst="straightConnector1">
            <a:avLst/>
          </a:prstGeom>
          <a:ln w="762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4E9BF996-19A1-BE94-213F-F5487480B8B6}"/>
              </a:ext>
            </a:extLst>
          </p:cNvPr>
          <p:cNvSpPr txBox="1"/>
          <p:nvPr/>
        </p:nvSpPr>
        <p:spPr>
          <a:xfrm>
            <a:off x="1293928" y="659790"/>
            <a:ext cx="2933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一图多段文字页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14DA5D-1EF9-0078-912B-5FB878DAB389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A6D68FB-C928-3932-AD81-8ABC25D6C5A3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1F20027-1648-1D03-018C-6DC24B8373E5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6E32408-478C-8F62-946B-E3CB5CADC66D}"/>
              </a:ext>
            </a:extLst>
          </p:cNvPr>
          <p:cNvSpPr/>
          <p:nvPr/>
        </p:nvSpPr>
        <p:spPr>
          <a:xfrm>
            <a:off x="695326" y="4506245"/>
            <a:ext cx="2541704" cy="11194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7B3C7E9-CFA4-6B59-768D-9063BEEB892C}"/>
              </a:ext>
            </a:extLst>
          </p:cNvPr>
          <p:cNvSpPr/>
          <p:nvPr/>
        </p:nvSpPr>
        <p:spPr>
          <a:xfrm>
            <a:off x="3448541" y="4506245"/>
            <a:ext cx="2541704" cy="11194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6097C47-4F12-06F2-9714-E542B4B851E0}"/>
              </a:ext>
            </a:extLst>
          </p:cNvPr>
          <p:cNvSpPr/>
          <p:nvPr/>
        </p:nvSpPr>
        <p:spPr>
          <a:xfrm>
            <a:off x="6201757" y="4506245"/>
            <a:ext cx="2541704" cy="11194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4DF97BC-C3C4-84DE-A43C-2682F107DE7B}"/>
              </a:ext>
            </a:extLst>
          </p:cNvPr>
          <p:cNvSpPr/>
          <p:nvPr/>
        </p:nvSpPr>
        <p:spPr>
          <a:xfrm>
            <a:off x="8954972" y="4506245"/>
            <a:ext cx="2541704" cy="11194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51B1E02-7DB8-7452-EFBE-8B510BFFABEB}"/>
              </a:ext>
            </a:extLst>
          </p:cNvPr>
          <p:cNvSpPr txBox="1"/>
          <p:nvPr/>
        </p:nvSpPr>
        <p:spPr>
          <a:xfrm>
            <a:off x="854927" y="4770382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bg1"/>
                </a:solidFill>
              </a:rPr>
              <a:t>12-16</a:t>
            </a:r>
            <a:r>
              <a:rPr lang="zh-CN" altLang="en-US" sz="1400" dirty="0">
                <a:solidFill>
                  <a:schemeClr val="bg1"/>
                </a:solidFill>
              </a:rPr>
              <a:t>号请输入内容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8301165-6AD6-81CE-7A3F-54F9C7022B0A}"/>
              </a:ext>
            </a:extLst>
          </p:cNvPr>
          <p:cNvSpPr txBox="1"/>
          <p:nvPr/>
        </p:nvSpPr>
        <p:spPr>
          <a:xfrm>
            <a:off x="3608142" y="4770382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bg1"/>
                </a:solidFill>
              </a:rPr>
              <a:t>12-16</a:t>
            </a:r>
            <a:r>
              <a:rPr lang="zh-CN" altLang="en-US" sz="1400" dirty="0">
                <a:solidFill>
                  <a:schemeClr val="bg1"/>
                </a:solidFill>
              </a:rPr>
              <a:t>号请输入内容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935DEE-39B4-CC34-A9F9-E59E5EBA8F8D}"/>
              </a:ext>
            </a:extLst>
          </p:cNvPr>
          <p:cNvSpPr txBox="1"/>
          <p:nvPr/>
        </p:nvSpPr>
        <p:spPr>
          <a:xfrm>
            <a:off x="6361357" y="4770382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bg1"/>
                </a:solidFill>
              </a:rPr>
              <a:t>12-16</a:t>
            </a:r>
            <a:r>
              <a:rPr lang="zh-CN" altLang="en-US" sz="1400" dirty="0">
                <a:solidFill>
                  <a:schemeClr val="bg1"/>
                </a:solidFill>
              </a:rPr>
              <a:t>号请输入内容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9B326D-5D4F-8F5A-E1A9-EE06AB913525}"/>
              </a:ext>
            </a:extLst>
          </p:cNvPr>
          <p:cNvSpPr txBox="1"/>
          <p:nvPr/>
        </p:nvSpPr>
        <p:spPr>
          <a:xfrm>
            <a:off x="9114572" y="4770382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bg1"/>
                </a:solidFill>
              </a:rPr>
              <a:t>12-16</a:t>
            </a:r>
            <a:r>
              <a:rPr lang="zh-CN" altLang="en-US" sz="1400" dirty="0">
                <a:solidFill>
                  <a:schemeClr val="bg1"/>
                </a:solidFill>
              </a:rPr>
              <a:t>号请输入内容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C11A939-D62B-7F24-8758-610857F393EA}"/>
              </a:ext>
            </a:extLst>
          </p:cNvPr>
          <p:cNvSpPr/>
          <p:nvPr/>
        </p:nvSpPr>
        <p:spPr>
          <a:xfrm>
            <a:off x="0" y="5937987"/>
            <a:ext cx="5871766" cy="920013"/>
          </a:xfrm>
          <a:custGeom>
            <a:avLst/>
            <a:gdLst>
              <a:gd name="connsiteX0" fmla="*/ 971 w 5871766"/>
              <a:gd name="connsiteY0" fmla="*/ 0 h 920013"/>
              <a:gd name="connsiteX1" fmla="*/ 5458000 w 5871766"/>
              <a:gd name="connsiteY1" fmla="*/ 824905 h 920013"/>
              <a:gd name="connsiteX2" fmla="*/ 5871766 w 5871766"/>
              <a:gd name="connsiteY2" fmla="*/ 920013 h 920013"/>
              <a:gd name="connsiteX3" fmla="*/ 5081136 w 5871766"/>
              <a:gd name="connsiteY3" fmla="*/ 920013 h 920013"/>
              <a:gd name="connsiteX4" fmla="*/ 4850400 w 5871766"/>
              <a:gd name="connsiteY4" fmla="*/ 893933 h 920013"/>
              <a:gd name="connsiteX5" fmla="*/ 383991 w 5871766"/>
              <a:gd name="connsiteY5" fmla="*/ 739421 h 920013"/>
              <a:gd name="connsiteX6" fmla="*/ 0 w 5871766"/>
              <a:gd name="connsiteY6" fmla="*/ 793902 h 920013"/>
              <a:gd name="connsiteX7" fmla="*/ 0 w 5871766"/>
              <a:gd name="connsiteY7" fmla="*/ 49879 h 92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1766" h="920013">
                <a:moveTo>
                  <a:pt x="971" y="0"/>
                </a:moveTo>
                <a:cubicBezTo>
                  <a:pt x="1934096" y="84667"/>
                  <a:pt x="3120281" y="291571"/>
                  <a:pt x="5458000" y="824905"/>
                </a:cubicBezTo>
                <a:lnTo>
                  <a:pt x="5871766" y="920013"/>
                </a:lnTo>
                <a:lnTo>
                  <a:pt x="5081136" y="920013"/>
                </a:lnTo>
                <a:lnTo>
                  <a:pt x="4850400" y="893933"/>
                </a:lnTo>
                <a:cubicBezTo>
                  <a:pt x="3339944" y="721803"/>
                  <a:pt x="1847786" y="563392"/>
                  <a:pt x="383991" y="739421"/>
                </a:cubicBezTo>
                <a:lnTo>
                  <a:pt x="0" y="793902"/>
                </a:lnTo>
                <a:lnTo>
                  <a:pt x="0" y="4987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31CF20D-B5E6-FB32-E09B-0843ACDC48C5}"/>
              </a:ext>
            </a:extLst>
          </p:cNvPr>
          <p:cNvSpPr/>
          <p:nvPr/>
        </p:nvSpPr>
        <p:spPr>
          <a:xfrm flipH="1">
            <a:off x="6269062" y="5926225"/>
            <a:ext cx="5922938" cy="931775"/>
          </a:xfrm>
          <a:custGeom>
            <a:avLst/>
            <a:gdLst>
              <a:gd name="connsiteX0" fmla="*/ 971 w 5922938"/>
              <a:gd name="connsiteY0" fmla="*/ 0 h 931775"/>
              <a:gd name="connsiteX1" fmla="*/ 0 w 5922938"/>
              <a:gd name="connsiteY1" fmla="*/ 49908 h 931775"/>
              <a:gd name="connsiteX2" fmla="*/ 0 w 5922938"/>
              <a:gd name="connsiteY2" fmla="*/ 793902 h 931775"/>
              <a:gd name="connsiteX3" fmla="*/ 383992 w 5922938"/>
              <a:gd name="connsiteY3" fmla="*/ 739421 h 931775"/>
              <a:gd name="connsiteX4" fmla="*/ 4850402 w 5922938"/>
              <a:gd name="connsiteY4" fmla="*/ 893933 h 931775"/>
              <a:gd name="connsiteX5" fmla="*/ 5185198 w 5922938"/>
              <a:gd name="connsiteY5" fmla="*/ 931775 h 931775"/>
              <a:gd name="connsiteX6" fmla="*/ 5922938 w 5922938"/>
              <a:gd name="connsiteY6" fmla="*/ 931775 h 931775"/>
              <a:gd name="connsiteX7" fmla="*/ 5458001 w 5922938"/>
              <a:gd name="connsiteY7" fmla="*/ 824905 h 931775"/>
              <a:gd name="connsiteX8" fmla="*/ 971 w 5922938"/>
              <a:gd name="connsiteY8" fmla="*/ 0 h 9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2938" h="931775">
                <a:moveTo>
                  <a:pt x="971" y="0"/>
                </a:moveTo>
                <a:lnTo>
                  <a:pt x="0" y="49908"/>
                </a:lnTo>
                <a:lnTo>
                  <a:pt x="0" y="793902"/>
                </a:lnTo>
                <a:lnTo>
                  <a:pt x="383992" y="739421"/>
                </a:lnTo>
                <a:cubicBezTo>
                  <a:pt x="1847787" y="563392"/>
                  <a:pt x="3339945" y="721803"/>
                  <a:pt x="4850402" y="893933"/>
                </a:cubicBezTo>
                <a:lnTo>
                  <a:pt x="5185198" y="931775"/>
                </a:lnTo>
                <a:lnTo>
                  <a:pt x="5922938" y="931775"/>
                </a:lnTo>
                <a:lnTo>
                  <a:pt x="5458001" y="824905"/>
                </a:lnTo>
                <a:cubicBezTo>
                  <a:pt x="3120282" y="291571"/>
                  <a:pt x="1934097" y="84667"/>
                  <a:pt x="97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22B62BB-D8A6-DF51-F42D-F5F274AAE05C}"/>
              </a:ext>
            </a:extLst>
          </p:cNvPr>
          <p:cNvSpPr txBox="1"/>
          <p:nvPr/>
        </p:nvSpPr>
        <p:spPr>
          <a:xfrm>
            <a:off x="1630990" y="3855716"/>
            <a:ext cx="670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85000">
                      <a:schemeClr val="accent1"/>
                    </a:gs>
                    <a:gs pos="0">
                      <a:schemeClr val="accent2">
                        <a:lumMod val="66000"/>
                        <a:lumOff val="34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Roboto Bold" panose="02000000000000000000" pitchFamily="2" charset="0"/>
                <a:ea typeface="Roboto Bold" panose="02000000000000000000" pitchFamily="2" charset="0"/>
                <a:sym typeface="Roboto Bold" panose="02000000000000000000" pitchFamily="2" charset="0"/>
              </a:rPr>
              <a:t>1</a:t>
            </a:r>
            <a:endParaRPr lang="zh-CN" altLang="en-US" sz="6600" dirty="0">
              <a:gradFill flip="none" rotWithShape="1">
                <a:gsLst>
                  <a:gs pos="85000">
                    <a:schemeClr val="accent1"/>
                  </a:gs>
                  <a:gs pos="0">
                    <a:schemeClr val="accent2">
                      <a:lumMod val="66000"/>
                      <a:lumOff val="34000"/>
                      <a:alpha val="0"/>
                    </a:schemeClr>
                  </a:gs>
                </a:gsLst>
                <a:lin ang="16200000" scaled="1"/>
                <a:tileRect/>
              </a:gradFill>
              <a:latin typeface="Roboto Bold" panose="02000000000000000000" pitchFamily="2" charset="0"/>
              <a:ea typeface="思源黑体 CN Medium" panose="020B0600000000000000" pitchFamily="34" charset="-122"/>
              <a:sym typeface="Roboto Bold" panose="02000000000000000000" pitchFamily="2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2AA86F1-127E-ED98-82C0-89AAE6BF3A19}"/>
              </a:ext>
            </a:extLst>
          </p:cNvPr>
          <p:cNvSpPr txBox="1"/>
          <p:nvPr/>
        </p:nvSpPr>
        <p:spPr>
          <a:xfrm>
            <a:off x="4384205" y="3855716"/>
            <a:ext cx="670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85000">
                      <a:schemeClr val="accent1"/>
                    </a:gs>
                    <a:gs pos="0">
                      <a:schemeClr val="accent2">
                        <a:lumMod val="66000"/>
                        <a:lumOff val="34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Roboto Bold" panose="02000000000000000000" pitchFamily="2" charset="0"/>
                <a:ea typeface="Roboto Bold" panose="02000000000000000000" pitchFamily="2" charset="0"/>
                <a:sym typeface="Roboto Bold" panose="02000000000000000000" pitchFamily="2" charset="0"/>
              </a:rPr>
              <a:t>2</a:t>
            </a:r>
            <a:endParaRPr lang="zh-CN" altLang="en-US" sz="6600" dirty="0">
              <a:gradFill flip="none" rotWithShape="1">
                <a:gsLst>
                  <a:gs pos="85000">
                    <a:schemeClr val="accent1"/>
                  </a:gs>
                  <a:gs pos="0">
                    <a:schemeClr val="accent2">
                      <a:lumMod val="66000"/>
                      <a:lumOff val="34000"/>
                      <a:alpha val="0"/>
                    </a:schemeClr>
                  </a:gs>
                </a:gsLst>
                <a:lin ang="16200000" scaled="1"/>
                <a:tileRect/>
              </a:gradFill>
              <a:latin typeface="Roboto Bold" panose="02000000000000000000" pitchFamily="2" charset="0"/>
              <a:ea typeface="思源黑体 CN Medium" panose="020B0600000000000000" pitchFamily="34" charset="-122"/>
              <a:sym typeface="Roboto Bold" panose="02000000000000000000" pitchFamily="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CECCE4A-B989-8AEE-71A1-16DB6FBF21B1}"/>
              </a:ext>
            </a:extLst>
          </p:cNvPr>
          <p:cNvSpPr txBox="1"/>
          <p:nvPr/>
        </p:nvSpPr>
        <p:spPr>
          <a:xfrm>
            <a:off x="7137420" y="3855716"/>
            <a:ext cx="670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85000">
                      <a:schemeClr val="accent1"/>
                    </a:gs>
                    <a:gs pos="0">
                      <a:schemeClr val="accent2">
                        <a:lumMod val="66000"/>
                        <a:lumOff val="34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Roboto Bold" panose="02000000000000000000" pitchFamily="2" charset="0"/>
                <a:ea typeface="Roboto Bold" panose="02000000000000000000" pitchFamily="2" charset="0"/>
                <a:sym typeface="Roboto Bold" panose="02000000000000000000" pitchFamily="2" charset="0"/>
              </a:rPr>
              <a:t>3</a:t>
            </a:r>
            <a:endParaRPr lang="zh-CN" altLang="en-US" sz="6600" dirty="0">
              <a:gradFill flip="none" rotWithShape="1">
                <a:gsLst>
                  <a:gs pos="85000">
                    <a:schemeClr val="accent1"/>
                  </a:gs>
                  <a:gs pos="0">
                    <a:schemeClr val="accent2">
                      <a:lumMod val="66000"/>
                      <a:lumOff val="34000"/>
                      <a:alpha val="0"/>
                    </a:schemeClr>
                  </a:gs>
                </a:gsLst>
                <a:lin ang="16200000" scaled="1"/>
                <a:tileRect/>
              </a:gradFill>
              <a:latin typeface="Roboto Bold" panose="02000000000000000000" pitchFamily="2" charset="0"/>
              <a:ea typeface="思源黑体 CN Medium" panose="020B0600000000000000" pitchFamily="34" charset="-122"/>
              <a:sym typeface="Roboto Bold" panose="02000000000000000000" pitchFamily="2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245A837-6BD6-4FF2-348E-375F3D44C433}"/>
              </a:ext>
            </a:extLst>
          </p:cNvPr>
          <p:cNvSpPr txBox="1"/>
          <p:nvPr/>
        </p:nvSpPr>
        <p:spPr>
          <a:xfrm>
            <a:off x="9890635" y="3855716"/>
            <a:ext cx="670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85000">
                      <a:schemeClr val="accent1"/>
                    </a:gs>
                    <a:gs pos="0">
                      <a:schemeClr val="accent2">
                        <a:lumMod val="66000"/>
                        <a:lumOff val="34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Roboto Bold" panose="02000000000000000000" pitchFamily="2" charset="0"/>
                <a:ea typeface="Roboto Bold" panose="02000000000000000000" pitchFamily="2" charset="0"/>
                <a:sym typeface="Roboto Bold" panose="02000000000000000000" pitchFamily="2" charset="0"/>
              </a:rPr>
              <a:t>4</a:t>
            </a:r>
            <a:endParaRPr lang="zh-CN" altLang="en-US" sz="6600" dirty="0">
              <a:gradFill flip="none" rotWithShape="1">
                <a:gsLst>
                  <a:gs pos="85000">
                    <a:schemeClr val="accent1"/>
                  </a:gs>
                  <a:gs pos="0">
                    <a:schemeClr val="accent2">
                      <a:lumMod val="66000"/>
                      <a:lumOff val="34000"/>
                      <a:alpha val="0"/>
                    </a:schemeClr>
                  </a:gs>
                </a:gsLst>
                <a:lin ang="16200000" scaled="1"/>
                <a:tileRect/>
              </a:gradFill>
              <a:latin typeface="Roboto Bold" panose="02000000000000000000" pitchFamily="2" charset="0"/>
              <a:ea typeface="思源黑体 CN Medium" panose="020B0600000000000000" pitchFamily="34" charset="-122"/>
              <a:sym typeface="Roboto Bold" panose="02000000000000000000" pitchFamily="2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C97710E-90E5-7ACE-96D0-7FE8B2F7AF49}"/>
              </a:ext>
            </a:extLst>
          </p:cNvPr>
          <p:cNvSpPr/>
          <p:nvPr/>
        </p:nvSpPr>
        <p:spPr>
          <a:xfrm>
            <a:off x="695325" y="1890036"/>
            <a:ext cx="5144795" cy="13288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D99050D-D15C-7A66-CC8C-5C89ABA74895}"/>
              </a:ext>
            </a:extLst>
          </p:cNvPr>
          <p:cNvSpPr txBox="1"/>
          <p:nvPr/>
        </p:nvSpPr>
        <p:spPr>
          <a:xfrm>
            <a:off x="1048822" y="2075511"/>
            <a:ext cx="4437800" cy="957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</a:p>
        </p:txBody>
      </p:sp>
      <p:pic>
        <p:nvPicPr>
          <p:cNvPr id="33" name="图片 32" descr="女人坐在桌子前&#10;&#10;中度可信度描述已自动生成">
            <a:extLst>
              <a:ext uri="{FF2B5EF4-FFF2-40B4-BE49-F238E27FC236}">
                <a16:creationId xmlns:a16="http://schemas.microsoft.com/office/drawing/2014/main" id="{222E445F-11E1-29A8-9C1D-26090B997C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9532" y="2256591"/>
            <a:ext cx="4697143" cy="1221985"/>
          </a:xfrm>
          <a:prstGeom prst="trapezoid">
            <a:avLst>
              <a:gd name="adj" fmla="val 75059"/>
            </a:avLst>
          </a:prstGeom>
        </p:spPr>
      </p:pic>
      <p:pic>
        <p:nvPicPr>
          <p:cNvPr id="32" name="图片 31" descr="女人坐在桌子前&#10;&#10;中度可信度描述已自动生成">
            <a:extLst>
              <a:ext uri="{FF2B5EF4-FFF2-40B4-BE49-F238E27FC236}">
                <a16:creationId xmlns:a16="http://schemas.microsoft.com/office/drawing/2014/main" id="{335975AB-3473-8DAE-EDE9-F22B90CB63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89980" l="0" r="86943">
                        <a14:foregroundMark x1="61285" y1="52081" x2="60126" y2="59556"/>
                        <a14:backgroundMark x1="13584" y1="44000" x2="11092" y2="70667"/>
                        <a14:backgroundMark x1="48157" y1="47556" x2="55212" y2="55879"/>
                        <a14:backgroundMark x1="55212" y1="55879" x2="58793" y2="47556"/>
                        <a14:backgroundMark x1="58793" y1="47556" x2="58793" y2="47556"/>
                        <a14:backgroundMark x1="51632" y1="57778" x2="57634" y2="56444"/>
                        <a14:backgroundMark x1="53879" y1="59192" x2="53949" y2="593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2559" y="-522001"/>
            <a:ext cx="4645589" cy="403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76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734432E1-323F-A5AE-2A7C-012791732918}"/>
              </a:ext>
            </a:extLst>
          </p:cNvPr>
          <p:cNvGrpSpPr/>
          <p:nvPr/>
        </p:nvGrpSpPr>
        <p:grpSpPr>
          <a:xfrm>
            <a:off x="705071" y="1507992"/>
            <a:ext cx="5187001" cy="4911365"/>
            <a:chOff x="6209566" y="1507992"/>
            <a:chExt cx="5187001" cy="491136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7AB82E2-784D-39CD-EFEC-C587A43ACB71}"/>
                </a:ext>
              </a:extLst>
            </p:cNvPr>
            <p:cNvSpPr/>
            <p:nvPr/>
          </p:nvSpPr>
          <p:spPr>
            <a:xfrm>
              <a:off x="6209566" y="2073600"/>
              <a:ext cx="5187001" cy="4345757"/>
            </a:xfrm>
            <a:custGeom>
              <a:avLst/>
              <a:gdLst>
                <a:gd name="connsiteX0" fmla="*/ 422668 w 5187001"/>
                <a:gd name="connsiteY0" fmla="*/ 0 h 4345757"/>
                <a:gd name="connsiteX1" fmla="*/ 835362 w 5187001"/>
                <a:gd name="connsiteY1" fmla="*/ 0 h 4345757"/>
                <a:gd name="connsiteX2" fmla="*/ 828039 w 5187001"/>
                <a:gd name="connsiteY2" fmla="*/ 23590 h 4345757"/>
                <a:gd name="connsiteX3" fmla="*/ 816548 w 5187001"/>
                <a:gd name="connsiteY3" fmla="*/ 137580 h 4345757"/>
                <a:gd name="connsiteX4" fmla="*/ 1382156 w 5187001"/>
                <a:gd name="connsiteY4" fmla="*/ 703188 h 4345757"/>
                <a:gd name="connsiteX5" fmla="*/ 3804845 w 5187001"/>
                <a:gd name="connsiteY5" fmla="*/ 703188 h 4345757"/>
                <a:gd name="connsiteX6" fmla="*/ 4370453 w 5187001"/>
                <a:gd name="connsiteY6" fmla="*/ 137580 h 4345757"/>
                <a:gd name="connsiteX7" fmla="*/ 4358962 w 5187001"/>
                <a:gd name="connsiteY7" fmla="*/ 23590 h 4345757"/>
                <a:gd name="connsiteX8" fmla="*/ 4351639 w 5187001"/>
                <a:gd name="connsiteY8" fmla="*/ 0 h 4345757"/>
                <a:gd name="connsiteX9" fmla="*/ 4764333 w 5187001"/>
                <a:gd name="connsiteY9" fmla="*/ 0 h 4345757"/>
                <a:gd name="connsiteX10" fmla="*/ 5187001 w 5187001"/>
                <a:gd name="connsiteY10" fmla="*/ 422668 h 4345757"/>
                <a:gd name="connsiteX11" fmla="*/ 5187001 w 5187001"/>
                <a:gd name="connsiteY11" fmla="*/ 3923089 h 4345757"/>
                <a:gd name="connsiteX12" fmla="*/ 4764333 w 5187001"/>
                <a:gd name="connsiteY12" fmla="*/ 4345757 h 4345757"/>
                <a:gd name="connsiteX13" fmla="*/ 422668 w 5187001"/>
                <a:gd name="connsiteY13" fmla="*/ 4345757 h 4345757"/>
                <a:gd name="connsiteX14" fmla="*/ 0 w 5187001"/>
                <a:gd name="connsiteY14" fmla="*/ 3923089 h 4345757"/>
                <a:gd name="connsiteX15" fmla="*/ 0 w 5187001"/>
                <a:gd name="connsiteY15" fmla="*/ 422668 h 4345757"/>
                <a:gd name="connsiteX16" fmla="*/ 422668 w 5187001"/>
                <a:gd name="connsiteY16" fmla="*/ 0 h 43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87001" h="4345757">
                  <a:moveTo>
                    <a:pt x="422668" y="0"/>
                  </a:moveTo>
                  <a:lnTo>
                    <a:pt x="835362" y="0"/>
                  </a:lnTo>
                  <a:lnTo>
                    <a:pt x="828039" y="23590"/>
                  </a:lnTo>
                  <a:cubicBezTo>
                    <a:pt x="820505" y="60410"/>
                    <a:pt x="816548" y="98533"/>
                    <a:pt x="816548" y="137580"/>
                  </a:cubicBezTo>
                  <a:cubicBezTo>
                    <a:pt x="816548" y="449957"/>
                    <a:pt x="1069779" y="703188"/>
                    <a:pt x="1382156" y="703188"/>
                  </a:cubicBezTo>
                  <a:lnTo>
                    <a:pt x="3804845" y="703188"/>
                  </a:lnTo>
                  <a:cubicBezTo>
                    <a:pt x="4117222" y="703188"/>
                    <a:pt x="4370453" y="449957"/>
                    <a:pt x="4370453" y="137580"/>
                  </a:cubicBezTo>
                  <a:cubicBezTo>
                    <a:pt x="4370453" y="98533"/>
                    <a:pt x="4366496" y="60410"/>
                    <a:pt x="4358962" y="23590"/>
                  </a:cubicBezTo>
                  <a:lnTo>
                    <a:pt x="4351639" y="0"/>
                  </a:lnTo>
                  <a:lnTo>
                    <a:pt x="4764333" y="0"/>
                  </a:lnTo>
                  <a:cubicBezTo>
                    <a:pt x="4997766" y="0"/>
                    <a:pt x="5187001" y="189235"/>
                    <a:pt x="5187001" y="422668"/>
                  </a:cubicBezTo>
                  <a:lnTo>
                    <a:pt x="5187001" y="3923089"/>
                  </a:lnTo>
                  <a:cubicBezTo>
                    <a:pt x="5187001" y="4156522"/>
                    <a:pt x="4997766" y="4345757"/>
                    <a:pt x="4764333" y="4345757"/>
                  </a:cubicBezTo>
                  <a:lnTo>
                    <a:pt x="422668" y="4345757"/>
                  </a:lnTo>
                  <a:cubicBezTo>
                    <a:pt x="189235" y="4345757"/>
                    <a:pt x="0" y="4156522"/>
                    <a:pt x="0" y="3923089"/>
                  </a:cubicBezTo>
                  <a:lnTo>
                    <a:pt x="0" y="422668"/>
                  </a:lnTo>
                  <a:cubicBezTo>
                    <a:pt x="0" y="189235"/>
                    <a:pt x="189235" y="0"/>
                    <a:pt x="422668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31B1E733-3D01-EBA1-9A33-C3C84F514F6B}"/>
                </a:ext>
              </a:extLst>
            </p:cNvPr>
            <p:cNvSpPr/>
            <p:nvPr/>
          </p:nvSpPr>
          <p:spPr>
            <a:xfrm>
              <a:off x="7118770" y="1507992"/>
              <a:ext cx="3368593" cy="113121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>
              <a:outerShdw blurRad="279400" dist="2667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5A6F05-1831-B11D-2BDB-CBD0A117E0E0}"/>
                </a:ext>
              </a:extLst>
            </p:cNvPr>
            <p:cNvSpPr txBox="1"/>
            <p:nvPr/>
          </p:nvSpPr>
          <p:spPr>
            <a:xfrm>
              <a:off x="7949307" y="1811990"/>
              <a:ext cx="17075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请输入标题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6E8FA788-768E-E75E-3203-B738201E3012}"/>
                </a:ext>
              </a:extLst>
            </p:cNvPr>
            <p:cNvSpPr/>
            <p:nvPr/>
          </p:nvSpPr>
          <p:spPr>
            <a:xfrm>
              <a:off x="7575180" y="2938825"/>
              <a:ext cx="2631456" cy="772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solidFill>
                <a:schemeClr val="accent1"/>
              </a:solidFill>
            </a:ln>
            <a:effectLst>
              <a:outerShdw blurRad="177800" dist="1524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1A12402-FFAC-5588-72F7-7F54232B2465}"/>
                </a:ext>
              </a:extLst>
            </p:cNvPr>
            <p:cNvSpPr txBox="1"/>
            <p:nvPr/>
          </p:nvSpPr>
          <p:spPr>
            <a:xfrm>
              <a:off x="7755987" y="3039433"/>
              <a:ext cx="2269842" cy="570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</a:rPr>
                <a:t>请输入内容字号建议</a:t>
              </a:r>
              <a:r>
                <a:rPr lang="en-US" altLang="zh-CN" sz="1600" dirty="0">
                  <a:solidFill>
                    <a:schemeClr val="accent1"/>
                  </a:solidFill>
                </a:rPr>
                <a:t>12-16</a:t>
              </a:r>
              <a:r>
                <a:rPr lang="zh-CN" altLang="en-US" sz="1600" dirty="0">
                  <a:solidFill>
                    <a:schemeClr val="accent1"/>
                  </a:solidFill>
                </a:rPr>
                <a:t>号请输入内容，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F7740AFB-6CD2-A2E5-AAA2-3D94FC0F8D5F}"/>
                </a:ext>
              </a:extLst>
            </p:cNvPr>
            <p:cNvSpPr/>
            <p:nvPr/>
          </p:nvSpPr>
          <p:spPr>
            <a:xfrm>
              <a:off x="7575180" y="3904025"/>
              <a:ext cx="2631456" cy="772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solidFill>
                <a:schemeClr val="accent1"/>
              </a:solidFill>
            </a:ln>
            <a:effectLst>
              <a:outerShdw blurRad="177800" dist="1524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B95C07-3E46-6AC8-37DC-0682E7E85C98}"/>
                </a:ext>
              </a:extLst>
            </p:cNvPr>
            <p:cNvSpPr txBox="1"/>
            <p:nvPr/>
          </p:nvSpPr>
          <p:spPr>
            <a:xfrm>
              <a:off x="7755987" y="4004633"/>
              <a:ext cx="2269842" cy="570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</a:rPr>
                <a:t>请输入内容字号建议</a:t>
              </a:r>
              <a:r>
                <a:rPr lang="en-US" altLang="zh-CN" sz="1600" dirty="0">
                  <a:solidFill>
                    <a:schemeClr val="accent1"/>
                  </a:solidFill>
                </a:rPr>
                <a:t>12-16</a:t>
              </a:r>
              <a:r>
                <a:rPr lang="zh-CN" altLang="en-US" sz="1600" dirty="0">
                  <a:solidFill>
                    <a:schemeClr val="accent1"/>
                  </a:solidFill>
                </a:rPr>
                <a:t>号请输入内容，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85BEB7B8-E29E-3A66-7635-C3E1D76FCBE3}"/>
                </a:ext>
              </a:extLst>
            </p:cNvPr>
            <p:cNvSpPr/>
            <p:nvPr/>
          </p:nvSpPr>
          <p:spPr>
            <a:xfrm>
              <a:off x="7575180" y="4869225"/>
              <a:ext cx="2631456" cy="772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0">
              <a:solidFill>
                <a:schemeClr val="accent1"/>
              </a:solidFill>
            </a:ln>
            <a:effectLst>
              <a:outerShdw blurRad="177800" dist="1524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276CDAA-6071-1D54-FF71-40C06283125D}"/>
                </a:ext>
              </a:extLst>
            </p:cNvPr>
            <p:cNvSpPr txBox="1"/>
            <p:nvPr/>
          </p:nvSpPr>
          <p:spPr>
            <a:xfrm>
              <a:off x="7755987" y="4969833"/>
              <a:ext cx="2269842" cy="570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</a:rPr>
                <a:t>请输入内容字号建议</a:t>
              </a:r>
              <a:r>
                <a:rPr lang="en-US" altLang="zh-CN" sz="1600" dirty="0">
                  <a:solidFill>
                    <a:schemeClr val="accent1"/>
                  </a:solidFill>
                </a:rPr>
                <a:t>12-16</a:t>
              </a:r>
              <a:r>
                <a:rPr lang="zh-CN" altLang="en-US" sz="1600" dirty="0">
                  <a:solidFill>
                    <a:schemeClr val="accent1"/>
                  </a:solidFill>
                </a:rPr>
                <a:t>号请输入内容，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DFFD4B3-65D2-C737-6282-CA0333D0D0DB}"/>
              </a:ext>
            </a:extLst>
          </p:cNvPr>
          <p:cNvSpPr txBox="1"/>
          <p:nvPr/>
        </p:nvSpPr>
        <p:spPr>
          <a:xfrm>
            <a:off x="1293928" y="659790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两段内容页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152155-A799-A5B9-C73B-BE5C875038C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9DA814-07E3-C6B6-62AF-A2B50A79D88B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EA85780-6562-3E1B-0183-D4CF4AF2A2D9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FEC94B4-C9FD-3D1D-DE6D-DBCB1C966D85}"/>
              </a:ext>
            </a:extLst>
          </p:cNvPr>
          <p:cNvGrpSpPr/>
          <p:nvPr/>
        </p:nvGrpSpPr>
        <p:grpSpPr>
          <a:xfrm>
            <a:off x="6302421" y="1507992"/>
            <a:ext cx="5187001" cy="4911365"/>
            <a:chOff x="795435" y="1507992"/>
            <a:chExt cx="5187001" cy="491136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DC63C24-A80B-CFE2-BE47-E3E66C6DF606}"/>
                </a:ext>
              </a:extLst>
            </p:cNvPr>
            <p:cNvSpPr/>
            <p:nvPr/>
          </p:nvSpPr>
          <p:spPr>
            <a:xfrm>
              <a:off x="795435" y="2073600"/>
              <a:ext cx="5187001" cy="4345757"/>
            </a:xfrm>
            <a:custGeom>
              <a:avLst/>
              <a:gdLst>
                <a:gd name="connsiteX0" fmla="*/ 422668 w 5187001"/>
                <a:gd name="connsiteY0" fmla="*/ 0 h 4345757"/>
                <a:gd name="connsiteX1" fmla="*/ 835362 w 5187001"/>
                <a:gd name="connsiteY1" fmla="*/ 0 h 4345757"/>
                <a:gd name="connsiteX2" fmla="*/ 828039 w 5187001"/>
                <a:gd name="connsiteY2" fmla="*/ 23590 h 4345757"/>
                <a:gd name="connsiteX3" fmla="*/ 816548 w 5187001"/>
                <a:gd name="connsiteY3" fmla="*/ 137580 h 4345757"/>
                <a:gd name="connsiteX4" fmla="*/ 1382156 w 5187001"/>
                <a:gd name="connsiteY4" fmla="*/ 703188 h 4345757"/>
                <a:gd name="connsiteX5" fmla="*/ 3804845 w 5187001"/>
                <a:gd name="connsiteY5" fmla="*/ 703188 h 4345757"/>
                <a:gd name="connsiteX6" fmla="*/ 4370453 w 5187001"/>
                <a:gd name="connsiteY6" fmla="*/ 137580 h 4345757"/>
                <a:gd name="connsiteX7" fmla="*/ 4358962 w 5187001"/>
                <a:gd name="connsiteY7" fmla="*/ 23590 h 4345757"/>
                <a:gd name="connsiteX8" fmla="*/ 4351639 w 5187001"/>
                <a:gd name="connsiteY8" fmla="*/ 0 h 4345757"/>
                <a:gd name="connsiteX9" fmla="*/ 4764333 w 5187001"/>
                <a:gd name="connsiteY9" fmla="*/ 0 h 4345757"/>
                <a:gd name="connsiteX10" fmla="*/ 5187001 w 5187001"/>
                <a:gd name="connsiteY10" fmla="*/ 422668 h 4345757"/>
                <a:gd name="connsiteX11" fmla="*/ 5187001 w 5187001"/>
                <a:gd name="connsiteY11" fmla="*/ 3923089 h 4345757"/>
                <a:gd name="connsiteX12" fmla="*/ 4764333 w 5187001"/>
                <a:gd name="connsiteY12" fmla="*/ 4345757 h 4345757"/>
                <a:gd name="connsiteX13" fmla="*/ 422668 w 5187001"/>
                <a:gd name="connsiteY13" fmla="*/ 4345757 h 4345757"/>
                <a:gd name="connsiteX14" fmla="*/ 0 w 5187001"/>
                <a:gd name="connsiteY14" fmla="*/ 3923089 h 4345757"/>
                <a:gd name="connsiteX15" fmla="*/ 0 w 5187001"/>
                <a:gd name="connsiteY15" fmla="*/ 422668 h 4345757"/>
                <a:gd name="connsiteX16" fmla="*/ 422668 w 5187001"/>
                <a:gd name="connsiteY16" fmla="*/ 0 h 43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87001" h="4345757">
                  <a:moveTo>
                    <a:pt x="422668" y="0"/>
                  </a:moveTo>
                  <a:lnTo>
                    <a:pt x="835362" y="0"/>
                  </a:lnTo>
                  <a:lnTo>
                    <a:pt x="828039" y="23590"/>
                  </a:lnTo>
                  <a:cubicBezTo>
                    <a:pt x="820505" y="60410"/>
                    <a:pt x="816548" y="98533"/>
                    <a:pt x="816548" y="137580"/>
                  </a:cubicBezTo>
                  <a:cubicBezTo>
                    <a:pt x="816548" y="449957"/>
                    <a:pt x="1069779" y="703188"/>
                    <a:pt x="1382156" y="703188"/>
                  </a:cubicBezTo>
                  <a:lnTo>
                    <a:pt x="3804845" y="703188"/>
                  </a:lnTo>
                  <a:cubicBezTo>
                    <a:pt x="4117222" y="703188"/>
                    <a:pt x="4370453" y="449957"/>
                    <a:pt x="4370453" y="137580"/>
                  </a:cubicBezTo>
                  <a:cubicBezTo>
                    <a:pt x="4370453" y="98533"/>
                    <a:pt x="4366496" y="60410"/>
                    <a:pt x="4358962" y="23590"/>
                  </a:cubicBezTo>
                  <a:lnTo>
                    <a:pt x="4351639" y="0"/>
                  </a:lnTo>
                  <a:lnTo>
                    <a:pt x="4764333" y="0"/>
                  </a:lnTo>
                  <a:cubicBezTo>
                    <a:pt x="4997766" y="0"/>
                    <a:pt x="5187001" y="189235"/>
                    <a:pt x="5187001" y="422668"/>
                  </a:cubicBezTo>
                  <a:lnTo>
                    <a:pt x="5187001" y="3923089"/>
                  </a:lnTo>
                  <a:cubicBezTo>
                    <a:pt x="5187001" y="4156522"/>
                    <a:pt x="4997766" y="4345757"/>
                    <a:pt x="4764333" y="4345757"/>
                  </a:cubicBezTo>
                  <a:lnTo>
                    <a:pt x="422668" y="4345757"/>
                  </a:lnTo>
                  <a:cubicBezTo>
                    <a:pt x="189235" y="4345757"/>
                    <a:pt x="0" y="4156522"/>
                    <a:pt x="0" y="3923089"/>
                  </a:cubicBezTo>
                  <a:lnTo>
                    <a:pt x="0" y="422668"/>
                  </a:lnTo>
                  <a:cubicBezTo>
                    <a:pt x="0" y="189235"/>
                    <a:pt x="189235" y="0"/>
                    <a:pt x="422668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308462D-1638-B778-0C94-442B43AA0D8E}"/>
                </a:ext>
              </a:extLst>
            </p:cNvPr>
            <p:cNvSpPr/>
            <p:nvPr/>
          </p:nvSpPr>
          <p:spPr>
            <a:xfrm>
              <a:off x="1704639" y="1507992"/>
              <a:ext cx="3368593" cy="113121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>
              <a:outerShdw blurRad="279400" dist="266700" dir="5400000" algn="t" rotWithShape="0">
                <a:schemeClr val="accent1">
                  <a:lumMod val="5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F1604C-49B3-8388-2A4D-A6F1DC4B15F8}"/>
                </a:ext>
              </a:extLst>
            </p:cNvPr>
            <p:cNvSpPr txBox="1"/>
            <p:nvPr/>
          </p:nvSpPr>
          <p:spPr>
            <a:xfrm>
              <a:off x="2535176" y="1811990"/>
              <a:ext cx="17075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41D48DC-54AC-61D9-7AE0-E2F9AC20A279}"/>
                </a:ext>
              </a:extLst>
            </p:cNvPr>
            <p:cNvSpPr txBox="1"/>
            <p:nvPr/>
          </p:nvSpPr>
          <p:spPr>
            <a:xfrm>
              <a:off x="1293928" y="3126553"/>
              <a:ext cx="4240097" cy="125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请输入内容字号建议</a:t>
              </a:r>
              <a:r>
                <a:rPr lang="en-US" altLang="zh-CN" sz="1600" dirty="0"/>
                <a:t>16-20</a:t>
              </a:r>
              <a:r>
                <a:rPr lang="zh-CN" altLang="en-US" sz="1600" dirty="0"/>
                <a:t>号请输入内容，字号建议</a:t>
              </a:r>
              <a:r>
                <a:rPr lang="en-US" altLang="zh-CN" sz="1600" dirty="0"/>
                <a:t>16-20</a:t>
              </a:r>
              <a:r>
                <a:rPr lang="zh-CN" altLang="en-US" sz="1600" dirty="0"/>
                <a:t>号请输入内容字号建议</a:t>
              </a:r>
              <a:r>
                <a:rPr lang="en-US" altLang="zh-CN" sz="1600" dirty="0"/>
                <a:t>16-20</a:t>
              </a:r>
              <a:r>
                <a:rPr lang="zh-CN" altLang="en-US" sz="1600" dirty="0"/>
                <a:t>号请输入内容字号建议</a:t>
              </a:r>
              <a:r>
                <a:rPr lang="en-US" altLang="zh-CN" sz="1600" dirty="0"/>
                <a:t>16-20</a:t>
              </a:r>
              <a:r>
                <a:rPr lang="zh-CN" altLang="en-US" sz="1600" dirty="0"/>
                <a:t>号请输入内容字号建议</a:t>
              </a:r>
              <a:r>
                <a:rPr lang="en-US" altLang="zh-CN" sz="1600" dirty="0"/>
                <a:t>16-20</a:t>
              </a:r>
              <a:r>
                <a:rPr lang="zh-CN" altLang="en-US" sz="1600" dirty="0"/>
                <a:t>号请输入内容字号建议</a:t>
              </a:r>
              <a:r>
                <a:rPr lang="en-US" altLang="zh-CN" sz="1600" dirty="0"/>
                <a:t>16-20</a:t>
              </a:r>
              <a:r>
                <a:rPr lang="zh-CN" altLang="en-US" sz="1600" dirty="0"/>
                <a:t>号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F9E0F8B-05CB-6410-ED29-B9D476B018E2}"/>
              </a:ext>
            </a:extLst>
          </p:cNvPr>
          <p:cNvSpPr/>
          <p:nvPr/>
        </p:nvSpPr>
        <p:spPr>
          <a:xfrm>
            <a:off x="0" y="5937987"/>
            <a:ext cx="5871766" cy="920013"/>
          </a:xfrm>
          <a:custGeom>
            <a:avLst/>
            <a:gdLst>
              <a:gd name="connsiteX0" fmla="*/ 971 w 5871766"/>
              <a:gd name="connsiteY0" fmla="*/ 0 h 920013"/>
              <a:gd name="connsiteX1" fmla="*/ 5458000 w 5871766"/>
              <a:gd name="connsiteY1" fmla="*/ 824905 h 920013"/>
              <a:gd name="connsiteX2" fmla="*/ 5871766 w 5871766"/>
              <a:gd name="connsiteY2" fmla="*/ 920013 h 920013"/>
              <a:gd name="connsiteX3" fmla="*/ 5081136 w 5871766"/>
              <a:gd name="connsiteY3" fmla="*/ 920013 h 920013"/>
              <a:gd name="connsiteX4" fmla="*/ 4850400 w 5871766"/>
              <a:gd name="connsiteY4" fmla="*/ 893933 h 920013"/>
              <a:gd name="connsiteX5" fmla="*/ 383991 w 5871766"/>
              <a:gd name="connsiteY5" fmla="*/ 739421 h 920013"/>
              <a:gd name="connsiteX6" fmla="*/ 0 w 5871766"/>
              <a:gd name="connsiteY6" fmla="*/ 793902 h 920013"/>
              <a:gd name="connsiteX7" fmla="*/ 0 w 5871766"/>
              <a:gd name="connsiteY7" fmla="*/ 49879 h 92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1766" h="920013">
                <a:moveTo>
                  <a:pt x="971" y="0"/>
                </a:moveTo>
                <a:cubicBezTo>
                  <a:pt x="1934096" y="84667"/>
                  <a:pt x="3120281" y="291571"/>
                  <a:pt x="5458000" y="824905"/>
                </a:cubicBezTo>
                <a:lnTo>
                  <a:pt x="5871766" y="920013"/>
                </a:lnTo>
                <a:lnTo>
                  <a:pt x="5081136" y="920013"/>
                </a:lnTo>
                <a:lnTo>
                  <a:pt x="4850400" y="893933"/>
                </a:lnTo>
                <a:cubicBezTo>
                  <a:pt x="3339944" y="721803"/>
                  <a:pt x="1847786" y="563392"/>
                  <a:pt x="383991" y="739421"/>
                </a:cubicBezTo>
                <a:lnTo>
                  <a:pt x="0" y="793902"/>
                </a:lnTo>
                <a:lnTo>
                  <a:pt x="0" y="4987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707530C-56D1-8BCC-A237-90862D9AA648}"/>
              </a:ext>
            </a:extLst>
          </p:cNvPr>
          <p:cNvSpPr/>
          <p:nvPr/>
        </p:nvSpPr>
        <p:spPr>
          <a:xfrm flipH="1">
            <a:off x="6269062" y="5926225"/>
            <a:ext cx="5922938" cy="931775"/>
          </a:xfrm>
          <a:custGeom>
            <a:avLst/>
            <a:gdLst>
              <a:gd name="connsiteX0" fmla="*/ 971 w 5922938"/>
              <a:gd name="connsiteY0" fmla="*/ 0 h 931775"/>
              <a:gd name="connsiteX1" fmla="*/ 0 w 5922938"/>
              <a:gd name="connsiteY1" fmla="*/ 49908 h 931775"/>
              <a:gd name="connsiteX2" fmla="*/ 0 w 5922938"/>
              <a:gd name="connsiteY2" fmla="*/ 793902 h 931775"/>
              <a:gd name="connsiteX3" fmla="*/ 383992 w 5922938"/>
              <a:gd name="connsiteY3" fmla="*/ 739421 h 931775"/>
              <a:gd name="connsiteX4" fmla="*/ 4850402 w 5922938"/>
              <a:gd name="connsiteY4" fmla="*/ 893933 h 931775"/>
              <a:gd name="connsiteX5" fmla="*/ 5185198 w 5922938"/>
              <a:gd name="connsiteY5" fmla="*/ 931775 h 931775"/>
              <a:gd name="connsiteX6" fmla="*/ 5922938 w 5922938"/>
              <a:gd name="connsiteY6" fmla="*/ 931775 h 931775"/>
              <a:gd name="connsiteX7" fmla="*/ 5458001 w 5922938"/>
              <a:gd name="connsiteY7" fmla="*/ 824905 h 931775"/>
              <a:gd name="connsiteX8" fmla="*/ 971 w 5922938"/>
              <a:gd name="connsiteY8" fmla="*/ 0 h 9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2938" h="931775">
                <a:moveTo>
                  <a:pt x="971" y="0"/>
                </a:moveTo>
                <a:lnTo>
                  <a:pt x="0" y="49908"/>
                </a:lnTo>
                <a:lnTo>
                  <a:pt x="0" y="793902"/>
                </a:lnTo>
                <a:lnTo>
                  <a:pt x="383992" y="739421"/>
                </a:lnTo>
                <a:cubicBezTo>
                  <a:pt x="1847787" y="563392"/>
                  <a:pt x="3339945" y="721803"/>
                  <a:pt x="4850402" y="893933"/>
                </a:cubicBezTo>
                <a:lnTo>
                  <a:pt x="5185198" y="931775"/>
                </a:lnTo>
                <a:lnTo>
                  <a:pt x="5922938" y="931775"/>
                </a:lnTo>
                <a:lnTo>
                  <a:pt x="5458001" y="824905"/>
                </a:lnTo>
                <a:cubicBezTo>
                  <a:pt x="3120282" y="291571"/>
                  <a:pt x="1934097" y="84667"/>
                  <a:pt x="97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982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2D59EF-A11C-A811-F8BA-1D1B28026FF4}"/>
              </a:ext>
            </a:extLst>
          </p:cNvPr>
          <p:cNvSpPr txBox="1"/>
          <p:nvPr/>
        </p:nvSpPr>
        <p:spPr>
          <a:xfrm>
            <a:off x="1293928" y="659790"/>
            <a:ext cx="4666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总分页（总段落加分段落）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C5CC7B-CA8D-BDD6-C069-CDBBA70DD5E8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1D76CE5-89FF-3531-BC02-6A506951BCAD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A98AD8E-1583-7B6E-2B7C-7129E2B2487B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E173D983-B166-194A-5F8B-08E6DBBC8F2D}"/>
              </a:ext>
            </a:extLst>
          </p:cNvPr>
          <p:cNvSpPr/>
          <p:nvPr/>
        </p:nvSpPr>
        <p:spPr>
          <a:xfrm>
            <a:off x="0" y="1817225"/>
            <a:ext cx="12192000" cy="2118167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79735D-F9E5-43A8-2BC5-09076F75D70A}"/>
              </a:ext>
            </a:extLst>
          </p:cNvPr>
          <p:cNvSpPr txBox="1"/>
          <p:nvPr/>
        </p:nvSpPr>
        <p:spPr>
          <a:xfrm>
            <a:off x="610525" y="2101897"/>
            <a:ext cx="6596726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号请输入内容，字号建议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D3E76C5-55D1-BF3A-10DB-BB16359FE5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2051" y="1268413"/>
            <a:ext cx="3912243" cy="2666979"/>
          </a:xfrm>
          <a:prstGeom prst="rect">
            <a:avLst/>
          </a:prstGeom>
        </p:spPr>
      </p:pic>
      <p:sp>
        <p:nvSpPr>
          <p:cNvPr id="12" name="矩形: 圆顶角 11">
            <a:extLst>
              <a:ext uri="{FF2B5EF4-FFF2-40B4-BE49-F238E27FC236}">
                <a16:creationId xmlns:a16="http://schemas.microsoft.com/office/drawing/2014/main" id="{4A02F664-9227-002B-EBCA-82E24FA8040F}"/>
              </a:ext>
            </a:extLst>
          </p:cNvPr>
          <p:cNvSpPr/>
          <p:nvPr/>
        </p:nvSpPr>
        <p:spPr>
          <a:xfrm>
            <a:off x="695325" y="4484205"/>
            <a:ext cx="3402316" cy="2373796"/>
          </a:xfrm>
          <a:prstGeom prst="round2SameRect">
            <a:avLst>
              <a:gd name="adj1" fmla="val 19101"/>
              <a:gd name="adj2" fmla="val 0"/>
            </a:avLst>
          </a:prstGeom>
          <a:solidFill>
            <a:schemeClr val="bg1"/>
          </a:solidFill>
          <a:ln w="0">
            <a:noFill/>
          </a:ln>
          <a:effectLst>
            <a:outerShdw blurRad="431800" dist="266700" dir="16200000" rotWithShape="0">
              <a:schemeClr val="accent1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B7DE807F-21D2-9EB0-4C80-27554437F4C3}"/>
              </a:ext>
            </a:extLst>
          </p:cNvPr>
          <p:cNvSpPr/>
          <p:nvPr/>
        </p:nvSpPr>
        <p:spPr>
          <a:xfrm>
            <a:off x="4394842" y="4484205"/>
            <a:ext cx="3402316" cy="2373796"/>
          </a:xfrm>
          <a:prstGeom prst="round2SameRect">
            <a:avLst>
              <a:gd name="adj1" fmla="val 19101"/>
              <a:gd name="adj2" fmla="val 0"/>
            </a:avLst>
          </a:prstGeom>
          <a:solidFill>
            <a:schemeClr val="bg1"/>
          </a:solidFill>
          <a:ln w="0">
            <a:noFill/>
          </a:ln>
          <a:effectLst>
            <a:outerShdw blurRad="431800" dist="266700" dir="16200000" rotWithShape="0">
              <a:schemeClr val="accent1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15DB295A-42A1-1D71-1F53-65073FA6E070}"/>
              </a:ext>
            </a:extLst>
          </p:cNvPr>
          <p:cNvSpPr/>
          <p:nvPr/>
        </p:nvSpPr>
        <p:spPr>
          <a:xfrm>
            <a:off x="8094359" y="4484205"/>
            <a:ext cx="3402316" cy="2373796"/>
          </a:xfrm>
          <a:prstGeom prst="round2SameRect">
            <a:avLst>
              <a:gd name="adj1" fmla="val 19101"/>
              <a:gd name="adj2" fmla="val 0"/>
            </a:avLst>
          </a:prstGeom>
          <a:solidFill>
            <a:schemeClr val="bg1"/>
          </a:solidFill>
          <a:ln w="0">
            <a:noFill/>
          </a:ln>
          <a:effectLst>
            <a:outerShdw blurRad="431800" dist="266700" dir="16200000" rotWithShape="0">
              <a:schemeClr val="accent1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AE9A3C-5FA5-6F99-F8BA-0CF33056506A}"/>
              </a:ext>
            </a:extLst>
          </p:cNvPr>
          <p:cNvSpPr txBox="1"/>
          <p:nvPr/>
        </p:nvSpPr>
        <p:spPr>
          <a:xfrm>
            <a:off x="1285232" y="5294833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12-18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E8E451-63F7-5E59-AAB8-246D25DD8542}"/>
              </a:ext>
            </a:extLst>
          </p:cNvPr>
          <p:cNvSpPr txBox="1"/>
          <p:nvPr/>
        </p:nvSpPr>
        <p:spPr>
          <a:xfrm>
            <a:off x="4984749" y="5294833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12-18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D5DC09-D940-4A8A-1B1A-A01C33CDA796}"/>
              </a:ext>
            </a:extLst>
          </p:cNvPr>
          <p:cNvSpPr txBox="1"/>
          <p:nvPr/>
        </p:nvSpPr>
        <p:spPr>
          <a:xfrm>
            <a:off x="8684266" y="5294833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12-18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2148695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2D59EF-A11C-A811-F8BA-1D1B28026FF4}"/>
              </a:ext>
            </a:extLst>
          </p:cNvPr>
          <p:cNvSpPr txBox="1"/>
          <p:nvPr/>
        </p:nvSpPr>
        <p:spPr>
          <a:xfrm>
            <a:off x="1293928" y="659790"/>
            <a:ext cx="4666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总分页（总段落加分段落）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C5CC7B-CA8D-BDD6-C069-CDBBA70DD5E8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1D76CE5-89FF-3531-BC02-6A506951BCAD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A98AD8E-1583-7B6E-2B7C-7129E2B2487B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E173D983-B166-194A-5F8B-08E6DBBC8F2D}"/>
              </a:ext>
            </a:extLst>
          </p:cNvPr>
          <p:cNvSpPr/>
          <p:nvPr/>
        </p:nvSpPr>
        <p:spPr>
          <a:xfrm>
            <a:off x="0" y="1817226"/>
            <a:ext cx="12192000" cy="1898248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79735D-F9E5-43A8-2BC5-09076F75D70A}"/>
              </a:ext>
            </a:extLst>
          </p:cNvPr>
          <p:cNvSpPr txBox="1"/>
          <p:nvPr/>
        </p:nvSpPr>
        <p:spPr>
          <a:xfrm>
            <a:off x="695325" y="2101897"/>
            <a:ext cx="6596726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号请输入内容，字号建议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dirty="0">
                <a:solidFill>
                  <a:schemeClr val="bg1"/>
                </a:solidFill>
              </a:rPr>
              <a:t>16-20</a:t>
            </a:r>
            <a:r>
              <a:rPr lang="zh-CN" altLang="en-US" dirty="0">
                <a:solidFill>
                  <a:schemeClr val="bg1"/>
                </a:solidFill>
              </a:rPr>
              <a:t>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A5442F6-532B-AA66-3658-C841C5C402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315090" y="659790"/>
            <a:ext cx="2876910" cy="3055684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A030C0A1-A044-C2AB-B004-46FBDF8A92E4}"/>
              </a:ext>
            </a:extLst>
          </p:cNvPr>
          <p:cNvSpPr/>
          <p:nvPr/>
        </p:nvSpPr>
        <p:spPr>
          <a:xfrm>
            <a:off x="695325" y="4554041"/>
            <a:ext cx="1746932" cy="174693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235D889-73D6-50BE-5C97-96493284D1B2}"/>
              </a:ext>
            </a:extLst>
          </p:cNvPr>
          <p:cNvSpPr/>
          <p:nvPr/>
        </p:nvSpPr>
        <p:spPr>
          <a:xfrm>
            <a:off x="2628297" y="3901220"/>
            <a:ext cx="1746932" cy="174693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5625A8E-9DD9-A111-4461-08E02A06F682}"/>
              </a:ext>
            </a:extLst>
          </p:cNvPr>
          <p:cNvSpPr/>
          <p:nvPr/>
        </p:nvSpPr>
        <p:spPr>
          <a:xfrm>
            <a:off x="4561269" y="4554041"/>
            <a:ext cx="1746932" cy="174693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C516959-EA49-542E-2D45-58B79166B20E}"/>
              </a:ext>
            </a:extLst>
          </p:cNvPr>
          <p:cNvSpPr/>
          <p:nvPr/>
        </p:nvSpPr>
        <p:spPr>
          <a:xfrm>
            <a:off x="6494241" y="3901220"/>
            <a:ext cx="1746932" cy="174693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23F92F4-2616-9263-F0B6-65D0CAFB64E1}"/>
              </a:ext>
            </a:extLst>
          </p:cNvPr>
          <p:cNvSpPr/>
          <p:nvPr/>
        </p:nvSpPr>
        <p:spPr>
          <a:xfrm>
            <a:off x="8427213" y="4554041"/>
            <a:ext cx="1746932" cy="174693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6AAA9EF-2D90-76DF-87B2-9FDB772320A7}"/>
              </a:ext>
            </a:extLst>
          </p:cNvPr>
          <p:cNvSpPr txBox="1"/>
          <p:nvPr/>
        </p:nvSpPr>
        <p:spPr>
          <a:xfrm>
            <a:off x="942541" y="4728245"/>
            <a:ext cx="1252501" cy="139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10-12</a:t>
            </a:r>
            <a:r>
              <a:rPr lang="zh-CN" altLang="en-US" dirty="0">
                <a:solidFill>
                  <a:schemeClr val="accent1"/>
                </a:solidFill>
              </a:rPr>
              <a:t>号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25B78D3-E4A2-8017-9E82-F4C35A7CC596}"/>
              </a:ext>
            </a:extLst>
          </p:cNvPr>
          <p:cNvSpPr txBox="1"/>
          <p:nvPr/>
        </p:nvSpPr>
        <p:spPr>
          <a:xfrm>
            <a:off x="4808484" y="4728245"/>
            <a:ext cx="1252501" cy="139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10-12</a:t>
            </a:r>
            <a:r>
              <a:rPr lang="zh-CN" altLang="en-US" dirty="0">
                <a:solidFill>
                  <a:schemeClr val="accent1"/>
                </a:solidFill>
              </a:rPr>
              <a:t>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E19E98-62D0-D1AA-7199-AB5375617B09}"/>
              </a:ext>
            </a:extLst>
          </p:cNvPr>
          <p:cNvSpPr txBox="1"/>
          <p:nvPr/>
        </p:nvSpPr>
        <p:spPr>
          <a:xfrm>
            <a:off x="8674427" y="4728245"/>
            <a:ext cx="1252501" cy="139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10-12</a:t>
            </a:r>
            <a:r>
              <a:rPr lang="zh-CN" altLang="en-US" dirty="0">
                <a:solidFill>
                  <a:schemeClr val="accent1"/>
                </a:solidFill>
              </a:rPr>
              <a:t>号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8587637-7964-4E35-38F8-91F560A9435B}"/>
              </a:ext>
            </a:extLst>
          </p:cNvPr>
          <p:cNvSpPr txBox="1"/>
          <p:nvPr/>
        </p:nvSpPr>
        <p:spPr>
          <a:xfrm>
            <a:off x="2894718" y="4173648"/>
            <a:ext cx="1252501" cy="139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10-12</a:t>
            </a:r>
            <a:r>
              <a:rPr lang="zh-CN" altLang="en-US" dirty="0">
                <a:solidFill>
                  <a:schemeClr val="accent1"/>
                </a:solidFill>
              </a:rPr>
              <a:t>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BC5858-E8CE-C1EC-E5CD-F4E670BA50C4}"/>
              </a:ext>
            </a:extLst>
          </p:cNvPr>
          <p:cNvSpPr txBox="1"/>
          <p:nvPr/>
        </p:nvSpPr>
        <p:spPr>
          <a:xfrm>
            <a:off x="6746365" y="4173648"/>
            <a:ext cx="1252501" cy="139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10-12</a:t>
            </a:r>
            <a:r>
              <a:rPr lang="zh-CN" altLang="en-US" dirty="0">
                <a:solidFill>
                  <a:schemeClr val="accent1"/>
                </a:solidFill>
              </a:rPr>
              <a:t>号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88A12B7-E5C8-C858-AB18-2586B82850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97269" y="3713278"/>
            <a:ext cx="3061552" cy="314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34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9D7FE5C1-BE52-4335-8F0E-30565EE75C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905" y="2586938"/>
            <a:ext cx="1894191" cy="168412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81B6AC-6DDC-71AC-20FB-314D6949EB81}"/>
              </a:ext>
            </a:extLst>
          </p:cNvPr>
          <p:cNvSpPr txBox="1"/>
          <p:nvPr/>
        </p:nvSpPr>
        <p:spPr>
          <a:xfrm>
            <a:off x="1293928" y="659790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多点列表页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C64821-21F4-9749-3B2F-D67DF7B85647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B622379-1EF7-A58E-83F1-E47640D254C3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8D8FFE7-B0FA-7CA0-6F2D-BA45897DFB8A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05450B38-2E38-D954-B838-AF891BBE9233}"/>
              </a:ext>
            </a:extLst>
          </p:cNvPr>
          <p:cNvSpPr/>
          <p:nvPr/>
        </p:nvSpPr>
        <p:spPr>
          <a:xfrm>
            <a:off x="3679441" y="2289930"/>
            <a:ext cx="1428076" cy="142807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78254D2-748B-099E-5EAE-4895C8069EEB}"/>
              </a:ext>
            </a:extLst>
          </p:cNvPr>
          <p:cNvSpPr/>
          <p:nvPr/>
        </p:nvSpPr>
        <p:spPr>
          <a:xfrm>
            <a:off x="5597266" y="1643863"/>
            <a:ext cx="1428076" cy="142807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9F1121C-9E4B-AE20-14E7-59B7D7287903}"/>
              </a:ext>
            </a:extLst>
          </p:cNvPr>
          <p:cNvSpPr/>
          <p:nvPr/>
        </p:nvSpPr>
        <p:spPr>
          <a:xfrm>
            <a:off x="7533098" y="3028531"/>
            <a:ext cx="1428076" cy="142807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B4AEF84-0DAE-0D2A-5E76-8FFB6D058C2B}"/>
              </a:ext>
            </a:extLst>
          </p:cNvPr>
          <p:cNvSpPr/>
          <p:nvPr/>
        </p:nvSpPr>
        <p:spPr>
          <a:xfrm>
            <a:off x="5353929" y="4455598"/>
            <a:ext cx="1728850" cy="172885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0D53E52-D690-ED05-4A00-C6DED799E4EB}"/>
              </a:ext>
            </a:extLst>
          </p:cNvPr>
          <p:cNvSpPr/>
          <p:nvPr/>
        </p:nvSpPr>
        <p:spPr>
          <a:xfrm>
            <a:off x="712904" y="4519914"/>
            <a:ext cx="1457843" cy="145784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02DAE10-5BEC-7A1E-97AA-76BE96A5FA33}"/>
              </a:ext>
            </a:extLst>
          </p:cNvPr>
          <p:cNvSpPr/>
          <p:nvPr/>
        </p:nvSpPr>
        <p:spPr>
          <a:xfrm>
            <a:off x="9469819" y="3785977"/>
            <a:ext cx="1284859" cy="12848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F2C583B-1200-458A-D3CA-D35368555543}"/>
              </a:ext>
            </a:extLst>
          </p:cNvPr>
          <p:cNvSpPr/>
          <p:nvPr/>
        </p:nvSpPr>
        <p:spPr>
          <a:xfrm>
            <a:off x="2760905" y="3643457"/>
            <a:ext cx="957374" cy="95737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BAD0EB6-35C3-0A49-5D3C-26784CDEAE44}"/>
              </a:ext>
            </a:extLst>
          </p:cNvPr>
          <p:cNvSpPr/>
          <p:nvPr/>
        </p:nvSpPr>
        <p:spPr>
          <a:xfrm>
            <a:off x="1022356" y="2413141"/>
            <a:ext cx="1238978" cy="1238978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3CC6843-4E50-0D02-208D-FDFE723FCCDF}"/>
              </a:ext>
            </a:extLst>
          </p:cNvPr>
          <p:cNvSpPr/>
          <p:nvPr/>
        </p:nvSpPr>
        <p:spPr>
          <a:xfrm>
            <a:off x="10255707" y="2323785"/>
            <a:ext cx="1084525" cy="108452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84BD895-D7D6-78C2-98FD-BBF2C26F9D87}"/>
              </a:ext>
            </a:extLst>
          </p:cNvPr>
          <p:cNvSpPr/>
          <p:nvPr/>
        </p:nvSpPr>
        <p:spPr>
          <a:xfrm>
            <a:off x="8186458" y="1637879"/>
            <a:ext cx="1058440" cy="105844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7727FE9-68B3-506E-6C56-F782B866A569}"/>
              </a:ext>
            </a:extLst>
          </p:cNvPr>
          <p:cNvSpPr/>
          <p:nvPr/>
        </p:nvSpPr>
        <p:spPr>
          <a:xfrm>
            <a:off x="2804819" y="5284064"/>
            <a:ext cx="1106019" cy="110601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A095AD8-29EE-DDD2-AA67-0DB666575939}"/>
              </a:ext>
            </a:extLst>
          </p:cNvPr>
          <p:cNvSpPr/>
          <p:nvPr/>
        </p:nvSpPr>
        <p:spPr>
          <a:xfrm>
            <a:off x="7919515" y="4707585"/>
            <a:ext cx="1284859" cy="12848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04800" dist="190500" dir="2700000" sx="98000" sy="98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7E08B23-467A-BFAF-7C59-1C673114B9AE}"/>
              </a:ext>
            </a:extLst>
          </p:cNvPr>
          <p:cNvSpPr/>
          <p:nvPr/>
        </p:nvSpPr>
        <p:spPr>
          <a:xfrm>
            <a:off x="4549340" y="5429691"/>
            <a:ext cx="371057" cy="371057"/>
          </a:xfrm>
          <a:prstGeom prst="ellipse">
            <a:avLst/>
          </a:prstGeom>
          <a:gradFill>
            <a:gsLst>
              <a:gs pos="0">
                <a:schemeClr val="bg1"/>
              </a:gs>
              <a:gs pos="68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1D648D7-31B7-5640-AC1A-D372024AC934}"/>
              </a:ext>
            </a:extLst>
          </p:cNvPr>
          <p:cNvSpPr/>
          <p:nvPr/>
        </p:nvSpPr>
        <p:spPr>
          <a:xfrm>
            <a:off x="2030128" y="5729213"/>
            <a:ext cx="281238" cy="281238"/>
          </a:xfrm>
          <a:prstGeom prst="ellipse">
            <a:avLst/>
          </a:prstGeom>
          <a:gradFill>
            <a:gsLst>
              <a:gs pos="0">
                <a:schemeClr val="bg1"/>
              </a:gs>
              <a:gs pos="68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EA6302F-7029-0CF6-A0E6-5720369322D2}"/>
              </a:ext>
            </a:extLst>
          </p:cNvPr>
          <p:cNvSpPr/>
          <p:nvPr/>
        </p:nvSpPr>
        <p:spPr>
          <a:xfrm>
            <a:off x="9920668" y="5052789"/>
            <a:ext cx="371057" cy="371057"/>
          </a:xfrm>
          <a:prstGeom prst="ellipse">
            <a:avLst/>
          </a:prstGeom>
          <a:gradFill>
            <a:gsLst>
              <a:gs pos="0">
                <a:schemeClr val="bg1"/>
              </a:gs>
              <a:gs pos="68000">
                <a:schemeClr val="accent2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F0BF58A-E1C7-102E-91B9-791FC82561C5}"/>
              </a:ext>
            </a:extLst>
          </p:cNvPr>
          <p:cNvSpPr/>
          <p:nvPr/>
        </p:nvSpPr>
        <p:spPr>
          <a:xfrm>
            <a:off x="10285078" y="5329655"/>
            <a:ext cx="188381" cy="188381"/>
          </a:xfrm>
          <a:prstGeom prst="ellipse">
            <a:avLst/>
          </a:prstGeom>
          <a:gradFill>
            <a:gsLst>
              <a:gs pos="0">
                <a:schemeClr val="bg1">
                  <a:alpha val="39000"/>
                </a:schemeClr>
              </a:gs>
              <a:gs pos="68000">
                <a:schemeClr val="accent2">
                  <a:lumMod val="20000"/>
                  <a:lumOff val="80000"/>
                  <a:alpha val="4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5CE7D8F-A3F9-79C7-9843-7ECD760C1181}"/>
              </a:ext>
            </a:extLst>
          </p:cNvPr>
          <p:cNvSpPr txBox="1"/>
          <p:nvPr/>
        </p:nvSpPr>
        <p:spPr>
          <a:xfrm>
            <a:off x="1086220" y="2702443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5E1D58-7793-6614-584D-A9C994FA33FE}"/>
              </a:ext>
            </a:extLst>
          </p:cNvPr>
          <p:cNvSpPr txBox="1"/>
          <p:nvPr/>
        </p:nvSpPr>
        <p:spPr>
          <a:xfrm>
            <a:off x="3809146" y="2673781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57A5EDC-2A39-B9A3-0FCC-7390068FEE95}"/>
              </a:ext>
            </a:extLst>
          </p:cNvPr>
          <p:cNvSpPr txBox="1"/>
          <p:nvPr/>
        </p:nvSpPr>
        <p:spPr>
          <a:xfrm>
            <a:off x="5755678" y="2036585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08DB87E-92EC-F7E3-334B-153CA5CAF868}"/>
              </a:ext>
            </a:extLst>
          </p:cNvPr>
          <p:cNvSpPr txBox="1"/>
          <p:nvPr/>
        </p:nvSpPr>
        <p:spPr>
          <a:xfrm>
            <a:off x="7670220" y="3426939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B028BD6-E427-DCE2-ADBC-6F66D13E4657}"/>
              </a:ext>
            </a:extLst>
          </p:cNvPr>
          <p:cNvSpPr txBox="1"/>
          <p:nvPr/>
        </p:nvSpPr>
        <p:spPr>
          <a:xfrm>
            <a:off x="5662729" y="4989836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788087B-BA20-82F7-6E0F-CBD445970C1C}"/>
              </a:ext>
            </a:extLst>
          </p:cNvPr>
          <p:cNvSpPr txBox="1"/>
          <p:nvPr/>
        </p:nvSpPr>
        <p:spPr>
          <a:xfrm>
            <a:off x="2799587" y="5470561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212200C-4D9D-5774-951C-F90A0759A8FB}"/>
              </a:ext>
            </a:extLst>
          </p:cNvPr>
          <p:cNvSpPr txBox="1"/>
          <p:nvPr/>
        </p:nvSpPr>
        <p:spPr>
          <a:xfrm>
            <a:off x="891639" y="4953877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D58C6AD-4E48-241F-7F52-CE3D006E8651}"/>
              </a:ext>
            </a:extLst>
          </p:cNvPr>
          <p:cNvSpPr txBox="1"/>
          <p:nvPr/>
        </p:nvSpPr>
        <p:spPr>
          <a:xfrm>
            <a:off x="9550570" y="4127370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2D32A67-518B-AF4F-F9BF-74CDF63EF6E6}"/>
              </a:ext>
            </a:extLst>
          </p:cNvPr>
          <p:cNvSpPr txBox="1"/>
          <p:nvPr/>
        </p:nvSpPr>
        <p:spPr>
          <a:xfrm>
            <a:off x="7970244" y="5025206"/>
            <a:ext cx="1111251" cy="66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10-12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2628421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229CAE8-ABAE-0B82-7146-0C10FA4548E3}"/>
              </a:ext>
            </a:extLst>
          </p:cNvPr>
          <p:cNvSpPr txBox="1"/>
          <p:nvPr/>
        </p:nvSpPr>
        <p:spPr>
          <a:xfrm>
            <a:off x="1293928" y="659790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大段文字页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1C24F4-3285-BAEE-259E-E76661C01C8C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76DC16A-2B4C-C299-D3E3-DD59EBBA9C43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93C278F-5B01-6E61-5BC1-F97ED816C5F7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2F748BC-9C8F-B349-AF65-3B6A3051E8CA}"/>
              </a:ext>
            </a:extLst>
          </p:cNvPr>
          <p:cNvSpPr/>
          <p:nvPr/>
        </p:nvSpPr>
        <p:spPr>
          <a:xfrm>
            <a:off x="695325" y="1556514"/>
            <a:ext cx="10801350" cy="4926737"/>
          </a:xfrm>
          <a:prstGeom prst="roundRect">
            <a:avLst>
              <a:gd name="adj" fmla="val 20034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292100" dist="304800" dir="16200000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C87D39-CF69-11A1-F8A5-E02C3D169DA9}"/>
              </a:ext>
            </a:extLst>
          </p:cNvPr>
          <p:cNvSpPr txBox="1"/>
          <p:nvPr/>
        </p:nvSpPr>
        <p:spPr>
          <a:xfrm>
            <a:off x="1293927" y="1916360"/>
            <a:ext cx="7873221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16-20</a:t>
            </a:r>
            <a:r>
              <a:rPr lang="zh-CN" altLang="en-US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dirty="0">
                <a:solidFill>
                  <a:schemeClr val="accent1"/>
                </a:solidFill>
              </a:rPr>
              <a:t>16-20</a:t>
            </a:r>
            <a:r>
              <a:rPr lang="zh-CN" altLang="en-US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16-20</a:t>
            </a:r>
            <a:r>
              <a:rPr lang="zh-CN" altLang="en-US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16-20</a:t>
            </a:r>
            <a:r>
              <a:rPr lang="zh-CN" altLang="en-US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16-20</a:t>
            </a:r>
            <a:r>
              <a:rPr lang="zh-CN" altLang="en-US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16-20</a:t>
            </a:r>
            <a:r>
              <a:rPr lang="zh-CN" altLang="en-US" dirty="0">
                <a:solidFill>
                  <a:schemeClr val="accent1"/>
                </a:solidFill>
              </a:rPr>
              <a:t>号</a:t>
            </a:r>
          </a:p>
        </p:txBody>
      </p:sp>
      <p:sp>
        <p:nvSpPr>
          <p:cNvPr id="10" name="底边2">
            <a:extLst>
              <a:ext uri="{FF2B5EF4-FFF2-40B4-BE49-F238E27FC236}">
                <a16:creationId xmlns:a16="http://schemas.microsoft.com/office/drawing/2014/main" id="{4FDFCD66-9482-FC4D-B115-D5C569F6B1C4}"/>
              </a:ext>
            </a:extLst>
          </p:cNvPr>
          <p:cNvSpPr/>
          <p:nvPr/>
        </p:nvSpPr>
        <p:spPr>
          <a:xfrm>
            <a:off x="-1" y="5474584"/>
            <a:ext cx="12192001" cy="1417320"/>
          </a:xfrm>
          <a:custGeom>
            <a:avLst/>
            <a:gdLst>
              <a:gd name="connsiteX0" fmla="*/ 0 w 12192000"/>
              <a:gd name="connsiteY0" fmla="*/ 0 h 852562"/>
              <a:gd name="connsiteX1" fmla="*/ 334377 w 12192000"/>
              <a:gd name="connsiteY1" fmla="*/ 66739 h 852562"/>
              <a:gd name="connsiteX2" fmla="*/ 6096000 w 12192000"/>
              <a:gd name="connsiteY2" fmla="*/ 573162 h 852562"/>
              <a:gd name="connsiteX3" fmla="*/ 11857624 w 12192000"/>
              <a:gd name="connsiteY3" fmla="*/ 66739 h 852562"/>
              <a:gd name="connsiteX4" fmla="*/ 12192000 w 12192000"/>
              <a:gd name="connsiteY4" fmla="*/ 0 h 852562"/>
              <a:gd name="connsiteX5" fmla="*/ 12192000 w 12192000"/>
              <a:gd name="connsiteY5" fmla="*/ 852562 h 852562"/>
              <a:gd name="connsiteX6" fmla="*/ 0 w 12192000"/>
              <a:gd name="connsiteY6" fmla="*/ 852562 h 85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852562">
                <a:moveTo>
                  <a:pt x="0" y="0"/>
                </a:moveTo>
                <a:lnTo>
                  <a:pt x="334377" y="66739"/>
                </a:lnTo>
                <a:cubicBezTo>
                  <a:pt x="2047096" y="389708"/>
                  <a:pt x="4009830" y="573162"/>
                  <a:pt x="6096000" y="573162"/>
                </a:cubicBezTo>
                <a:cubicBezTo>
                  <a:pt x="8182171" y="573162"/>
                  <a:pt x="10144905" y="389708"/>
                  <a:pt x="11857624" y="66739"/>
                </a:cubicBezTo>
                <a:lnTo>
                  <a:pt x="12192000" y="0"/>
                </a:lnTo>
                <a:lnTo>
                  <a:pt x="12192000" y="852562"/>
                </a:lnTo>
                <a:lnTo>
                  <a:pt x="0" y="852562"/>
                </a:lnTo>
                <a:close/>
              </a:path>
            </a:pathLst>
          </a:custGeom>
          <a:gradFill>
            <a:gsLst>
              <a:gs pos="2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1097280">
              <a:buFont typeface="Arial" panose="020B0604020202020204" pitchFamily="34" charset="0"/>
              <a:buNone/>
              <a:defRPr/>
            </a:pPr>
            <a:endParaRPr lang="zh-CN" altLang="en-US" sz="2160" kern="0">
              <a:solidFill>
                <a:srgbClr val="F6FBE9"/>
              </a:solidFill>
              <a:latin typeface="Roboto Regular"/>
              <a:ea typeface="思源黑体 CN Light"/>
              <a:cs typeface="+mn-ea"/>
              <a:sym typeface="+mn-lt"/>
            </a:endParaRPr>
          </a:p>
        </p:txBody>
      </p:sp>
      <p:sp>
        <p:nvSpPr>
          <p:cNvPr id="11" name="底边1">
            <a:extLst>
              <a:ext uri="{FF2B5EF4-FFF2-40B4-BE49-F238E27FC236}">
                <a16:creationId xmlns:a16="http://schemas.microsoft.com/office/drawing/2014/main" id="{7CAAE8F4-0355-B07C-F8F9-A92EC029FC96}"/>
              </a:ext>
            </a:extLst>
          </p:cNvPr>
          <p:cNvSpPr/>
          <p:nvPr/>
        </p:nvSpPr>
        <p:spPr>
          <a:xfrm>
            <a:off x="-12564" y="5892340"/>
            <a:ext cx="12192001" cy="1036319"/>
          </a:xfrm>
          <a:custGeom>
            <a:avLst/>
            <a:gdLst>
              <a:gd name="connsiteX0" fmla="*/ 0 w 12192000"/>
              <a:gd name="connsiteY0" fmla="*/ 0 h 776322"/>
              <a:gd name="connsiteX1" fmla="*/ 56875 w 12192000"/>
              <a:gd name="connsiteY1" fmla="*/ 10405 h 776322"/>
              <a:gd name="connsiteX2" fmla="*/ 6096001 w 12192000"/>
              <a:gd name="connsiteY2" fmla="*/ 496922 h 776322"/>
              <a:gd name="connsiteX3" fmla="*/ 12135128 w 12192000"/>
              <a:gd name="connsiteY3" fmla="*/ 10405 h 776322"/>
              <a:gd name="connsiteX4" fmla="*/ 12192000 w 12192000"/>
              <a:gd name="connsiteY4" fmla="*/ 1 h 776322"/>
              <a:gd name="connsiteX5" fmla="*/ 12192000 w 12192000"/>
              <a:gd name="connsiteY5" fmla="*/ 776322 h 776322"/>
              <a:gd name="connsiteX6" fmla="*/ 0 w 12192000"/>
              <a:gd name="connsiteY6" fmla="*/ 776322 h 776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76322">
                <a:moveTo>
                  <a:pt x="0" y="0"/>
                </a:moveTo>
                <a:lnTo>
                  <a:pt x="56875" y="10405"/>
                </a:lnTo>
                <a:cubicBezTo>
                  <a:pt x="1852085" y="320679"/>
                  <a:pt x="3909352" y="496922"/>
                  <a:pt x="6096001" y="496922"/>
                </a:cubicBezTo>
                <a:cubicBezTo>
                  <a:pt x="8282650" y="496922"/>
                  <a:pt x="10339918" y="320679"/>
                  <a:pt x="12135128" y="10405"/>
                </a:cubicBezTo>
                <a:lnTo>
                  <a:pt x="12192000" y="1"/>
                </a:lnTo>
                <a:lnTo>
                  <a:pt x="12192000" y="776322"/>
                </a:lnTo>
                <a:lnTo>
                  <a:pt x="0" y="77632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1097280">
              <a:buFont typeface="Arial" panose="020B0604020202020204" pitchFamily="34" charset="0"/>
              <a:buNone/>
              <a:defRPr/>
            </a:pPr>
            <a:endParaRPr lang="zh-CN" altLang="en-US" sz="2160" kern="0">
              <a:solidFill>
                <a:srgbClr val="F6FBE9"/>
              </a:solidFill>
              <a:latin typeface="Roboto Regular"/>
              <a:ea typeface="思源黑体 CN Light"/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23CEE6A-50D6-1A18-6D5E-9D9BDEF18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398" y="588495"/>
            <a:ext cx="436245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30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229CAE8-ABAE-0B82-7146-0C10FA4548E3}"/>
              </a:ext>
            </a:extLst>
          </p:cNvPr>
          <p:cNvSpPr txBox="1"/>
          <p:nvPr/>
        </p:nvSpPr>
        <p:spPr>
          <a:xfrm>
            <a:off x="1293928" y="659790"/>
            <a:ext cx="1362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品牌页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1C24F4-3285-BAEE-259E-E76661C01C8C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76DC16A-2B4C-C299-D3E3-DD59EBBA9C43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93C278F-5B01-6E61-5BC1-F97ED816C5F7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710B4BA-4265-2ED4-D042-7F9F4EEFF859}"/>
              </a:ext>
            </a:extLst>
          </p:cNvPr>
          <p:cNvSpPr/>
          <p:nvPr/>
        </p:nvSpPr>
        <p:spPr>
          <a:xfrm>
            <a:off x="695325" y="1549125"/>
            <a:ext cx="3119120" cy="49114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reflection blurRad="177800" stA="52000" endA="300" endPos="200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2774A5F-EE82-E040-B055-30EFE81B6C4E}"/>
              </a:ext>
            </a:extLst>
          </p:cNvPr>
          <p:cNvSpPr/>
          <p:nvPr/>
        </p:nvSpPr>
        <p:spPr>
          <a:xfrm>
            <a:off x="4536440" y="1549125"/>
            <a:ext cx="3119120" cy="4911464"/>
          </a:xfrm>
          <a:prstGeom prst="roundRect">
            <a:avLst>
              <a:gd name="adj" fmla="val 50000"/>
            </a:avLst>
          </a:prstGeom>
          <a:gradFill>
            <a:gsLst>
              <a:gs pos="65000">
                <a:schemeClr val="accent1">
                  <a:lumMod val="85000"/>
                  <a:lumOff val="1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reflection blurRad="177800" stA="52000" endA="300" endPos="200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58F11F9-C903-52AD-B7FB-29084B03B37E}"/>
              </a:ext>
            </a:extLst>
          </p:cNvPr>
          <p:cNvSpPr/>
          <p:nvPr/>
        </p:nvSpPr>
        <p:spPr>
          <a:xfrm>
            <a:off x="8377555" y="1549125"/>
            <a:ext cx="3119120" cy="49114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reflection blurRad="177800" stA="52000" endA="300" endPos="200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A1817CC-5AF0-DF44-CC88-B1F27A6238BD}"/>
              </a:ext>
            </a:extLst>
          </p:cNvPr>
          <p:cNvSpPr/>
          <p:nvPr/>
        </p:nvSpPr>
        <p:spPr>
          <a:xfrm>
            <a:off x="1264546" y="2123385"/>
            <a:ext cx="1980678" cy="1980678"/>
          </a:xfrm>
          <a:prstGeom prst="ellipse">
            <a:avLst/>
          </a:prstGeom>
          <a:gradFill>
            <a:gsLst>
              <a:gs pos="48000">
                <a:schemeClr val="bg1">
                  <a:alpha val="0"/>
                </a:schemeClr>
              </a:gs>
              <a:gs pos="87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85D84A3-8D32-9EE2-332D-C6B409AEF54D}"/>
              </a:ext>
            </a:extLst>
          </p:cNvPr>
          <p:cNvSpPr/>
          <p:nvPr/>
        </p:nvSpPr>
        <p:spPr>
          <a:xfrm>
            <a:off x="5105661" y="2123385"/>
            <a:ext cx="1980678" cy="1980678"/>
          </a:xfrm>
          <a:prstGeom prst="ellipse">
            <a:avLst/>
          </a:prstGeom>
          <a:gradFill>
            <a:gsLst>
              <a:gs pos="48000">
                <a:schemeClr val="accent1">
                  <a:alpha val="0"/>
                </a:schemeClr>
              </a:gs>
              <a:gs pos="8700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D04F772-4D8F-8A84-3E90-C5A35F5DA815}"/>
              </a:ext>
            </a:extLst>
          </p:cNvPr>
          <p:cNvSpPr/>
          <p:nvPr/>
        </p:nvSpPr>
        <p:spPr>
          <a:xfrm>
            <a:off x="8946776" y="2123385"/>
            <a:ext cx="1980678" cy="1980678"/>
          </a:xfrm>
          <a:prstGeom prst="ellipse">
            <a:avLst/>
          </a:prstGeom>
          <a:gradFill>
            <a:gsLst>
              <a:gs pos="48000">
                <a:schemeClr val="bg1">
                  <a:alpha val="0"/>
                </a:schemeClr>
              </a:gs>
              <a:gs pos="87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F637123-FCC7-3166-872C-C8909D27CC09}"/>
              </a:ext>
            </a:extLst>
          </p:cNvPr>
          <p:cNvSpPr/>
          <p:nvPr/>
        </p:nvSpPr>
        <p:spPr>
          <a:xfrm flipH="1" flipV="1">
            <a:off x="1264546" y="2123385"/>
            <a:ext cx="1980678" cy="1980678"/>
          </a:xfrm>
          <a:prstGeom prst="ellipse">
            <a:avLst/>
          </a:prstGeom>
          <a:gradFill>
            <a:gsLst>
              <a:gs pos="48000">
                <a:schemeClr val="bg1">
                  <a:alpha val="0"/>
                </a:schemeClr>
              </a:gs>
              <a:gs pos="87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C5549FC-0301-5665-980F-F92EED2EC575}"/>
              </a:ext>
            </a:extLst>
          </p:cNvPr>
          <p:cNvSpPr/>
          <p:nvPr/>
        </p:nvSpPr>
        <p:spPr>
          <a:xfrm flipH="1" flipV="1">
            <a:off x="5105661" y="2123385"/>
            <a:ext cx="1980678" cy="1980678"/>
          </a:xfrm>
          <a:prstGeom prst="ellipse">
            <a:avLst/>
          </a:prstGeom>
          <a:gradFill>
            <a:gsLst>
              <a:gs pos="48000">
                <a:schemeClr val="accent1">
                  <a:alpha val="0"/>
                </a:schemeClr>
              </a:gs>
              <a:gs pos="87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74A2DF-144C-9DAD-2831-9217AF20F6D9}"/>
              </a:ext>
            </a:extLst>
          </p:cNvPr>
          <p:cNvSpPr/>
          <p:nvPr/>
        </p:nvSpPr>
        <p:spPr>
          <a:xfrm flipH="1" flipV="1">
            <a:off x="8946776" y="2123385"/>
            <a:ext cx="1980678" cy="1980678"/>
          </a:xfrm>
          <a:prstGeom prst="ellipse">
            <a:avLst/>
          </a:prstGeom>
          <a:gradFill>
            <a:gsLst>
              <a:gs pos="48000">
                <a:schemeClr val="bg1">
                  <a:alpha val="0"/>
                </a:schemeClr>
              </a:gs>
              <a:gs pos="87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96F49F0-89AB-2123-489E-9299DDD35C04}"/>
              </a:ext>
            </a:extLst>
          </p:cNvPr>
          <p:cNvSpPr txBox="1"/>
          <p:nvPr/>
        </p:nvSpPr>
        <p:spPr>
          <a:xfrm>
            <a:off x="1613909" y="2636671"/>
            <a:ext cx="1281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</a:t>
            </a:r>
          </a:p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D40CCE-3AA2-9CC1-E443-0BAE09C68063}"/>
              </a:ext>
            </a:extLst>
          </p:cNvPr>
          <p:cNvSpPr txBox="1"/>
          <p:nvPr/>
        </p:nvSpPr>
        <p:spPr>
          <a:xfrm>
            <a:off x="5455024" y="2636671"/>
            <a:ext cx="1281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342DE9E-4473-2467-5352-5779E2C86BEF}"/>
              </a:ext>
            </a:extLst>
          </p:cNvPr>
          <p:cNvSpPr txBox="1"/>
          <p:nvPr/>
        </p:nvSpPr>
        <p:spPr>
          <a:xfrm>
            <a:off x="9296139" y="2636671"/>
            <a:ext cx="1281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</a:t>
            </a:r>
          </a:p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XX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FFA9ACA-3755-01CA-AB00-099011ECCD87}"/>
              </a:ext>
            </a:extLst>
          </p:cNvPr>
          <p:cNvSpPr txBox="1"/>
          <p:nvPr/>
        </p:nvSpPr>
        <p:spPr>
          <a:xfrm>
            <a:off x="1160510" y="4421237"/>
            <a:ext cx="2188751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14-16</a:t>
            </a:r>
            <a:r>
              <a:rPr lang="zh-CN" altLang="en-US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dirty="0">
                <a:solidFill>
                  <a:schemeClr val="accent1"/>
                </a:solidFill>
              </a:rPr>
              <a:t>14-16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05F1FB9-0A85-C0F5-6D14-91610556D236}"/>
              </a:ext>
            </a:extLst>
          </p:cNvPr>
          <p:cNvSpPr txBox="1"/>
          <p:nvPr/>
        </p:nvSpPr>
        <p:spPr>
          <a:xfrm>
            <a:off x="8842739" y="4421237"/>
            <a:ext cx="2188751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dirty="0">
                <a:solidFill>
                  <a:schemeClr val="accent1"/>
                </a:solidFill>
              </a:rPr>
              <a:t>14-16</a:t>
            </a:r>
            <a:r>
              <a:rPr lang="zh-CN" altLang="en-US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dirty="0">
                <a:solidFill>
                  <a:schemeClr val="accent1"/>
                </a:solidFill>
              </a:rPr>
              <a:t>14-16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B116808-E639-1FC8-743B-C74DA0442F41}"/>
              </a:ext>
            </a:extLst>
          </p:cNvPr>
          <p:cNvSpPr txBox="1"/>
          <p:nvPr/>
        </p:nvSpPr>
        <p:spPr>
          <a:xfrm>
            <a:off x="5001625" y="4421237"/>
            <a:ext cx="2188751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dirty="0">
                <a:solidFill>
                  <a:schemeClr val="bg1"/>
                </a:solidFill>
              </a:rPr>
              <a:t>14-16</a:t>
            </a:r>
            <a:r>
              <a:rPr lang="zh-CN" altLang="en-US" dirty="0">
                <a:solidFill>
                  <a:schemeClr val="bg1"/>
                </a:solidFill>
              </a:rPr>
              <a:t>号请输入内容，字号建议</a:t>
            </a:r>
            <a:r>
              <a:rPr lang="en-US" altLang="zh-CN" dirty="0">
                <a:solidFill>
                  <a:schemeClr val="bg1"/>
                </a:solidFill>
              </a:rPr>
              <a:t>14-16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550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AC09F8-BC86-504E-433E-257E01FFA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4009E41-18AE-595A-EC30-1132280C59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66000"/>
            </a:schemeClr>
          </a:solidFill>
          <a:ln w="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BFDC15A-937D-4A7E-8D59-EBC5A5097ACA}"/>
              </a:ext>
            </a:extLst>
          </p:cNvPr>
          <p:cNvSpPr/>
          <p:nvPr/>
        </p:nvSpPr>
        <p:spPr>
          <a:xfrm>
            <a:off x="0" y="2265743"/>
            <a:ext cx="12192000" cy="2595623"/>
          </a:xfrm>
          <a:prstGeom prst="rect">
            <a:avLst/>
          </a:prstGeom>
          <a:solidFill>
            <a:schemeClr val="bg1">
              <a:alpha val="64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6AD3DD-F1F3-2904-0A43-4CF97FFCDFE7}"/>
              </a:ext>
            </a:extLst>
          </p:cNvPr>
          <p:cNvSpPr txBox="1"/>
          <p:nvPr/>
        </p:nvSpPr>
        <p:spPr>
          <a:xfrm>
            <a:off x="5186136" y="2453866"/>
            <a:ext cx="1819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XXXXX</a:t>
            </a:r>
            <a:endParaRPr lang="zh-CN" altLang="en-US" sz="3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path path="circle">
                  <a:fillToRect r="100000" b="100000"/>
                </a:path>
              </a:gradFill>
              <a:effectLst>
                <a:outerShdw blurRad="203200" dist="1143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074468-98F1-97DB-A470-664EDC8C8521}"/>
              </a:ext>
            </a:extLst>
          </p:cNvPr>
          <p:cNvSpPr txBox="1"/>
          <p:nvPr/>
        </p:nvSpPr>
        <p:spPr>
          <a:xfrm>
            <a:off x="2159390" y="3166942"/>
            <a:ext cx="7873221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/>
              <a:t>请输入内容字号建议</a:t>
            </a:r>
            <a:r>
              <a:rPr lang="en-US" altLang="zh-CN" dirty="0"/>
              <a:t>16-20</a:t>
            </a:r>
            <a:r>
              <a:rPr lang="zh-CN" altLang="en-US" dirty="0"/>
              <a:t>号请输入内容，字号建议</a:t>
            </a:r>
            <a:r>
              <a:rPr lang="en-US" altLang="zh-CN" dirty="0"/>
              <a:t>16-20</a:t>
            </a:r>
            <a:r>
              <a:rPr lang="zh-CN" altLang="en-US" dirty="0"/>
              <a:t>号请输入内容字号建议</a:t>
            </a:r>
            <a:r>
              <a:rPr lang="en-US" altLang="zh-CN" dirty="0"/>
              <a:t>16-20</a:t>
            </a:r>
            <a:r>
              <a:rPr lang="zh-CN" altLang="en-US" dirty="0"/>
              <a:t>号请输入内容字号建议</a:t>
            </a:r>
            <a:r>
              <a:rPr lang="en-US" altLang="zh-CN" dirty="0"/>
              <a:t>16-20</a:t>
            </a:r>
            <a:r>
              <a:rPr lang="zh-CN" altLang="en-US" dirty="0"/>
              <a:t>号请输入内容字号建议</a:t>
            </a:r>
            <a:r>
              <a:rPr lang="en-US" altLang="zh-CN" dirty="0"/>
              <a:t>16-20</a:t>
            </a:r>
            <a:r>
              <a:rPr lang="zh-CN" altLang="en-US" dirty="0"/>
              <a:t>号请输入内容字号建议</a:t>
            </a:r>
            <a:r>
              <a:rPr lang="en-US" altLang="zh-CN" dirty="0"/>
              <a:t>16-20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275577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587172D-3A26-0928-44DD-D92F698CFF26}"/>
              </a:ext>
            </a:extLst>
          </p:cNvPr>
          <p:cNvSpPr txBox="1"/>
          <p:nvPr/>
        </p:nvSpPr>
        <p:spPr>
          <a:xfrm>
            <a:off x="1293928" y="659790"/>
            <a:ext cx="1362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目录页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580C149-C2E2-4F1A-2239-6496F05B6D6D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B4837A7-8D59-112E-FCFB-C00AF16AA719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12C4B0D-22F7-F653-80DC-F216D9C3DE96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03BE0A4-CD3E-B847-8A11-536DACE715AB}"/>
              </a:ext>
            </a:extLst>
          </p:cNvPr>
          <p:cNvSpPr/>
          <p:nvPr/>
        </p:nvSpPr>
        <p:spPr>
          <a:xfrm>
            <a:off x="695325" y="2133025"/>
            <a:ext cx="3368593" cy="11312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57479B2-1044-EBAF-2C20-887F63711FC1}"/>
              </a:ext>
            </a:extLst>
          </p:cNvPr>
          <p:cNvSpPr/>
          <p:nvPr/>
        </p:nvSpPr>
        <p:spPr>
          <a:xfrm>
            <a:off x="4411703" y="2133025"/>
            <a:ext cx="3368593" cy="11312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1D6E9CC-B046-676E-38F6-980B2920E0BF}"/>
              </a:ext>
            </a:extLst>
          </p:cNvPr>
          <p:cNvSpPr/>
          <p:nvPr/>
        </p:nvSpPr>
        <p:spPr>
          <a:xfrm>
            <a:off x="8128081" y="2133025"/>
            <a:ext cx="3368593" cy="11312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B50406-A540-3591-C7F9-8C2E092A9B7D}"/>
              </a:ext>
            </a:extLst>
          </p:cNvPr>
          <p:cNvSpPr txBox="1"/>
          <p:nvPr/>
        </p:nvSpPr>
        <p:spPr>
          <a:xfrm>
            <a:off x="1525862" y="2437023"/>
            <a:ext cx="1707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请输入标题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92E7C3-168F-FEA1-6FCC-83E244E8D8B3}"/>
              </a:ext>
            </a:extLst>
          </p:cNvPr>
          <p:cNvSpPr txBox="1"/>
          <p:nvPr/>
        </p:nvSpPr>
        <p:spPr>
          <a:xfrm>
            <a:off x="5242240" y="2437023"/>
            <a:ext cx="1707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12A609D-CAC1-58E3-89CE-093E13F4FE3E}"/>
              </a:ext>
            </a:extLst>
          </p:cNvPr>
          <p:cNvSpPr txBox="1"/>
          <p:nvPr/>
        </p:nvSpPr>
        <p:spPr>
          <a:xfrm>
            <a:off x="8958618" y="2437023"/>
            <a:ext cx="1707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A49B66-9F68-A3D9-3DC7-BFBC6F165EA6}"/>
              </a:ext>
            </a:extLst>
          </p:cNvPr>
          <p:cNvSpPr txBox="1"/>
          <p:nvPr/>
        </p:nvSpPr>
        <p:spPr>
          <a:xfrm>
            <a:off x="917047" y="3773949"/>
            <a:ext cx="2925147" cy="213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号请输入内容，字号建议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7E5EB41-D5BA-CF77-836B-88435780DC95}"/>
              </a:ext>
            </a:extLst>
          </p:cNvPr>
          <p:cNvSpPr txBox="1"/>
          <p:nvPr/>
        </p:nvSpPr>
        <p:spPr>
          <a:xfrm>
            <a:off x="4633425" y="3773949"/>
            <a:ext cx="2925147" cy="213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号请输入内容，字号建议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7BA3B0D-3CD6-E4D0-5FA0-65813E223884}"/>
              </a:ext>
            </a:extLst>
          </p:cNvPr>
          <p:cNvSpPr txBox="1"/>
          <p:nvPr/>
        </p:nvSpPr>
        <p:spPr>
          <a:xfrm>
            <a:off x="8349803" y="3773949"/>
            <a:ext cx="2925147" cy="213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号请输入内容，字号建议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857468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D129D875-EEA3-E462-19B3-D16257A847B3}"/>
              </a:ext>
            </a:extLst>
          </p:cNvPr>
          <p:cNvSpPr/>
          <p:nvPr/>
        </p:nvSpPr>
        <p:spPr>
          <a:xfrm>
            <a:off x="6644655" y="-1518920"/>
            <a:ext cx="9895840" cy="989584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A46C55C-4B3C-DD1D-A005-50F03451B873}"/>
              </a:ext>
            </a:extLst>
          </p:cNvPr>
          <p:cNvSpPr/>
          <p:nvPr/>
        </p:nvSpPr>
        <p:spPr>
          <a:xfrm>
            <a:off x="7305690" y="-1518920"/>
            <a:ext cx="9895840" cy="989584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84200" dist="5969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8048E7AC-7E5F-59F0-3849-73BAA4A08BB9}"/>
              </a:ext>
            </a:extLst>
          </p:cNvPr>
          <p:cNvSpPr/>
          <p:nvPr/>
        </p:nvSpPr>
        <p:spPr>
          <a:xfrm>
            <a:off x="4277125" y="1580128"/>
            <a:ext cx="2630170" cy="5791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marL="0" marR="0" lvl="0" indent="0" defTabSz="914400" eaLnBrk="0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yudfddsd</a:t>
            </a:r>
            <a:endParaRPr kumimoji="0" lang="en-US" altLang="en-US" sz="3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D9897B-34C7-BBE8-EFB6-F588B7341852}"/>
              </a:ext>
            </a:extLst>
          </p:cNvPr>
          <p:cNvSpPr txBox="1"/>
          <p:nvPr/>
        </p:nvSpPr>
        <p:spPr>
          <a:xfrm>
            <a:off x="623157" y="1656761"/>
            <a:ext cx="489749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让妈妈和宝宝</a:t>
            </a:r>
            <a:endParaRPr lang="en-US" altLang="zh-CN" sz="7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path path="circle">
                  <a:fillToRect r="100000" b="100000"/>
                </a:path>
              </a:gradFill>
              <a:effectLst>
                <a:outerShdw blurRad="203200" dist="1143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未来更美好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D5B6D83-3CA9-2A6C-A03D-771BA1FDC941}"/>
              </a:ext>
            </a:extLst>
          </p:cNvPr>
          <p:cNvSpPr/>
          <p:nvPr/>
        </p:nvSpPr>
        <p:spPr>
          <a:xfrm>
            <a:off x="2228809" y="5701654"/>
            <a:ext cx="886610" cy="8866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BFC403CB-CB5C-FD69-FAD4-01DEA47E1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950" y="5201239"/>
            <a:ext cx="2469094" cy="2469094"/>
          </a:xfrm>
          <a:prstGeom prst="ellipse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3D42E14B-C1EF-38A0-ACA0-79B5AEE0EBBC}"/>
              </a:ext>
            </a:extLst>
          </p:cNvPr>
          <p:cNvSpPr/>
          <p:nvPr/>
        </p:nvSpPr>
        <p:spPr>
          <a:xfrm>
            <a:off x="5240630" y="983077"/>
            <a:ext cx="886610" cy="8866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51B4429-5E3F-459C-1E2F-6BFCD9462545}"/>
              </a:ext>
            </a:extLst>
          </p:cNvPr>
          <p:cNvSpPr/>
          <p:nvPr/>
        </p:nvSpPr>
        <p:spPr>
          <a:xfrm>
            <a:off x="4598170" y="4725153"/>
            <a:ext cx="309110" cy="3091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0FFD3CB1-06C3-E4CC-601E-4C14DC45FC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924224" y="6364381"/>
            <a:ext cx="987238" cy="98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12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F91C7314-4B94-82D1-48B2-9125F9B00401}"/>
              </a:ext>
            </a:extLst>
          </p:cNvPr>
          <p:cNvSpPr/>
          <p:nvPr/>
        </p:nvSpPr>
        <p:spPr>
          <a:xfrm>
            <a:off x="312656" y="266307"/>
            <a:ext cx="11566688" cy="6325386"/>
          </a:xfrm>
          <a:prstGeom prst="roundRect">
            <a:avLst>
              <a:gd name="adj" fmla="val 7278"/>
            </a:avLst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92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672D069-F2D4-A8EA-ABA5-4231F47AAB18}"/>
              </a:ext>
            </a:extLst>
          </p:cNvPr>
          <p:cNvGrpSpPr/>
          <p:nvPr/>
        </p:nvGrpSpPr>
        <p:grpSpPr>
          <a:xfrm>
            <a:off x="1301025" y="1810186"/>
            <a:ext cx="8643075" cy="4419031"/>
            <a:chOff x="1301025" y="1810186"/>
            <a:chExt cx="8643075" cy="4419031"/>
          </a:xfrm>
        </p:grpSpPr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D8897097-EB72-01A5-D190-0FD2AD66D8C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333349" y="1810186"/>
              <a:ext cx="2770537" cy="538934"/>
            </a:xfrm>
            <a:custGeom>
              <a:avLst/>
              <a:gdLst/>
              <a:ahLst/>
              <a:cxnLst/>
              <a:rect l="l" t="t" r="r" b="b"/>
              <a:pathLst>
                <a:path w="2770537" h="538934">
                  <a:moveTo>
                    <a:pt x="1313336" y="229286"/>
                  </a:moveTo>
                  <a:lnTo>
                    <a:pt x="1593199" y="229286"/>
                  </a:lnTo>
                  <a:cubicBezTo>
                    <a:pt x="1602940" y="229286"/>
                    <a:pt x="1611182" y="232658"/>
                    <a:pt x="1617926" y="239401"/>
                  </a:cubicBezTo>
                  <a:cubicBezTo>
                    <a:pt x="1624670" y="246145"/>
                    <a:pt x="1628042" y="254387"/>
                    <a:pt x="1628042" y="264128"/>
                  </a:cubicBezTo>
                  <a:lnTo>
                    <a:pt x="1628042" y="344491"/>
                  </a:lnTo>
                  <a:lnTo>
                    <a:pt x="1545431" y="424291"/>
                  </a:lnTo>
                  <a:lnTo>
                    <a:pt x="1655578" y="537810"/>
                  </a:lnTo>
                  <a:lnTo>
                    <a:pt x="1508341" y="537810"/>
                  </a:lnTo>
                  <a:lnTo>
                    <a:pt x="1468441" y="498472"/>
                  </a:lnTo>
                  <a:lnTo>
                    <a:pt x="1427417" y="537810"/>
                  </a:lnTo>
                  <a:lnTo>
                    <a:pt x="1274559" y="537810"/>
                  </a:lnTo>
                  <a:lnTo>
                    <a:pt x="1392574" y="423167"/>
                  </a:lnTo>
                  <a:lnTo>
                    <a:pt x="1313336" y="344491"/>
                  </a:lnTo>
                  <a:lnTo>
                    <a:pt x="1313336" y="279302"/>
                  </a:lnTo>
                  <a:lnTo>
                    <a:pt x="1436970" y="279302"/>
                  </a:lnTo>
                  <a:lnTo>
                    <a:pt x="1436970" y="311896"/>
                  </a:lnTo>
                  <a:lnTo>
                    <a:pt x="1470689" y="346739"/>
                  </a:lnTo>
                  <a:lnTo>
                    <a:pt x="1517895" y="300657"/>
                  </a:lnTo>
                  <a:lnTo>
                    <a:pt x="1517895" y="278740"/>
                  </a:lnTo>
                  <a:cubicBezTo>
                    <a:pt x="1517895" y="271247"/>
                    <a:pt x="1513961" y="267500"/>
                    <a:pt x="1506093" y="267500"/>
                  </a:cubicBezTo>
                  <a:lnTo>
                    <a:pt x="1313336" y="267500"/>
                  </a:lnTo>
                  <a:close/>
                  <a:moveTo>
                    <a:pt x="1118330" y="133188"/>
                  </a:moveTo>
                  <a:lnTo>
                    <a:pt x="1247023" y="133188"/>
                  </a:lnTo>
                  <a:cubicBezTo>
                    <a:pt x="1256764" y="133188"/>
                    <a:pt x="1265006" y="136560"/>
                    <a:pt x="1271750" y="143304"/>
                  </a:cubicBezTo>
                  <a:cubicBezTo>
                    <a:pt x="1278493" y="150047"/>
                    <a:pt x="1281865" y="158290"/>
                    <a:pt x="1281865" y="168031"/>
                  </a:cubicBezTo>
                  <a:lnTo>
                    <a:pt x="1281865" y="468125"/>
                  </a:lnTo>
                  <a:lnTo>
                    <a:pt x="1297600" y="464753"/>
                  </a:lnTo>
                  <a:lnTo>
                    <a:pt x="1297600" y="504654"/>
                  </a:lnTo>
                  <a:lnTo>
                    <a:pt x="1144743" y="538372"/>
                  </a:lnTo>
                  <a:lnTo>
                    <a:pt x="1138561" y="499034"/>
                  </a:lnTo>
                  <a:lnTo>
                    <a:pt x="1161040" y="493976"/>
                  </a:lnTo>
                  <a:lnTo>
                    <a:pt x="1161040" y="184328"/>
                  </a:lnTo>
                  <a:cubicBezTo>
                    <a:pt x="1161040" y="176835"/>
                    <a:pt x="1157294" y="173088"/>
                    <a:pt x="1149801" y="173088"/>
                  </a:cubicBezTo>
                  <a:lnTo>
                    <a:pt x="1118330" y="173088"/>
                  </a:lnTo>
                  <a:close/>
                  <a:moveTo>
                    <a:pt x="1679743" y="132626"/>
                  </a:moveTo>
                  <a:lnTo>
                    <a:pt x="1818551" y="132626"/>
                  </a:lnTo>
                  <a:cubicBezTo>
                    <a:pt x="1828292" y="132626"/>
                    <a:pt x="1836534" y="136092"/>
                    <a:pt x="1843278" y="143023"/>
                  </a:cubicBezTo>
                  <a:cubicBezTo>
                    <a:pt x="1850022" y="149954"/>
                    <a:pt x="1853394" y="158290"/>
                    <a:pt x="1853394" y="168031"/>
                  </a:cubicBezTo>
                  <a:lnTo>
                    <a:pt x="1853394" y="472059"/>
                  </a:lnTo>
                  <a:lnTo>
                    <a:pt x="1892732" y="464753"/>
                  </a:lnTo>
                  <a:lnTo>
                    <a:pt x="1892732" y="504654"/>
                  </a:lnTo>
                  <a:lnTo>
                    <a:pt x="1707842" y="538372"/>
                  </a:lnTo>
                  <a:lnTo>
                    <a:pt x="1701098" y="499034"/>
                  </a:lnTo>
                  <a:lnTo>
                    <a:pt x="1725263" y="494538"/>
                  </a:lnTo>
                  <a:lnTo>
                    <a:pt x="1725263" y="184328"/>
                  </a:lnTo>
                  <a:cubicBezTo>
                    <a:pt x="1725263" y="176460"/>
                    <a:pt x="1721330" y="172526"/>
                    <a:pt x="1713462" y="172526"/>
                  </a:cubicBezTo>
                  <a:lnTo>
                    <a:pt x="1679743" y="172526"/>
                  </a:lnTo>
                  <a:close/>
                  <a:moveTo>
                    <a:pt x="2246214" y="81486"/>
                  </a:moveTo>
                  <a:lnTo>
                    <a:pt x="2311403" y="81486"/>
                  </a:lnTo>
                  <a:lnTo>
                    <a:pt x="2311403" y="408556"/>
                  </a:lnTo>
                  <a:lnTo>
                    <a:pt x="2246214" y="408556"/>
                  </a:lnTo>
                  <a:close/>
                  <a:moveTo>
                    <a:pt x="495671" y="57321"/>
                  </a:moveTo>
                  <a:lnTo>
                    <a:pt x="495671" y="322012"/>
                  </a:lnTo>
                  <a:lnTo>
                    <a:pt x="576596" y="322012"/>
                  </a:lnTo>
                  <a:lnTo>
                    <a:pt x="576596" y="69123"/>
                  </a:lnTo>
                  <a:cubicBezTo>
                    <a:pt x="576596" y="61255"/>
                    <a:pt x="572662" y="57321"/>
                    <a:pt x="564794" y="57321"/>
                  </a:cubicBezTo>
                  <a:close/>
                  <a:moveTo>
                    <a:pt x="124196" y="57321"/>
                  </a:moveTo>
                  <a:lnTo>
                    <a:pt x="124196" y="322012"/>
                  </a:lnTo>
                  <a:lnTo>
                    <a:pt x="205121" y="322012"/>
                  </a:lnTo>
                  <a:lnTo>
                    <a:pt x="205121" y="69123"/>
                  </a:lnTo>
                  <a:cubicBezTo>
                    <a:pt x="205121" y="61255"/>
                    <a:pt x="201187" y="57321"/>
                    <a:pt x="193319" y="57321"/>
                  </a:cubicBezTo>
                  <a:close/>
                  <a:moveTo>
                    <a:pt x="371475" y="20231"/>
                  </a:moveTo>
                  <a:lnTo>
                    <a:pt x="659768" y="20231"/>
                  </a:lnTo>
                  <a:cubicBezTo>
                    <a:pt x="669509" y="20231"/>
                    <a:pt x="677751" y="23697"/>
                    <a:pt x="684495" y="30628"/>
                  </a:cubicBezTo>
                  <a:cubicBezTo>
                    <a:pt x="691239" y="37559"/>
                    <a:pt x="694611" y="45895"/>
                    <a:pt x="694611" y="55636"/>
                  </a:cubicBezTo>
                  <a:lnTo>
                    <a:pt x="694611" y="359664"/>
                  </a:lnTo>
                  <a:lnTo>
                    <a:pt x="495671" y="359664"/>
                  </a:lnTo>
                  <a:lnTo>
                    <a:pt x="495671" y="533876"/>
                  </a:lnTo>
                  <a:lnTo>
                    <a:pt x="371475" y="533876"/>
                  </a:lnTo>
                  <a:close/>
                  <a:moveTo>
                    <a:pt x="0" y="20231"/>
                  </a:moveTo>
                  <a:lnTo>
                    <a:pt x="288293" y="20231"/>
                  </a:lnTo>
                  <a:cubicBezTo>
                    <a:pt x="298034" y="20231"/>
                    <a:pt x="306276" y="23697"/>
                    <a:pt x="313020" y="30628"/>
                  </a:cubicBezTo>
                  <a:cubicBezTo>
                    <a:pt x="319764" y="37559"/>
                    <a:pt x="323136" y="45895"/>
                    <a:pt x="323136" y="55636"/>
                  </a:cubicBezTo>
                  <a:lnTo>
                    <a:pt x="323136" y="359664"/>
                  </a:lnTo>
                  <a:lnTo>
                    <a:pt x="124196" y="359664"/>
                  </a:lnTo>
                  <a:lnTo>
                    <a:pt x="124196" y="533876"/>
                  </a:lnTo>
                  <a:lnTo>
                    <a:pt x="0" y="533876"/>
                  </a:lnTo>
                  <a:close/>
                  <a:moveTo>
                    <a:pt x="2461451" y="19669"/>
                  </a:moveTo>
                  <a:lnTo>
                    <a:pt x="2768851" y="19669"/>
                  </a:lnTo>
                  <a:lnTo>
                    <a:pt x="2768851" y="56759"/>
                  </a:lnTo>
                  <a:lnTo>
                    <a:pt x="2667133" y="56759"/>
                  </a:lnTo>
                  <a:lnTo>
                    <a:pt x="2667133" y="138808"/>
                  </a:lnTo>
                  <a:lnTo>
                    <a:pt x="2735694" y="138808"/>
                  </a:lnTo>
                  <a:cubicBezTo>
                    <a:pt x="2745435" y="138808"/>
                    <a:pt x="2753677" y="142180"/>
                    <a:pt x="2760421" y="148923"/>
                  </a:cubicBezTo>
                  <a:cubicBezTo>
                    <a:pt x="2767165" y="155667"/>
                    <a:pt x="2770537" y="163909"/>
                    <a:pt x="2770537" y="173650"/>
                  </a:cubicBezTo>
                  <a:lnTo>
                    <a:pt x="2770537" y="461382"/>
                  </a:lnTo>
                  <a:lnTo>
                    <a:pt x="2676125" y="461382"/>
                  </a:lnTo>
                  <a:lnTo>
                    <a:pt x="2676125" y="419795"/>
                  </a:lnTo>
                  <a:lnTo>
                    <a:pt x="2683992" y="419795"/>
                  </a:lnTo>
                  <a:lnTo>
                    <a:pt x="2683992" y="188262"/>
                  </a:lnTo>
                  <a:cubicBezTo>
                    <a:pt x="2683992" y="180769"/>
                    <a:pt x="2680059" y="177022"/>
                    <a:pt x="2672191" y="177022"/>
                  </a:cubicBezTo>
                  <a:lnTo>
                    <a:pt x="2667133" y="177022"/>
                  </a:lnTo>
                  <a:lnTo>
                    <a:pt x="2667133" y="538372"/>
                  </a:lnTo>
                  <a:lnTo>
                    <a:pt x="2563730" y="538372"/>
                  </a:lnTo>
                  <a:lnTo>
                    <a:pt x="2563730" y="177022"/>
                  </a:lnTo>
                  <a:lnTo>
                    <a:pt x="2546871" y="177022"/>
                  </a:lnTo>
                  <a:lnTo>
                    <a:pt x="2546871" y="461382"/>
                  </a:lnTo>
                  <a:lnTo>
                    <a:pt x="2460326" y="461382"/>
                  </a:lnTo>
                  <a:lnTo>
                    <a:pt x="2460326" y="138808"/>
                  </a:lnTo>
                  <a:lnTo>
                    <a:pt x="2563730" y="138808"/>
                  </a:lnTo>
                  <a:lnTo>
                    <a:pt x="2563730" y="56759"/>
                  </a:lnTo>
                  <a:lnTo>
                    <a:pt x="2461451" y="56759"/>
                  </a:lnTo>
                  <a:close/>
                  <a:moveTo>
                    <a:pt x="742950" y="19669"/>
                  </a:moveTo>
                  <a:lnTo>
                    <a:pt x="1067772" y="19669"/>
                  </a:lnTo>
                  <a:lnTo>
                    <a:pt x="1067772" y="56198"/>
                  </a:lnTo>
                  <a:lnTo>
                    <a:pt x="973922" y="56198"/>
                  </a:lnTo>
                  <a:lnTo>
                    <a:pt x="973922" y="533876"/>
                  </a:lnTo>
                  <a:lnTo>
                    <a:pt x="836800" y="533876"/>
                  </a:lnTo>
                  <a:lnTo>
                    <a:pt x="836800" y="56198"/>
                  </a:lnTo>
                  <a:lnTo>
                    <a:pt x="742950" y="56198"/>
                  </a:lnTo>
                  <a:close/>
                  <a:moveTo>
                    <a:pt x="1316146" y="15173"/>
                  </a:moveTo>
                  <a:lnTo>
                    <a:pt x="1576902" y="15173"/>
                  </a:lnTo>
                  <a:cubicBezTo>
                    <a:pt x="1586643" y="15173"/>
                    <a:pt x="1594885" y="18545"/>
                    <a:pt x="1601629" y="25289"/>
                  </a:cubicBezTo>
                  <a:cubicBezTo>
                    <a:pt x="1608372" y="32033"/>
                    <a:pt x="1611744" y="40275"/>
                    <a:pt x="1611744" y="50016"/>
                  </a:cubicBezTo>
                  <a:lnTo>
                    <a:pt x="1611744" y="177022"/>
                  </a:lnTo>
                  <a:lnTo>
                    <a:pt x="1648273" y="177022"/>
                  </a:lnTo>
                  <a:lnTo>
                    <a:pt x="1648273" y="215236"/>
                  </a:lnTo>
                  <a:lnTo>
                    <a:pt x="1495978" y="215236"/>
                  </a:lnTo>
                  <a:lnTo>
                    <a:pt x="1495978" y="64627"/>
                  </a:lnTo>
                  <a:cubicBezTo>
                    <a:pt x="1495978" y="57134"/>
                    <a:pt x="1492044" y="53388"/>
                    <a:pt x="1484176" y="53388"/>
                  </a:cubicBezTo>
                  <a:lnTo>
                    <a:pt x="1438656" y="53388"/>
                  </a:lnTo>
                  <a:lnTo>
                    <a:pt x="1438656" y="215236"/>
                  </a:lnTo>
                  <a:lnTo>
                    <a:pt x="1316146" y="215236"/>
                  </a:lnTo>
                  <a:close/>
                  <a:moveTo>
                    <a:pt x="1151487" y="3372"/>
                  </a:moveTo>
                  <a:lnTo>
                    <a:pt x="1253766" y="3372"/>
                  </a:lnTo>
                  <a:lnTo>
                    <a:pt x="1261072" y="107899"/>
                  </a:lnTo>
                  <a:lnTo>
                    <a:pt x="1159916" y="107899"/>
                  </a:lnTo>
                  <a:close/>
                  <a:moveTo>
                    <a:pt x="1715148" y="2810"/>
                  </a:moveTo>
                  <a:lnTo>
                    <a:pt x="1823609" y="2810"/>
                  </a:lnTo>
                  <a:lnTo>
                    <a:pt x="1830915" y="107337"/>
                  </a:lnTo>
                  <a:lnTo>
                    <a:pt x="1723577" y="107337"/>
                  </a:lnTo>
                  <a:close/>
                  <a:moveTo>
                    <a:pt x="2331634" y="2248"/>
                  </a:moveTo>
                  <a:lnTo>
                    <a:pt x="2439533" y="2248"/>
                  </a:lnTo>
                  <a:lnTo>
                    <a:pt x="2429418" y="538934"/>
                  </a:lnTo>
                  <a:lnTo>
                    <a:pt x="2318147" y="538934"/>
                  </a:lnTo>
                  <a:close/>
                  <a:moveTo>
                    <a:pt x="1979276" y="0"/>
                  </a:moveTo>
                  <a:lnTo>
                    <a:pt x="2113026" y="0"/>
                  </a:lnTo>
                  <a:lnTo>
                    <a:pt x="2113026" y="205683"/>
                  </a:lnTo>
                  <a:lnTo>
                    <a:pt x="2213619" y="205683"/>
                  </a:lnTo>
                  <a:lnTo>
                    <a:pt x="2213619" y="243335"/>
                  </a:lnTo>
                  <a:lnTo>
                    <a:pt x="2113026" y="243335"/>
                  </a:lnTo>
                  <a:lnTo>
                    <a:pt x="2113026" y="537810"/>
                  </a:lnTo>
                  <a:lnTo>
                    <a:pt x="1979276" y="537810"/>
                  </a:lnTo>
                  <a:lnTo>
                    <a:pt x="1979276" y="243335"/>
                  </a:lnTo>
                  <a:lnTo>
                    <a:pt x="1873625" y="243335"/>
                  </a:lnTo>
                  <a:lnTo>
                    <a:pt x="1873625" y="205683"/>
                  </a:lnTo>
                  <a:lnTo>
                    <a:pt x="1979276" y="2056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  <p:sp>
          <p:nvSpPr>
            <p:cNvPr id="30" name="TextBox 27">
              <a:extLst>
                <a:ext uri="{FF2B5EF4-FFF2-40B4-BE49-F238E27FC236}">
                  <a16:creationId xmlns:a16="http://schemas.microsoft.com/office/drawing/2014/main" id="{428A8578-0A2E-A78B-C23E-B2C05F099EA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901366" y="2899211"/>
              <a:ext cx="1616050" cy="776173"/>
            </a:xfrm>
            <a:custGeom>
              <a:avLst/>
              <a:gdLst/>
              <a:ahLst/>
              <a:cxnLst/>
              <a:rect l="l" t="t" r="r" b="b"/>
              <a:pathLst>
                <a:path w="1616050" h="776173">
                  <a:moveTo>
                    <a:pt x="846582" y="475259"/>
                  </a:moveTo>
                  <a:lnTo>
                    <a:pt x="1027633" y="475259"/>
                  </a:lnTo>
                  <a:lnTo>
                    <a:pt x="999135" y="776173"/>
                  </a:lnTo>
                  <a:lnTo>
                    <a:pt x="819760" y="776173"/>
                  </a:lnTo>
                  <a:close/>
                  <a:moveTo>
                    <a:pt x="299238" y="348691"/>
                  </a:moveTo>
                  <a:lnTo>
                    <a:pt x="509626" y="348691"/>
                  </a:lnTo>
                  <a:lnTo>
                    <a:pt x="509626" y="423291"/>
                  </a:lnTo>
                  <a:lnTo>
                    <a:pt x="738454" y="423291"/>
                  </a:lnTo>
                  <a:lnTo>
                    <a:pt x="738454" y="479450"/>
                  </a:lnTo>
                  <a:lnTo>
                    <a:pt x="509626" y="479450"/>
                  </a:lnTo>
                  <a:lnTo>
                    <a:pt x="509626" y="564947"/>
                  </a:lnTo>
                  <a:lnTo>
                    <a:pt x="704926" y="564947"/>
                  </a:lnTo>
                  <a:lnTo>
                    <a:pt x="704926" y="621106"/>
                  </a:lnTo>
                  <a:lnTo>
                    <a:pt x="509626" y="621106"/>
                  </a:lnTo>
                  <a:lnTo>
                    <a:pt x="509626" y="717499"/>
                  </a:lnTo>
                  <a:lnTo>
                    <a:pt x="761924" y="717499"/>
                  </a:lnTo>
                  <a:lnTo>
                    <a:pt x="761924" y="773658"/>
                  </a:lnTo>
                  <a:lnTo>
                    <a:pt x="0" y="773658"/>
                  </a:lnTo>
                  <a:lnTo>
                    <a:pt x="0" y="717499"/>
                  </a:lnTo>
                  <a:lnTo>
                    <a:pt x="299238" y="717499"/>
                  </a:lnTo>
                  <a:lnTo>
                    <a:pt x="299238" y="621106"/>
                  </a:lnTo>
                  <a:lnTo>
                    <a:pt x="56998" y="621106"/>
                  </a:lnTo>
                  <a:lnTo>
                    <a:pt x="56998" y="564947"/>
                  </a:lnTo>
                  <a:lnTo>
                    <a:pt x="299238" y="564947"/>
                  </a:lnTo>
                  <a:lnTo>
                    <a:pt x="299238" y="479450"/>
                  </a:lnTo>
                  <a:lnTo>
                    <a:pt x="207036" y="479450"/>
                  </a:lnTo>
                  <a:lnTo>
                    <a:pt x="195301" y="547344"/>
                  </a:lnTo>
                  <a:lnTo>
                    <a:pt x="5029" y="547344"/>
                  </a:lnTo>
                  <a:lnTo>
                    <a:pt x="37719" y="355397"/>
                  </a:lnTo>
                  <a:lnTo>
                    <a:pt x="227991" y="355397"/>
                  </a:lnTo>
                  <a:lnTo>
                    <a:pt x="216256" y="423291"/>
                  </a:lnTo>
                  <a:lnTo>
                    <a:pt x="299238" y="423291"/>
                  </a:lnTo>
                  <a:close/>
                  <a:moveTo>
                    <a:pt x="837362" y="240563"/>
                  </a:moveTo>
                  <a:lnTo>
                    <a:pt x="1015899" y="240563"/>
                  </a:lnTo>
                  <a:lnTo>
                    <a:pt x="1027633" y="435026"/>
                  </a:lnTo>
                  <a:lnTo>
                    <a:pt x="849097" y="435026"/>
                  </a:lnTo>
                  <a:close/>
                  <a:moveTo>
                    <a:pt x="254813" y="192786"/>
                  </a:moveTo>
                  <a:lnTo>
                    <a:pt x="254813" y="272415"/>
                  </a:lnTo>
                  <a:lnTo>
                    <a:pt x="495376" y="272415"/>
                  </a:lnTo>
                  <a:lnTo>
                    <a:pt x="495376" y="192786"/>
                  </a:lnTo>
                  <a:close/>
                  <a:moveTo>
                    <a:pt x="1203655" y="186080"/>
                  </a:moveTo>
                  <a:lnTo>
                    <a:pt x="1203655" y="577520"/>
                  </a:lnTo>
                  <a:lnTo>
                    <a:pt x="1231316" y="577520"/>
                  </a:lnTo>
                  <a:lnTo>
                    <a:pt x="1231316" y="203682"/>
                  </a:lnTo>
                  <a:cubicBezTo>
                    <a:pt x="1231316" y="191948"/>
                    <a:pt x="1225449" y="186080"/>
                    <a:pt x="1213714" y="186080"/>
                  </a:cubicBezTo>
                  <a:close/>
                  <a:moveTo>
                    <a:pt x="1069543" y="135788"/>
                  </a:moveTo>
                  <a:lnTo>
                    <a:pt x="1314298" y="135788"/>
                  </a:lnTo>
                  <a:cubicBezTo>
                    <a:pt x="1328268" y="135788"/>
                    <a:pt x="1340422" y="140957"/>
                    <a:pt x="1350760" y="151295"/>
                  </a:cubicBezTo>
                  <a:cubicBezTo>
                    <a:pt x="1361097" y="161633"/>
                    <a:pt x="1366266" y="174066"/>
                    <a:pt x="1366266" y="188595"/>
                  </a:cubicBezTo>
                  <a:lnTo>
                    <a:pt x="1366266" y="626135"/>
                  </a:lnTo>
                  <a:lnTo>
                    <a:pt x="1069543" y="626135"/>
                  </a:lnTo>
                  <a:close/>
                  <a:moveTo>
                    <a:pt x="254813" y="56159"/>
                  </a:moveTo>
                  <a:lnTo>
                    <a:pt x="254813" y="134950"/>
                  </a:lnTo>
                  <a:lnTo>
                    <a:pt x="495376" y="134950"/>
                  </a:lnTo>
                  <a:lnTo>
                    <a:pt x="495376" y="73761"/>
                  </a:lnTo>
                  <a:cubicBezTo>
                    <a:pt x="495376" y="62027"/>
                    <a:pt x="489509" y="56159"/>
                    <a:pt x="477774" y="56159"/>
                  </a:cubicBezTo>
                  <a:close/>
                  <a:moveTo>
                    <a:pt x="837362" y="3353"/>
                  </a:moveTo>
                  <a:lnTo>
                    <a:pt x="1015899" y="3353"/>
                  </a:lnTo>
                  <a:lnTo>
                    <a:pt x="1027633" y="196139"/>
                  </a:lnTo>
                  <a:lnTo>
                    <a:pt x="849097" y="196139"/>
                  </a:lnTo>
                  <a:close/>
                  <a:moveTo>
                    <a:pt x="1048588" y="0"/>
                  </a:moveTo>
                  <a:lnTo>
                    <a:pt x="1616050" y="0"/>
                  </a:lnTo>
                  <a:lnTo>
                    <a:pt x="1616050" y="55321"/>
                  </a:lnTo>
                  <a:lnTo>
                    <a:pt x="1579169" y="55321"/>
                  </a:lnTo>
                  <a:lnTo>
                    <a:pt x="1579169" y="774497"/>
                  </a:lnTo>
                  <a:lnTo>
                    <a:pt x="1350340" y="774497"/>
                  </a:lnTo>
                  <a:lnTo>
                    <a:pt x="1350340" y="713308"/>
                  </a:lnTo>
                  <a:lnTo>
                    <a:pt x="1393089" y="713308"/>
                  </a:lnTo>
                  <a:lnTo>
                    <a:pt x="1393089" y="55321"/>
                  </a:lnTo>
                  <a:lnTo>
                    <a:pt x="1048588" y="55321"/>
                  </a:lnTo>
                  <a:close/>
                  <a:moveTo>
                    <a:pt x="40234" y="0"/>
                  </a:moveTo>
                  <a:lnTo>
                    <a:pt x="659664" y="0"/>
                  </a:lnTo>
                  <a:cubicBezTo>
                    <a:pt x="673634" y="0"/>
                    <a:pt x="685787" y="5169"/>
                    <a:pt x="696125" y="15506"/>
                  </a:cubicBezTo>
                  <a:cubicBezTo>
                    <a:pt x="706463" y="25844"/>
                    <a:pt x="711632" y="38278"/>
                    <a:pt x="711632" y="52806"/>
                  </a:cubicBezTo>
                  <a:lnTo>
                    <a:pt x="711632" y="329412"/>
                  </a:lnTo>
                  <a:lnTo>
                    <a:pt x="40234" y="3294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EB26623-A780-CE58-A88D-1B989EE8CC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97915" y="1997147"/>
              <a:ext cx="3257550" cy="3267076"/>
            </a:xfrm>
            <a:prstGeom prst="rect">
              <a:avLst/>
            </a:prstGeom>
            <a:effectLst>
              <a:outerShdw blurRad="279400" dist="152400" dir="5400000" algn="t" rotWithShape="0">
                <a:schemeClr val="accent4">
                  <a:lumMod val="60000"/>
                  <a:lumOff val="40000"/>
                  <a:alpha val="40000"/>
                </a:schemeClr>
              </a:outerShdw>
            </a:effectLst>
          </p:spPr>
        </p:pic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AC25ACB-3C57-6618-3E96-4DA2A5CFE196}"/>
                </a:ext>
              </a:extLst>
            </p:cNvPr>
            <p:cNvSpPr/>
            <p:nvPr/>
          </p:nvSpPr>
          <p:spPr>
            <a:xfrm>
              <a:off x="8839200" y="1810186"/>
              <a:ext cx="1104900" cy="990600"/>
            </a:xfrm>
            <a:custGeom>
              <a:avLst/>
              <a:gdLst>
                <a:gd name="connsiteX0" fmla="*/ 0 w 1104900"/>
                <a:gd name="connsiteY0" fmla="*/ 0 h 990600"/>
                <a:gd name="connsiteX1" fmla="*/ 1104900 w 1104900"/>
                <a:gd name="connsiteY1" fmla="*/ 0 h 990600"/>
                <a:gd name="connsiteX2" fmla="*/ 1104900 w 1104900"/>
                <a:gd name="connsiteY2" fmla="*/ 85725 h 990600"/>
                <a:gd name="connsiteX3" fmla="*/ 1104900 w 1104900"/>
                <a:gd name="connsiteY3" fmla="*/ 9906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900" h="990600">
                  <a:moveTo>
                    <a:pt x="0" y="0"/>
                  </a:moveTo>
                  <a:lnTo>
                    <a:pt x="1104900" y="0"/>
                  </a:lnTo>
                  <a:lnTo>
                    <a:pt x="1104900" y="85725"/>
                  </a:lnTo>
                  <a:lnTo>
                    <a:pt x="1104900" y="990600"/>
                  </a:lnTo>
                </a:path>
              </a:pathLst>
            </a:custGeom>
            <a:noFill/>
            <a:ln w="571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2979AAF-3B92-B9D8-B7D3-B5028B9AC85E}"/>
                </a:ext>
              </a:extLst>
            </p:cNvPr>
            <p:cNvSpPr/>
            <p:nvPr/>
          </p:nvSpPr>
          <p:spPr>
            <a:xfrm rot="16200000">
              <a:off x="6234211" y="1867336"/>
              <a:ext cx="1104900" cy="990600"/>
            </a:xfrm>
            <a:custGeom>
              <a:avLst/>
              <a:gdLst>
                <a:gd name="connsiteX0" fmla="*/ 0 w 1104900"/>
                <a:gd name="connsiteY0" fmla="*/ 0 h 990600"/>
                <a:gd name="connsiteX1" fmla="*/ 1104900 w 1104900"/>
                <a:gd name="connsiteY1" fmla="*/ 0 h 990600"/>
                <a:gd name="connsiteX2" fmla="*/ 1104900 w 1104900"/>
                <a:gd name="connsiteY2" fmla="*/ 85725 h 990600"/>
                <a:gd name="connsiteX3" fmla="*/ 1104900 w 1104900"/>
                <a:gd name="connsiteY3" fmla="*/ 9906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900" h="990600">
                  <a:moveTo>
                    <a:pt x="0" y="0"/>
                  </a:moveTo>
                  <a:lnTo>
                    <a:pt x="1104900" y="0"/>
                  </a:lnTo>
                  <a:lnTo>
                    <a:pt x="1104900" y="85725"/>
                  </a:lnTo>
                  <a:lnTo>
                    <a:pt x="1104900" y="990600"/>
                  </a:lnTo>
                </a:path>
              </a:pathLst>
            </a:custGeom>
            <a:noFill/>
            <a:ln w="571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4BDB4FD-C0BD-32D3-79E0-EE5811989D5D}"/>
                </a:ext>
              </a:extLst>
            </p:cNvPr>
            <p:cNvSpPr/>
            <p:nvPr/>
          </p:nvSpPr>
          <p:spPr>
            <a:xfrm rot="5400000" flipV="1">
              <a:off x="6234211" y="4464481"/>
              <a:ext cx="1104900" cy="990600"/>
            </a:xfrm>
            <a:custGeom>
              <a:avLst/>
              <a:gdLst>
                <a:gd name="connsiteX0" fmla="*/ 0 w 1104900"/>
                <a:gd name="connsiteY0" fmla="*/ 0 h 990600"/>
                <a:gd name="connsiteX1" fmla="*/ 1104900 w 1104900"/>
                <a:gd name="connsiteY1" fmla="*/ 0 h 990600"/>
                <a:gd name="connsiteX2" fmla="*/ 1104900 w 1104900"/>
                <a:gd name="connsiteY2" fmla="*/ 85725 h 990600"/>
                <a:gd name="connsiteX3" fmla="*/ 1104900 w 1104900"/>
                <a:gd name="connsiteY3" fmla="*/ 9906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900" h="990600">
                  <a:moveTo>
                    <a:pt x="0" y="0"/>
                  </a:moveTo>
                  <a:lnTo>
                    <a:pt x="1104900" y="0"/>
                  </a:lnTo>
                  <a:lnTo>
                    <a:pt x="1104900" y="85725"/>
                  </a:lnTo>
                  <a:lnTo>
                    <a:pt x="1104900" y="990600"/>
                  </a:lnTo>
                </a:path>
              </a:pathLst>
            </a:custGeom>
            <a:noFill/>
            <a:ln w="571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338C0FD-E5F4-D612-4431-AFE4D4C1A913}"/>
                </a:ext>
              </a:extLst>
            </p:cNvPr>
            <p:cNvSpPr/>
            <p:nvPr/>
          </p:nvSpPr>
          <p:spPr>
            <a:xfrm flipV="1">
              <a:off x="8839200" y="4521631"/>
              <a:ext cx="1104900" cy="990600"/>
            </a:xfrm>
            <a:custGeom>
              <a:avLst/>
              <a:gdLst>
                <a:gd name="connsiteX0" fmla="*/ 0 w 1104900"/>
                <a:gd name="connsiteY0" fmla="*/ 0 h 990600"/>
                <a:gd name="connsiteX1" fmla="*/ 1104900 w 1104900"/>
                <a:gd name="connsiteY1" fmla="*/ 0 h 990600"/>
                <a:gd name="connsiteX2" fmla="*/ 1104900 w 1104900"/>
                <a:gd name="connsiteY2" fmla="*/ 85725 h 990600"/>
                <a:gd name="connsiteX3" fmla="*/ 1104900 w 1104900"/>
                <a:gd name="connsiteY3" fmla="*/ 9906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900" h="990600">
                  <a:moveTo>
                    <a:pt x="0" y="0"/>
                  </a:moveTo>
                  <a:lnTo>
                    <a:pt x="1104900" y="0"/>
                  </a:lnTo>
                  <a:lnTo>
                    <a:pt x="1104900" y="85725"/>
                  </a:lnTo>
                  <a:lnTo>
                    <a:pt x="1104900" y="990600"/>
                  </a:lnTo>
                </a:path>
              </a:pathLst>
            </a:custGeom>
            <a:noFill/>
            <a:ln w="571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6">
              <a:extLst>
                <a:ext uri="{FF2B5EF4-FFF2-40B4-BE49-F238E27FC236}">
                  <a16:creationId xmlns:a16="http://schemas.microsoft.com/office/drawing/2014/main" id="{AF2BEC13-6881-92E1-0FFA-74317A49183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398670" y="5772787"/>
              <a:ext cx="3429190" cy="294436"/>
            </a:xfrm>
            <a:custGeom>
              <a:avLst/>
              <a:gdLst/>
              <a:ahLst/>
              <a:cxnLst/>
              <a:rect l="l" t="t" r="r" b="b"/>
              <a:pathLst>
                <a:path w="3429190" h="294436">
                  <a:moveTo>
                    <a:pt x="542525" y="230428"/>
                  </a:moveTo>
                  <a:cubicBezTo>
                    <a:pt x="556488" y="235521"/>
                    <a:pt x="570928" y="241262"/>
                    <a:pt x="585845" y="247650"/>
                  </a:cubicBezTo>
                  <a:cubicBezTo>
                    <a:pt x="600761" y="254038"/>
                    <a:pt x="613753" y="259778"/>
                    <a:pt x="624821" y="264871"/>
                  </a:cubicBezTo>
                  <a:lnTo>
                    <a:pt x="593731" y="294132"/>
                  </a:lnTo>
                  <a:cubicBezTo>
                    <a:pt x="583343" y="288271"/>
                    <a:pt x="570592" y="281857"/>
                    <a:pt x="555479" y="274891"/>
                  </a:cubicBezTo>
                  <a:cubicBezTo>
                    <a:pt x="540366" y="267925"/>
                    <a:pt x="525786" y="261740"/>
                    <a:pt x="511740" y="256336"/>
                  </a:cubicBezTo>
                  <a:close/>
                  <a:moveTo>
                    <a:pt x="107556" y="226142"/>
                  </a:moveTo>
                  <a:lnTo>
                    <a:pt x="107556" y="237763"/>
                  </a:lnTo>
                  <a:lnTo>
                    <a:pt x="163678" y="237763"/>
                  </a:lnTo>
                  <a:lnTo>
                    <a:pt x="163678" y="226142"/>
                  </a:lnTo>
                  <a:close/>
                  <a:moveTo>
                    <a:pt x="843667" y="183775"/>
                  </a:moveTo>
                  <a:lnTo>
                    <a:pt x="843667" y="190823"/>
                  </a:lnTo>
                  <a:lnTo>
                    <a:pt x="885120" y="190823"/>
                  </a:lnTo>
                  <a:lnTo>
                    <a:pt x="885120" y="183775"/>
                  </a:lnTo>
                  <a:close/>
                  <a:moveTo>
                    <a:pt x="757714" y="183775"/>
                  </a:moveTo>
                  <a:lnTo>
                    <a:pt x="757714" y="190823"/>
                  </a:lnTo>
                  <a:lnTo>
                    <a:pt x="800690" y="190823"/>
                  </a:lnTo>
                  <a:lnTo>
                    <a:pt x="800690" y="183775"/>
                  </a:lnTo>
                  <a:close/>
                  <a:moveTo>
                    <a:pt x="2615393" y="175869"/>
                  </a:moveTo>
                  <a:cubicBezTo>
                    <a:pt x="2623674" y="188925"/>
                    <a:pt x="2634240" y="200609"/>
                    <a:pt x="2647092" y="210921"/>
                  </a:cubicBezTo>
                  <a:cubicBezTo>
                    <a:pt x="2658675" y="200914"/>
                    <a:pt x="2668428" y="189230"/>
                    <a:pt x="2676353" y="175869"/>
                  </a:cubicBezTo>
                  <a:close/>
                  <a:moveTo>
                    <a:pt x="488880" y="171907"/>
                  </a:moveTo>
                  <a:lnTo>
                    <a:pt x="535514" y="171907"/>
                  </a:lnTo>
                  <a:lnTo>
                    <a:pt x="535514" y="193852"/>
                  </a:lnTo>
                  <a:cubicBezTo>
                    <a:pt x="535940" y="204076"/>
                    <a:pt x="533396" y="215124"/>
                    <a:pt x="527883" y="226997"/>
                  </a:cubicBezTo>
                  <a:cubicBezTo>
                    <a:pt x="522370" y="238869"/>
                    <a:pt x="511337" y="250572"/>
                    <a:pt x="494784" y="262105"/>
                  </a:cubicBezTo>
                  <a:cubicBezTo>
                    <a:pt x="478231" y="273639"/>
                    <a:pt x="453606" y="284009"/>
                    <a:pt x="420910" y="293217"/>
                  </a:cubicBezTo>
                  <a:cubicBezTo>
                    <a:pt x="417646" y="288207"/>
                    <a:pt x="413125" y="282454"/>
                    <a:pt x="407346" y="275958"/>
                  </a:cubicBezTo>
                  <a:cubicBezTo>
                    <a:pt x="401568" y="269462"/>
                    <a:pt x="395827" y="263937"/>
                    <a:pt x="390125" y="259384"/>
                  </a:cubicBezTo>
                  <a:cubicBezTo>
                    <a:pt x="420610" y="252662"/>
                    <a:pt x="442917" y="245313"/>
                    <a:pt x="457045" y="237337"/>
                  </a:cubicBezTo>
                  <a:cubicBezTo>
                    <a:pt x="471173" y="229362"/>
                    <a:pt x="480137" y="221471"/>
                    <a:pt x="483935" y="213664"/>
                  </a:cubicBezTo>
                  <a:cubicBezTo>
                    <a:pt x="487734" y="205858"/>
                    <a:pt x="489382" y="198848"/>
                    <a:pt x="488880" y="192633"/>
                  </a:cubicBezTo>
                  <a:close/>
                  <a:moveTo>
                    <a:pt x="843667" y="156038"/>
                  </a:moveTo>
                  <a:lnTo>
                    <a:pt x="843667" y="163087"/>
                  </a:lnTo>
                  <a:lnTo>
                    <a:pt x="885120" y="163087"/>
                  </a:lnTo>
                  <a:lnTo>
                    <a:pt x="885120" y="156038"/>
                  </a:lnTo>
                  <a:close/>
                  <a:moveTo>
                    <a:pt x="757714" y="156038"/>
                  </a:moveTo>
                  <a:lnTo>
                    <a:pt x="757714" y="163087"/>
                  </a:lnTo>
                  <a:lnTo>
                    <a:pt x="800690" y="163087"/>
                  </a:lnTo>
                  <a:lnTo>
                    <a:pt x="800690" y="156038"/>
                  </a:lnTo>
                  <a:close/>
                  <a:moveTo>
                    <a:pt x="7010" y="153333"/>
                  </a:moveTo>
                  <a:lnTo>
                    <a:pt x="266662" y="153333"/>
                  </a:lnTo>
                  <a:lnTo>
                    <a:pt x="266662" y="254506"/>
                  </a:lnTo>
                  <a:cubicBezTo>
                    <a:pt x="266751" y="263638"/>
                    <a:pt x="265431" y="270598"/>
                    <a:pt x="262703" y="275386"/>
                  </a:cubicBezTo>
                  <a:cubicBezTo>
                    <a:pt x="259974" y="280174"/>
                    <a:pt x="255305" y="283781"/>
                    <a:pt x="248694" y="286207"/>
                  </a:cubicBezTo>
                  <a:cubicBezTo>
                    <a:pt x="242140" y="288417"/>
                    <a:pt x="234383" y="289788"/>
                    <a:pt x="225423" y="290322"/>
                  </a:cubicBezTo>
                  <a:cubicBezTo>
                    <a:pt x="216463" y="290855"/>
                    <a:pt x="206336" y="291007"/>
                    <a:pt x="195041" y="290779"/>
                  </a:cubicBezTo>
                  <a:cubicBezTo>
                    <a:pt x="194248" y="287223"/>
                    <a:pt x="193093" y="283438"/>
                    <a:pt x="191577" y="279423"/>
                  </a:cubicBezTo>
                  <a:cubicBezTo>
                    <a:pt x="190061" y="275407"/>
                    <a:pt x="188374" y="271465"/>
                    <a:pt x="186515" y="267595"/>
                  </a:cubicBezTo>
                  <a:lnTo>
                    <a:pt x="107556" y="267595"/>
                  </a:lnTo>
                  <a:lnTo>
                    <a:pt x="107556" y="278568"/>
                  </a:lnTo>
                  <a:lnTo>
                    <a:pt x="66751" y="278568"/>
                  </a:lnTo>
                  <a:lnTo>
                    <a:pt x="66751" y="196310"/>
                  </a:lnTo>
                  <a:lnTo>
                    <a:pt x="202349" y="196310"/>
                  </a:lnTo>
                  <a:lnTo>
                    <a:pt x="202349" y="259994"/>
                  </a:lnTo>
                  <a:cubicBezTo>
                    <a:pt x="205454" y="259981"/>
                    <a:pt x="208177" y="259931"/>
                    <a:pt x="210518" y="259842"/>
                  </a:cubicBezTo>
                  <a:cubicBezTo>
                    <a:pt x="212860" y="259753"/>
                    <a:pt x="214514" y="259702"/>
                    <a:pt x="215481" y="259689"/>
                  </a:cubicBezTo>
                  <a:cubicBezTo>
                    <a:pt x="217752" y="259727"/>
                    <a:pt x="219394" y="259346"/>
                    <a:pt x="220405" y="258546"/>
                  </a:cubicBezTo>
                  <a:cubicBezTo>
                    <a:pt x="221417" y="257746"/>
                    <a:pt x="221913" y="256297"/>
                    <a:pt x="221894" y="254201"/>
                  </a:cubicBezTo>
                  <a:lnTo>
                    <a:pt x="221894" y="188957"/>
                  </a:lnTo>
                  <a:lnTo>
                    <a:pt x="49949" y="188957"/>
                  </a:lnTo>
                  <a:lnTo>
                    <a:pt x="49949" y="293217"/>
                  </a:lnTo>
                  <a:lnTo>
                    <a:pt x="7010" y="293217"/>
                  </a:lnTo>
                  <a:close/>
                  <a:moveTo>
                    <a:pt x="716261" y="133826"/>
                  </a:moveTo>
                  <a:lnTo>
                    <a:pt x="928706" y="133826"/>
                  </a:lnTo>
                  <a:lnTo>
                    <a:pt x="928706" y="213036"/>
                  </a:lnTo>
                  <a:lnTo>
                    <a:pt x="843667" y="213036"/>
                  </a:lnTo>
                  <a:lnTo>
                    <a:pt x="843667" y="219475"/>
                  </a:lnTo>
                  <a:lnTo>
                    <a:pt x="933888" y="219475"/>
                  </a:lnTo>
                  <a:lnTo>
                    <a:pt x="933888" y="246869"/>
                  </a:lnTo>
                  <a:lnTo>
                    <a:pt x="843667" y="246869"/>
                  </a:lnTo>
                  <a:lnTo>
                    <a:pt x="843667" y="254222"/>
                  </a:lnTo>
                  <a:lnTo>
                    <a:pt x="962844" y="254222"/>
                  </a:lnTo>
                  <a:lnTo>
                    <a:pt x="962844" y="285883"/>
                  </a:lnTo>
                  <a:lnTo>
                    <a:pt x="682733" y="285883"/>
                  </a:lnTo>
                  <a:lnTo>
                    <a:pt x="682733" y="254222"/>
                  </a:lnTo>
                  <a:lnTo>
                    <a:pt x="800690" y="254222"/>
                  </a:lnTo>
                  <a:lnTo>
                    <a:pt x="800690" y="246869"/>
                  </a:lnTo>
                  <a:lnTo>
                    <a:pt x="711384" y="246869"/>
                  </a:lnTo>
                  <a:lnTo>
                    <a:pt x="711384" y="219475"/>
                  </a:lnTo>
                  <a:lnTo>
                    <a:pt x="800690" y="219475"/>
                  </a:lnTo>
                  <a:lnTo>
                    <a:pt x="800690" y="213036"/>
                  </a:lnTo>
                  <a:lnTo>
                    <a:pt x="716261" y="213036"/>
                  </a:lnTo>
                  <a:close/>
                  <a:moveTo>
                    <a:pt x="2705614" y="133197"/>
                  </a:moveTo>
                  <a:lnTo>
                    <a:pt x="2732741" y="144475"/>
                  </a:lnTo>
                  <a:cubicBezTo>
                    <a:pt x="2727547" y="163334"/>
                    <a:pt x="2720790" y="180098"/>
                    <a:pt x="2712472" y="194767"/>
                  </a:cubicBezTo>
                  <a:cubicBezTo>
                    <a:pt x="2704154" y="209435"/>
                    <a:pt x="2694349" y="222237"/>
                    <a:pt x="2683059" y="233172"/>
                  </a:cubicBezTo>
                  <a:cubicBezTo>
                    <a:pt x="2692825" y="237902"/>
                    <a:pt x="2703315" y="242004"/>
                    <a:pt x="2714530" y="245478"/>
                  </a:cubicBezTo>
                  <a:cubicBezTo>
                    <a:pt x="2725744" y="248951"/>
                    <a:pt x="2737606" y="251758"/>
                    <a:pt x="2750115" y="253898"/>
                  </a:cubicBezTo>
                  <a:cubicBezTo>
                    <a:pt x="2745352" y="258927"/>
                    <a:pt x="2740476" y="265176"/>
                    <a:pt x="2735484" y="272643"/>
                  </a:cubicBezTo>
                  <a:cubicBezTo>
                    <a:pt x="2730493" y="280111"/>
                    <a:pt x="2726531" y="286969"/>
                    <a:pt x="2723597" y="293217"/>
                  </a:cubicBezTo>
                  <a:cubicBezTo>
                    <a:pt x="2708681" y="289706"/>
                    <a:pt x="2694774" y="285299"/>
                    <a:pt x="2681878" y="279997"/>
                  </a:cubicBezTo>
                  <a:cubicBezTo>
                    <a:pt x="2668981" y="274694"/>
                    <a:pt x="2656979" y="268535"/>
                    <a:pt x="2645873" y="261518"/>
                  </a:cubicBezTo>
                  <a:cubicBezTo>
                    <a:pt x="2633668" y="268497"/>
                    <a:pt x="2620512" y="274504"/>
                    <a:pt x="2606402" y="279539"/>
                  </a:cubicBezTo>
                  <a:cubicBezTo>
                    <a:pt x="2592292" y="284575"/>
                    <a:pt x="2577306" y="288829"/>
                    <a:pt x="2561444" y="292303"/>
                  </a:cubicBezTo>
                  <a:cubicBezTo>
                    <a:pt x="2559329" y="286359"/>
                    <a:pt x="2556395" y="279730"/>
                    <a:pt x="2552642" y="272415"/>
                  </a:cubicBezTo>
                  <a:cubicBezTo>
                    <a:pt x="2548890" y="265099"/>
                    <a:pt x="2545118" y="258927"/>
                    <a:pt x="2541327" y="253898"/>
                  </a:cubicBezTo>
                  <a:cubicBezTo>
                    <a:pt x="2554452" y="251930"/>
                    <a:pt x="2566911" y="249237"/>
                    <a:pt x="2578703" y="245821"/>
                  </a:cubicBezTo>
                  <a:cubicBezTo>
                    <a:pt x="2590495" y="242405"/>
                    <a:pt x="2601506" y="238188"/>
                    <a:pt x="2611736" y="233172"/>
                  </a:cubicBezTo>
                  <a:cubicBezTo>
                    <a:pt x="2597461" y="218541"/>
                    <a:pt x="2585167" y="201472"/>
                    <a:pt x="2574855" y="181965"/>
                  </a:cubicBezTo>
                  <a:lnTo>
                    <a:pt x="2592838" y="175869"/>
                  </a:lnTo>
                  <a:lnTo>
                    <a:pt x="2566625" y="175869"/>
                  </a:lnTo>
                  <a:lnTo>
                    <a:pt x="2566625" y="134721"/>
                  </a:lnTo>
                  <a:lnTo>
                    <a:pt x="2698604" y="134721"/>
                  </a:lnTo>
                  <a:close/>
                  <a:moveTo>
                    <a:pt x="81667" y="104527"/>
                  </a:moveTo>
                  <a:lnTo>
                    <a:pt x="81667" y="114928"/>
                  </a:lnTo>
                  <a:lnTo>
                    <a:pt x="192614" y="114928"/>
                  </a:lnTo>
                  <a:lnTo>
                    <a:pt x="192614" y="104527"/>
                  </a:lnTo>
                  <a:close/>
                  <a:moveTo>
                    <a:pt x="1125988" y="100565"/>
                  </a:moveTo>
                  <a:lnTo>
                    <a:pt x="1125988" y="117367"/>
                  </a:lnTo>
                  <a:lnTo>
                    <a:pt x="1140009" y="117367"/>
                  </a:lnTo>
                  <a:lnTo>
                    <a:pt x="1140009" y="100565"/>
                  </a:lnTo>
                  <a:close/>
                  <a:moveTo>
                    <a:pt x="1074782" y="100565"/>
                  </a:moveTo>
                  <a:lnTo>
                    <a:pt x="1074782" y="117367"/>
                  </a:lnTo>
                  <a:lnTo>
                    <a:pt x="1089412" y="117367"/>
                  </a:lnTo>
                  <a:lnTo>
                    <a:pt x="1089412" y="100565"/>
                  </a:lnTo>
                  <a:close/>
                  <a:moveTo>
                    <a:pt x="2804369" y="96621"/>
                  </a:moveTo>
                  <a:lnTo>
                    <a:pt x="2891847" y="96621"/>
                  </a:lnTo>
                  <a:lnTo>
                    <a:pt x="2891847" y="207568"/>
                  </a:lnTo>
                  <a:lnTo>
                    <a:pt x="2919279" y="188061"/>
                  </a:lnTo>
                  <a:cubicBezTo>
                    <a:pt x="2920632" y="194805"/>
                    <a:pt x="2922650" y="202120"/>
                    <a:pt x="2925337" y="210007"/>
                  </a:cubicBezTo>
                  <a:cubicBezTo>
                    <a:pt x="2928023" y="217894"/>
                    <a:pt x="2930575" y="224294"/>
                    <a:pt x="2932995" y="229209"/>
                  </a:cubicBezTo>
                  <a:cubicBezTo>
                    <a:pt x="2911939" y="244639"/>
                    <a:pt x="2895766" y="256621"/>
                    <a:pt x="2884475" y="265153"/>
                  </a:cubicBezTo>
                  <a:cubicBezTo>
                    <a:pt x="2873184" y="273686"/>
                    <a:pt x="2865094" y="280068"/>
                    <a:pt x="2860204" y="284299"/>
                  </a:cubicBezTo>
                  <a:cubicBezTo>
                    <a:pt x="2855314" y="288530"/>
                    <a:pt x="2851942" y="291910"/>
                    <a:pt x="2850089" y="294436"/>
                  </a:cubicBezTo>
                  <a:cubicBezTo>
                    <a:pt x="2848190" y="288232"/>
                    <a:pt x="2845130" y="281057"/>
                    <a:pt x="2840907" y="272910"/>
                  </a:cubicBezTo>
                  <a:cubicBezTo>
                    <a:pt x="2836684" y="264763"/>
                    <a:pt x="2832633" y="258121"/>
                    <a:pt x="2828753" y="252984"/>
                  </a:cubicBezTo>
                  <a:cubicBezTo>
                    <a:pt x="2832957" y="250336"/>
                    <a:pt x="2836894" y="246411"/>
                    <a:pt x="2840564" y="241211"/>
                  </a:cubicBezTo>
                  <a:cubicBezTo>
                    <a:pt x="2844234" y="236010"/>
                    <a:pt x="2846190" y="229876"/>
                    <a:pt x="2846432" y="222808"/>
                  </a:cubicBezTo>
                  <a:lnTo>
                    <a:pt x="2846432" y="140512"/>
                  </a:lnTo>
                  <a:lnTo>
                    <a:pt x="2804369" y="140512"/>
                  </a:lnTo>
                  <a:close/>
                  <a:moveTo>
                    <a:pt x="2460250" y="96621"/>
                  </a:moveTo>
                  <a:lnTo>
                    <a:pt x="2535840" y="96621"/>
                  </a:lnTo>
                  <a:lnTo>
                    <a:pt x="2535840" y="202692"/>
                  </a:lnTo>
                  <a:lnTo>
                    <a:pt x="2557786" y="182880"/>
                  </a:lnTo>
                  <a:cubicBezTo>
                    <a:pt x="2559742" y="189103"/>
                    <a:pt x="2562307" y="195707"/>
                    <a:pt x="2565482" y="202692"/>
                  </a:cubicBezTo>
                  <a:cubicBezTo>
                    <a:pt x="2568657" y="209677"/>
                    <a:pt x="2571680" y="215366"/>
                    <a:pt x="2574550" y="219760"/>
                  </a:cubicBezTo>
                  <a:cubicBezTo>
                    <a:pt x="2555500" y="236886"/>
                    <a:pt x="2540870" y="250082"/>
                    <a:pt x="2530659" y="259351"/>
                  </a:cubicBezTo>
                  <a:cubicBezTo>
                    <a:pt x="2520448" y="268619"/>
                    <a:pt x="2513133" y="275449"/>
                    <a:pt x="2508713" y="279840"/>
                  </a:cubicBezTo>
                  <a:cubicBezTo>
                    <a:pt x="2504294" y="284231"/>
                    <a:pt x="2501246" y="287674"/>
                    <a:pt x="2499569" y="290169"/>
                  </a:cubicBezTo>
                  <a:cubicBezTo>
                    <a:pt x="2497658" y="284454"/>
                    <a:pt x="2494546" y="277901"/>
                    <a:pt x="2490235" y="270510"/>
                  </a:cubicBezTo>
                  <a:cubicBezTo>
                    <a:pt x="2485923" y="263118"/>
                    <a:pt x="2481821" y="257175"/>
                    <a:pt x="2477928" y="252679"/>
                  </a:cubicBezTo>
                  <a:cubicBezTo>
                    <a:pt x="2481764" y="249885"/>
                    <a:pt x="2485218" y="245795"/>
                    <a:pt x="2488292" y="240411"/>
                  </a:cubicBezTo>
                  <a:cubicBezTo>
                    <a:pt x="2491365" y="235026"/>
                    <a:pt x="2492991" y="228650"/>
                    <a:pt x="2493168" y="221284"/>
                  </a:cubicBezTo>
                  <a:lnTo>
                    <a:pt x="2493168" y="138988"/>
                  </a:lnTo>
                  <a:lnTo>
                    <a:pt x="2460250" y="138988"/>
                  </a:lnTo>
                  <a:close/>
                  <a:moveTo>
                    <a:pt x="682733" y="96335"/>
                  </a:moveTo>
                  <a:lnTo>
                    <a:pt x="962844" y="96335"/>
                  </a:lnTo>
                  <a:lnTo>
                    <a:pt x="962844" y="127082"/>
                  </a:lnTo>
                  <a:lnTo>
                    <a:pt x="682733" y="127082"/>
                  </a:lnTo>
                  <a:close/>
                  <a:moveTo>
                    <a:pt x="2036559" y="80448"/>
                  </a:moveTo>
                  <a:lnTo>
                    <a:pt x="2036559" y="146018"/>
                  </a:lnTo>
                  <a:lnTo>
                    <a:pt x="2060348" y="146018"/>
                  </a:lnTo>
                  <a:cubicBezTo>
                    <a:pt x="2073596" y="145961"/>
                    <a:pt x="2083470" y="142949"/>
                    <a:pt x="2089970" y="136983"/>
                  </a:cubicBezTo>
                  <a:cubicBezTo>
                    <a:pt x="2096469" y="131017"/>
                    <a:pt x="2099710" y="122439"/>
                    <a:pt x="2099690" y="111251"/>
                  </a:cubicBezTo>
                  <a:cubicBezTo>
                    <a:pt x="2099627" y="99960"/>
                    <a:pt x="2096094" y="91967"/>
                    <a:pt x="2089092" y="87272"/>
                  </a:cubicBezTo>
                  <a:cubicBezTo>
                    <a:pt x="2082091" y="82576"/>
                    <a:pt x="2072001" y="80302"/>
                    <a:pt x="2058823" y="80448"/>
                  </a:cubicBezTo>
                  <a:close/>
                  <a:moveTo>
                    <a:pt x="1788909" y="80448"/>
                  </a:moveTo>
                  <a:lnTo>
                    <a:pt x="1788909" y="146018"/>
                  </a:lnTo>
                  <a:lnTo>
                    <a:pt x="1812698" y="146018"/>
                  </a:lnTo>
                  <a:cubicBezTo>
                    <a:pt x="1825946" y="145961"/>
                    <a:pt x="1835820" y="142949"/>
                    <a:pt x="1842320" y="136983"/>
                  </a:cubicBezTo>
                  <a:cubicBezTo>
                    <a:pt x="1848819" y="131017"/>
                    <a:pt x="1852060" y="122439"/>
                    <a:pt x="1852041" y="111251"/>
                  </a:cubicBezTo>
                  <a:cubicBezTo>
                    <a:pt x="1851977" y="99960"/>
                    <a:pt x="1848445" y="91967"/>
                    <a:pt x="1841443" y="87272"/>
                  </a:cubicBezTo>
                  <a:cubicBezTo>
                    <a:pt x="1834441" y="82576"/>
                    <a:pt x="1824351" y="80302"/>
                    <a:pt x="1811173" y="80448"/>
                  </a:cubicBezTo>
                  <a:close/>
                  <a:moveTo>
                    <a:pt x="37471" y="75609"/>
                  </a:moveTo>
                  <a:lnTo>
                    <a:pt x="239554" y="75609"/>
                  </a:lnTo>
                  <a:lnTo>
                    <a:pt x="239554" y="143846"/>
                  </a:lnTo>
                  <a:lnTo>
                    <a:pt x="37471" y="143846"/>
                  </a:lnTo>
                  <a:close/>
                  <a:moveTo>
                    <a:pt x="764419" y="60941"/>
                  </a:moveTo>
                  <a:lnTo>
                    <a:pt x="764419" y="67684"/>
                  </a:lnTo>
                  <a:lnTo>
                    <a:pt x="877195" y="67684"/>
                  </a:lnTo>
                  <a:lnTo>
                    <a:pt x="877195" y="60941"/>
                  </a:lnTo>
                  <a:close/>
                  <a:moveTo>
                    <a:pt x="483394" y="52730"/>
                  </a:moveTo>
                  <a:cubicBezTo>
                    <a:pt x="470427" y="53949"/>
                    <a:pt x="457498" y="55016"/>
                    <a:pt x="444608" y="55930"/>
                  </a:cubicBezTo>
                  <a:cubicBezTo>
                    <a:pt x="431717" y="56845"/>
                    <a:pt x="418941" y="57607"/>
                    <a:pt x="406279" y="58216"/>
                  </a:cubicBezTo>
                  <a:lnTo>
                    <a:pt x="406279" y="67360"/>
                  </a:lnTo>
                  <a:lnTo>
                    <a:pt x="483089" y="67360"/>
                  </a:lnTo>
                  <a:close/>
                  <a:moveTo>
                    <a:pt x="1125988" y="52101"/>
                  </a:moveTo>
                  <a:lnTo>
                    <a:pt x="1125988" y="68599"/>
                  </a:lnTo>
                  <a:lnTo>
                    <a:pt x="1140009" y="68599"/>
                  </a:lnTo>
                  <a:lnTo>
                    <a:pt x="1140009" y="52101"/>
                  </a:lnTo>
                  <a:close/>
                  <a:moveTo>
                    <a:pt x="1074782" y="52101"/>
                  </a:moveTo>
                  <a:lnTo>
                    <a:pt x="1074782" y="68599"/>
                  </a:lnTo>
                  <a:lnTo>
                    <a:pt x="1089412" y="68599"/>
                  </a:lnTo>
                  <a:lnTo>
                    <a:pt x="1089412" y="52101"/>
                  </a:lnTo>
                  <a:close/>
                  <a:moveTo>
                    <a:pt x="3155213" y="39319"/>
                  </a:moveTo>
                  <a:lnTo>
                    <a:pt x="3194494" y="39319"/>
                  </a:lnTo>
                  <a:lnTo>
                    <a:pt x="3194494" y="188976"/>
                  </a:lnTo>
                  <a:lnTo>
                    <a:pt x="3155213" y="188976"/>
                  </a:lnTo>
                  <a:close/>
                  <a:moveTo>
                    <a:pt x="2221839" y="37509"/>
                  </a:moveTo>
                  <a:lnTo>
                    <a:pt x="2399195" y="37509"/>
                  </a:lnTo>
                  <a:lnTo>
                    <a:pt x="2399195" y="82581"/>
                  </a:lnTo>
                  <a:lnTo>
                    <a:pt x="2337625" y="82581"/>
                  </a:lnTo>
                  <a:lnTo>
                    <a:pt x="2337625" y="264242"/>
                  </a:lnTo>
                  <a:lnTo>
                    <a:pt x="2283104" y="264242"/>
                  </a:lnTo>
                  <a:lnTo>
                    <a:pt x="2283104" y="82581"/>
                  </a:lnTo>
                  <a:lnTo>
                    <a:pt x="2221839" y="82581"/>
                  </a:lnTo>
                  <a:close/>
                  <a:moveTo>
                    <a:pt x="1982038" y="37509"/>
                  </a:moveTo>
                  <a:lnTo>
                    <a:pt x="2061568" y="37509"/>
                  </a:lnTo>
                  <a:cubicBezTo>
                    <a:pt x="2078434" y="37381"/>
                    <a:pt x="2093716" y="39600"/>
                    <a:pt x="2107414" y="44165"/>
                  </a:cubicBezTo>
                  <a:cubicBezTo>
                    <a:pt x="2121113" y="48731"/>
                    <a:pt x="2132033" y="56412"/>
                    <a:pt x="2140176" y="67208"/>
                  </a:cubicBezTo>
                  <a:cubicBezTo>
                    <a:pt x="2148318" y="78005"/>
                    <a:pt x="2152489" y="92686"/>
                    <a:pt x="2152688" y="111251"/>
                  </a:cubicBezTo>
                  <a:cubicBezTo>
                    <a:pt x="2152468" y="129195"/>
                    <a:pt x="2148271" y="143903"/>
                    <a:pt x="2140097" y="155376"/>
                  </a:cubicBezTo>
                  <a:cubicBezTo>
                    <a:pt x="2131922" y="166848"/>
                    <a:pt x="2121088" y="175323"/>
                    <a:pt x="2107596" y="180800"/>
                  </a:cubicBezTo>
                  <a:cubicBezTo>
                    <a:pt x="2094102" y="186278"/>
                    <a:pt x="2079268" y="188996"/>
                    <a:pt x="2063093" y="188957"/>
                  </a:cubicBezTo>
                  <a:lnTo>
                    <a:pt x="2036559" y="188957"/>
                  </a:lnTo>
                  <a:lnTo>
                    <a:pt x="2036559" y="264242"/>
                  </a:lnTo>
                  <a:lnTo>
                    <a:pt x="1982038" y="264242"/>
                  </a:lnTo>
                  <a:close/>
                  <a:moveTo>
                    <a:pt x="1734388" y="37509"/>
                  </a:moveTo>
                  <a:lnTo>
                    <a:pt x="1813918" y="37509"/>
                  </a:lnTo>
                  <a:cubicBezTo>
                    <a:pt x="1830784" y="37381"/>
                    <a:pt x="1846066" y="39600"/>
                    <a:pt x="1859765" y="44165"/>
                  </a:cubicBezTo>
                  <a:cubicBezTo>
                    <a:pt x="1873463" y="48731"/>
                    <a:pt x="1884383" y="56412"/>
                    <a:pt x="1892526" y="67208"/>
                  </a:cubicBezTo>
                  <a:cubicBezTo>
                    <a:pt x="1900668" y="78005"/>
                    <a:pt x="1904839" y="92686"/>
                    <a:pt x="1905038" y="111251"/>
                  </a:cubicBezTo>
                  <a:cubicBezTo>
                    <a:pt x="1904818" y="129195"/>
                    <a:pt x="1900621" y="143903"/>
                    <a:pt x="1892447" y="155376"/>
                  </a:cubicBezTo>
                  <a:cubicBezTo>
                    <a:pt x="1884272" y="166848"/>
                    <a:pt x="1873439" y="175323"/>
                    <a:pt x="1859946" y="180800"/>
                  </a:cubicBezTo>
                  <a:cubicBezTo>
                    <a:pt x="1846453" y="186278"/>
                    <a:pt x="1831618" y="188996"/>
                    <a:pt x="1815443" y="188957"/>
                  </a:cubicBezTo>
                  <a:lnTo>
                    <a:pt x="1788909" y="188957"/>
                  </a:lnTo>
                  <a:lnTo>
                    <a:pt x="1788909" y="264242"/>
                  </a:lnTo>
                  <a:lnTo>
                    <a:pt x="1734388" y="264242"/>
                  </a:lnTo>
                  <a:close/>
                  <a:moveTo>
                    <a:pt x="764419" y="34118"/>
                  </a:moveTo>
                  <a:lnTo>
                    <a:pt x="764419" y="40862"/>
                  </a:lnTo>
                  <a:lnTo>
                    <a:pt x="877195" y="40862"/>
                  </a:lnTo>
                  <a:lnTo>
                    <a:pt x="877195" y="34118"/>
                  </a:lnTo>
                  <a:close/>
                  <a:moveTo>
                    <a:pt x="1039120" y="17392"/>
                  </a:moveTo>
                  <a:lnTo>
                    <a:pt x="1177195" y="17392"/>
                  </a:lnTo>
                  <a:lnTo>
                    <a:pt x="1177195" y="152076"/>
                  </a:lnTo>
                  <a:lnTo>
                    <a:pt x="1129036" y="152076"/>
                  </a:lnTo>
                  <a:lnTo>
                    <a:pt x="1129036" y="171621"/>
                  </a:lnTo>
                  <a:lnTo>
                    <a:pt x="1177499" y="171621"/>
                  </a:lnTo>
                  <a:lnTo>
                    <a:pt x="1177499" y="211207"/>
                  </a:lnTo>
                  <a:lnTo>
                    <a:pt x="1129036" y="211207"/>
                  </a:lnTo>
                  <a:lnTo>
                    <a:pt x="1129036" y="234383"/>
                  </a:lnTo>
                  <a:cubicBezTo>
                    <a:pt x="1137742" y="233608"/>
                    <a:pt x="1146467" y="232795"/>
                    <a:pt x="1155211" y="231943"/>
                  </a:cubicBezTo>
                  <a:cubicBezTo>
                    <a:pt x="1163955" y="231092"/>
                    <a:pt x="1172604" y="230279"/>
                    <a:pt x="1181157" y="229504"/>
                  </a:cubicBezTo>
                  <a:lnTo>
                    <a:pt x="1182071" y="268224"/>
                  </a:lnTo>
                  <a:cubicBezTo>
                    <a:pt x="1155935" y="271589"/>
                    <a:pt x="1130027" y="274764"/>
                    <a:pt x="1104347" y="277749"/>
                  </a:cubicBezTo>
                  <a:cubicBezTo>
                    <a:pt x="1078668" y="280733"/>
                    <a:pt x="1055503" y="283451"/>
                    <a:pt x="1034853" y="285902"/>
                  </a:cubicBezTo>
                  <a:lnTo>
                    <a:pt x="1029976" y="242617"/>
                  </a:lnTo>
                  <a:cubicBezTo>
                    <a:pt x="1037945" y="242007"/>
                    <a:pt x="1046696" y="241321"/>
                    <a:pt x="1056227" y="240558"/>
                  </a:cubicBezTo>
                  <a:cubicBezTo>
                    <a:pt x="1065758" y="239796"/>
                    <a:pt x="1075804" y="238957"/>
                    <a:pt x="1086364" y="238042"/>
                  </a:cubicBezTo>
                  <a:lnTo>
                    <a:pt x="1086364" y="211207"/>
                  </a:lnTo>
                  <a:lnTo>
                    <a:pt x="1040035" y="211207"/>
                  </a:lnTo>
                  <a:lnTo>
                    <a:pt x="1040035" y="171621"/>
                  </a:lnTo>
                  <a:lnTo>
                    <a:pt x="1086364" y="171621"/>
                  </a:lnTo>
                  <a:lnTo>
                    <a:pt x="1086364" y="152076"/>
                  </a:lnTo>
                  <a:lnTo>
                    <a:pt x="1039120" y="152076"/>
                  </a:lnTo>
                  <a:close/>
                  <a:moveTo>
                    <a:pt x="3253339" y="16764"/>
                  </a:moveTo>
                  <a:lnTo>
                    <a:pt x="3429190" y="16764"/>
                  </a:lnTo>
                  <a:lnTo>
                    <a:pt x="3429190" y="56692"/>
                  </a:lnTo>
                  <a:lnTo>
                    <a:pt x="3361220" y="56692"/>
                  </a:lnTo>
                  <a:lnTo>
                    <a:pt x="3361220" y="78333"/>
                  </a:lnTo>
                  <a:lnTo>
                    <a:pt x="3424314" y="78333"/>
                  </a:lnTo>
                  <a:lnTo>
                    <a:pt x="3424314" y="208178"/>
                  </a:lnTo>
                  <a:cubicBezTo>
                    <a:pt x="3424421" y="216509"/>
                    <a:pt x="3423596" y="223393"/>
                    <a:pt x="3421839" y="228828"/>
                  </a:cubicBezTo>
                  <a:cubicBezTo>
                    <a:pt x="3420082" y="234264"/>
                    <a:pt x="3416745" y="238556"/>
                    <a:pt x="3411828" y="241706"/>
                  </a:cubicBezTo>
                  <a:cubicBezTo>
                    <a:pt x="3406836" y="244798"/>
                    <a:pt x="3401290" y="246767"/>
                    <a:pt x="3395191" y="247612"/>
                  </a:cubicBezTo>
                  <a:cubicBezTo>
                    <a:pt x="3389092" y="248456"/>
                    <a:pt x="3382246" y="248824"/>
                    <a:pt x="3374654" y="248716"/>
                  </a:cubicBezTo>
                  <a:cubicBezTo>
                    <a:pt x="3373954" y="242836"/>
                    <a:pt x="3372530" y="236385"/>
                    <a:pt x="3370379" y="229362"/>
                  </a:cubicBezTo>
                  <a:cubicBezTo>
                    <a:pt x="3368230" y="222339"/>
                    <a:pt x="3365888" y="216192"/>
                    <a:pt x="3363357" y="210921"/>
                  </a:cubicBezTo>
                  <a:cubicBezTo>
                    <a:pt x="3366696" y="211067"/>
                    <a:pt x="3369940" y="211156"/>
                    <a:pt x="3373089" y="211188"/>
                  </a:cubicBezTo>
                  <a:cubicBezTo>
                    <a:pt x="3376238" y="211220"/>
                    <a:pt x="3378490" y="211232"/>
                    <a:pt x="3379844" y="211226"/>
                  </a:cubicBezTo>
                  <a:cubicBezTo>
                    <a:pt x="3381199" y="211251"/>
                    <a:pt x="3382153" y="210972"/>
                    <a:pt x="3382707" y="210388"/>
                  </a:cubicBezTo>
                  <a:cubicBezTo>
                    <a:pt x="3383260" y="209804"/>
                    <a:pt x="3383527" y="208762"/>
                    <a:pt x="3383508" y="207264"/>
                  </a:cubicBezTo>
                  <a:lnTo>
                    <a:pt x="3383508" y="117652"/>
                  </a:lnTo>
                  <a:lnTo>
                    <a:pt x="3361220" y="117652"/>
                  </a:lnTo>
                  <a:lnTo>
                    <a:pt x="3361220" y="292303"/>
                  </a:lnTo>
                  <a:lnTo>
                    <a:pt x="3319805" y="292303"/>
                  </a:lnTo>
                  <a:lnTo>
                    <a:pt x="3319805" y="117652"/>
                  </a:lnTo>
                  <a:lnTo>
                    <a:pt x="3299650" y="117652"/>
                  </a:lnTo>
                  <a:lnTo>
                    <a:pt x="3299650" y="248412"/>
                  </a:lnTo>
                  <a:lnTo>
                    <a:pt x="3259760" y="248412"/>
                  </a:lnTo>
                  <a:lnTo>
                    <a:pt x="3259760" y="78333"/>
                  </a:lnTo>
                  <a:lnTo>
                    <a:pt x="3319805" y="78333"/>
                  </a:lnTo>
                  <a:lnTo>
                    <a:pt x="3319805" y="56692"/>
                  </a:lnTo>
                  <a:lnTo>
                    <a:pt x="3253339" y="56692"/>
                  </a:lnTo>
                  <a:close/>
                  <a:moveTo>
                    <a:pt x="1289056" y="14935"/>
                  </a:moveTo>
                  <a:lnTo>
                    <a:pt x="1317098" y="34747"/>
                  </a:lnTo>
                  <a:cubicBezTo>
                    <a:pt x="1311103" y="44494"/>
                    <a:pt x="1304195" y="54413"/>
                    <a:pt x="1296371" y="64504"/>
                  </a:cubicBezTo>
                  <a:cubicBezTo>
                    <a:pt x="1288548" y="74594"/>
                    <a:pt x="1280115" y="83981"/>
                    <a:pt x="1271073" y="92664"/>
                  </a:cubicBezTo>
                  <a:cubicBezTo>
                    <a:pt x="1275664" y="95281"/>
                    <a:pt x="1279969" y="97899"/>
                    <a:pt x="1283989" y="100517"/>
                  </a:cubicBezTo>
                  <a:cubicBezTo>
                    <a:pt x="1288008" y="103134"/>
                    <a:pt x="1291628" y="105600"/>
                    <a:pt x="1294847" y="107912"/>
                  </a:cubicBezTo>
                  <a:lnTo>
                    <a:pt x="1285703" y="118280"/>
                  </a:lnTo>
                  <a:lnTo>
                    <a:pt x="1286313" y="118280"/>
                  </a:lnTo>
                  <a:lnTo>
                    <a:pt x="1292714" y="117062"/>
                  </a:lnTo>
                  <a:lnTo>
                    <a:pt x="1322584" y="122834"/>
                  </a:lnTo>
                  <a:cubicBezTo>
                    <a:pt x="1320235" y="137452"/>
                    <a:pt x="1317466" y="151955"/>
                    <a:pt x="1314278" y="166344"/>
                  </a:cubicBezTo>
                  <a:cubicBezTo>
                    <a:pt x="1311091" y="180733"/>
                    <a:pt x="1307865" y="193256"/>
                    <a:pt x="1304601" y="203911"/>
                  </a:cubicBezTo>
                  <a:lnTo>
                    <a:pt x="1268939" y="196900"/>
                  </a:lnTo>
                  <a:cubicBezTo>
                    <a:pt x="1270019" y="191973"/>
                    <a:pt x="1271137" y="186359"/>
                    <a:pt x="1272292" y="180060"/>
                  </a:cubicBezTo>
                  <a:cubicBezTo>
                    <a:pt x="1273448" y="173761"/>
                    <a:pt x="1274566" y="167081"/>
                    <a:pt x="1275645" y="160020"/>
                  </a:cubicBezTo>
                  <a:lnTo>
                    <a:pt x="1263453" y="160020"/>
                  </a:lnTo>
                  <a:lnTo>
                    <a:pt x="1263453" y="247192"/>
                  </a:lnTo>
                  <a:cubicBezTo>
                    <a:pt x="1263593" y="257054"/>
                    <a:pt x="1262475" y="265144"/>
                    <a:pt x="1260100" y="271462"/>
                  </a:cubicBezTo>
                  <a:cubicBezTo>
                    <a:pt x="1257725" y="277780"/>
                    <a:pt x="1253255" y="282594"/>
                    <a:pt x="1246689" y="285902"/>
                  </a:cubicBezTo>
                  <a:cubicBezTo>
                    <a:pt x="1240168" y="289141"/>
                    <a:pt x="1232637" y="291198"/>
                    <a:pt x="1224096" y="292074"/>
                  </a:cubicBezTo>
                  <a:cubicBezTo>
                    <a:pt x="1215555" y="292951"/>
                    <a:pt x="1205814" y="293332"/>
                    <a:pt x="1194873" y="293217"/>
                  </a:cubicBezTo>
                  <a:cubicBezTo>
                    <a:pt x="1194162" y="286689"/>
                    <a:pt x="1192612" y="279400"/>
                    <a:pt x="1190225" y="271348"/>
                  </a:cubicBezTo>
                  <a:cubicBezTo>
                    <a:pt x="1187837" y="263296"/>
                    <a:pt x="1185221" y="256159"/>
                    <a:pt x="1182376" y="249936"/>
                  </a:cubicBezTo>
                  <a:cubicBezTo>
                    <a:pt x="1188339" y="250380"/>
                    <a:pt x="1194397" y="250634"/>
                    <a:pt x="1200550" y="250698"/>
                  </a:cubicBezTo>
                  <a:cubicBezTo>
                    <a:pt x="1206703" y="250761"/>
                    <a:pt x="1211008" y="250710"/>
                    <a:pt x="1213466" y="250545"/>
                  </a:cubicBezTo>
                  <a:cubicBezTo>
                    <a:pt x="1215574" y="250583"/>
                    <a:pt x="1217073" y="250279"/>
                    <a:pt x="1217962" y="249631"/>
                  </a:cubicBezTo>
                  <a:cubicBezTo>
                    <a:pt x="1218851" y="248983"/>
                    <a:pt x="1219282" y="247764"/>
                    <a:pt x="1219257" y="245973"/>
                  </a:cubicBezTo>
                  <a:lnTo>
                    <a:pt x="1219257" y="160020"/>
                  </a:lnTo>
                  <a:lnTo>
                    <a:pt x="1183900" y="160020"/>
                  </a:lnTo>
                  <a:lnTo>
                    <a:pt x="1183900" y="118262"/>
                  </a:lnTo>
                  <a:lnTo>
                    <a:pt x="1237850" y="118262"/>
                  </a:lnTo>
                  <a:cubicBezTo>
                    <a:pt x="1229824" y="113182"/>
                    <a:pt x="1221492" y="108331"/>
                    <a:pt x="1212856" y="103708"/>
                  </a:cubicBezTo>
                  <a:cubicBezTo>
                    <a:pt x="1204220" y="99085"/>
                    <a:pt x="1195889" y="94996"/>
                    <a:pt x="1187863" y="91440"/>
                  </a:cubicBezTo>
                  <a:lnTo>
                    <a:pt x="1214990" y="64008"/>
                  </a:lnTo>
                  <a:cubicBezTo>
                    <a:pt x="1222356" y="67005"/>
                    <a:pt x="1229874" y="70459"/>
                    <a:pt x="1237545" y="74371"/>
                  </a:cubicBezTo>
                  <a:cubicBezTo>
                    <a:pt x="1242422" y="68834"/>
                    <a:pt x="1246994" y="62839"/>
                    <a:pt x="1251261" y="56388"/>
                  </a:cubicBezTo>
                  <a:lnTo>
                    <a:pt x="1187253" y="56388"/>
                  </a:lnTo>
                  <a:lnTo>
                    <a:pt x="1187253" y="17068"/>
                  </a:lnTo>
                  <a:lnTo>
                    <a:pt x="1279607" y="17068"/>
                  </a:lnTo>
                  <a:close/>
                  <a:moveTo>
                    <a:pt x="721747" y="12820"/>
                  </a:moveTo>
                  <a:lnTo>
                    <a:pt x="922001" y="12820"/>
                  </a:lnTo>
                  <a:lnTo>
                    <a:pt x="922001" y="88982"/>
                  </a:lnTo>
                  <a:lnTo>
                    <a:pt x="721747" y="88982"/>
                  </a:lnTo>
                  <a:close/>
                  <a:moveTo>
                    <a:pt x="2590400" y="12801"/>
                  </a:moveTo>
                  <a:lnTo>
                    <a:pt x="2706833" y="12801"/>
                  </a:lnTo>
                  <a:lnTo>
                    <a:pt x="2706833" y="77419"/>
                  </a:lnTo>
                  <a:cubicBezTo>
                    <a:pt x="2706770" y="81819"/>
                    <a:pt x="2707049" y="85058"/>
                    <a:pt x="2707672" y="87134"/>
                  </a:cubicBezTo>
                  <a:cubicBezTo>
                    <a:pt x="2708294" y="89211"/>
                    <a:pt x="2709640" y="90239"/>
                    <a:pt x="2711710" y="90220"/>
                  </a:cubicBezTo>
                  <a:lnTo>
                    <a:pt x="2724512" y="90220"/>
                  </a:lnTo>
                  <a:cubicBezTo>
                    <a:pt x="2727242" y="90214"/>
                    <a:pt x="2730316" y="89998"/>
                    <a:pt x="2733732" y="89573"/>
                  </a:cubicBezTo>
                  <a:cubicBezTo>
                    <a:pt x="2737148" y="89147"/>
                    <a:pt x="2740069" y="88550"/>
                    <a:pt x="2742495" y="87782"/>
                  </a:cubicBezTo>
                  <a:cubicBezTo>
                    <a:pt x="2742793" y="93465"/>
                    <a:pt x="2743187" y="99625"/>
                    <a:pt x="2743676" y="106261"/>
                  </a:cubicBezTo>
                  <a:cubicBezTo>
                    <a:pt x="2744165" y="112896"/>
                    <a:pt x="2744787" y="118827"/>
                    <a:pt x="2745543" y="124053"/>
                  </a:cubicBezTo>
                  <a:cubicBezTo>
                    <a:pt x="2742863" y="125234"/>
                    <a:pt x="2739688" y="125996"/>
                    <a:pt x="2736018" y="126339"/>
                  </a:cubicBezTo>
                  <a:cubicBezTo>
                    <a:pt x="2732348" y="126682"/>
                    <a:pt x="2728715" y="126835"/>
                    <a:pt x="2725121" y="126796"/>
                  </a:cubicBezTo>
                  <a:lnTo>
                    <a:pt x="2707443" y="126796"/>
                  </a:lnTo>
                  <a:cubicBezTo>
                    <a:pt x="2690209" y="126885"/>
                    <a:pt x="2678728" y="122898"/>
                    <a:pt x="2673000" y="114833"/>
                  </a:cubicBezTo>
                  <a:cubicBezTo>
                    <a:pt x="2667273" y="106769"/>
                    <a:pt x="2664631" y="94094"/>
                    <a:pt x="2665076" y="76809"/>
                  </a:cubicBezTo>
                  <a:lnTo>
                    <a:pt x="2665076" y="53644"/>
                  </a:lnTo>
                  <a:lnTo>
                    <a:pt x="2631548" y="53644"/>
                  </a:lnTo>
                  <a:cubicBezTo>
                    <a:pt x="2631205" y="68884"/>
                    <a:pt x="2627242" y="83591"/>
                    <a:pt x="2619660" y="97764"/>
                  </a:cubicBezTo>
                  <a:cubicBezTo>
                    <a:pt x="2612078" y="111937"/>
                    <a:pt x="2598362" y="123748"/>
                    <a:pt x="2578512" y="133197"/>
                  </a:cubicBezTo>
                  <a:cubicBezTo>
                    <a:pt x="2575534" y="128517"/>
                    <a:pt x="2571051" y="122866"/>
                    <a:pt x="2565063" y="116243"/>
                  </a:cubicBezTo>
                  <a:cubicBezTo>
                    <a:pt x="2559075" y="109620"/>
                    <a:pt x="2553906" y="104502"/>
                    <a:pt x="2549556" y="100888"/>
                  </a:cubicBezTo>
                  <a:cubicBezTo>
                    <a:pt x="2561767" y="95874"/>
                    <a:pt x="2570806" y="90358"/>
                    <a:pt x="2576672" y="84339"/>
                  </a:cubicBezTo>
                  <a:cubicBezTo>
                    <a:pt x="2582539" y="78320"/>
                    <a:pt x="2586339" y="72013"/>
                    <a:pt x="2588074" y="65419"/>
                  </a:cubicBezTo>
                  <a:cubicBezTo>
                    <a:pt x="2589809" y="58824"/>
                    <a:pt x="2590584" y="52156"/>
                    <a:pt x="2590400" y="45415"/>
                  </a:cubicBezTo>
                  <a:close/>
                  <a:moveTo>
                    <a:pt x="2506275" y="6400"/>
                  </a:moveTo>
                  <a:cubicBezTo>
                    <a:pt x="2514917" y="13385"/>
                    <a:pt x="2524074" y="21209"/>
                    <a:pt x="2533745" y="29870"/>
                  </a:cubicBezTo>
                  <a:cubicBezTo>
                    <a:pt x="2543416" y="38531"/>
                    <a:pt x="2551125" y="46355"/>
                    <a:pt x="2556872" y="53340"/>
                  </a:cubicBezTo>
                  <a:lnTo>
                    <a:pt x="2526696" y="83820"/>
                  </a:lnTo>
                  <a:cubicBezTo>
                    <a:pt x="2521445" y="76511"/>
                    <a:pt x="2514193" y="68192"/>
                    <a:pt x="2504942" y="58864"/>
                  </a:cubicBezTo>
                  <a:cubicBezTo>
                    <a:pt x="2495690" y="49536"/>
                    <a:pt x="2486685" y="40989"/>
                    <a:pt x="2477928" y="33223"/>
                  </a:cubicBezTo>
                  <a:close/>
                  <a:moveTo>
                    <a:pt x="2853442" y="5486"/>
                  </a:moveTo>
                  <a:cubicBezTo>
                    <a:pt x="2862415" y="12135"/>
                    <a:pt x="2871978" y="19564"/>
                    <a:pt x="2882131" y="27775"/>
                  </a:cubicBezTo>
                  <a:cubicBezTo>
                    <a:pt x="2892285" y="35985"/>
                    <a:pt x="2900400" y="43491"/>
                    <a:pt x="2906477" y="50292"/>
                  </a:cubicBezTo>
                  <a:lnTo>
                    <a:pt x="2876607" y="82296"/>
                  </a:lnTo>
                  <a:cubicBezTo>
                    <a:pt x="2871025" y="75317"/>
                    <a:pt x="2863367" y="67405"/>
                    <a:pt x="2853632" y="58559"/>
                  </a:cubicBezTo>
                  <a:cubicBezTo>
                    <a:pt x="2843898" y="49714"/>
                    <a:pt x="2834487" y="41573"/>
                    <a:pt x="2825400" y="34137"/>
                  </a:cubicBezTo>
                  <a:close/>
                  <a:moveTo>
                    <a:pt x="2975972" y="5181"/>
                  </a:moveTo>
                  <a:lnTo>
                    <a:pt x="3023825" y="5181"/>
                  </a:lnTo>
                  <a:lnTo>
                    <a:pt x="3023825" y="96926"/>
                  </a:lnTo>
                  <a:lnTo>
                    <a:pt x="3090272" y="96926"/>
                  </a:lnTo>
                  <a:lnTo>
                    <a:pt x="3090272" y="143256"/>
                  </a:lnTo>
                  <a:lnTo>
                    <a:pt x="3023825" y="143256"/>
                  </a:lnTo>
                  <a:lnTo>
                    <a:pt x="3023825" y="293217"/>
                  </a:lnTo>
                  <a:lnTo>
                    <a:pt x="2975972" y="293217"/>
                  </a:lnTo>
                  <a:lnTo>
                    <a:pt x="2975972" y="143256"/>
                  </a:lnTo>
                  <a:lnTo>
                    <a:pt x="2904953" y="143256"/>
                  </a:lnTo>
                  <a:lnTo>
                    <a:pt x="2904953" y="96926"/>
                  </a:lnTo>
                  <a:lnTo>
                    <a:pt x="2975972" y="96926"/>
                  </a:lnTo>
                  <a:close/>
                  <a:moveTo>
                    <a:pt x="3206724" y="4876"/>
                  </a:moveTo>
                  <a:lnTo>
                    <a:pt x="3247224" y="4876"/>
                  </a:lnTo>
                  <a:lnTo>
                    <a:pt x="3247224" y="125577"/>
                  </a:lnTo>
                  <a:cubicBezTo>
                    <a:pt x="3247454" y="146228"/>
                    <a:pt x="3246352" y="166597"/>
                    <a:pt x="3243918" y="186684"/>
                  </a:cubicBezTo>
                  <a:cubicBezTo>
                    <a:pt x="3241484" y="206771"/>
                    <a:pt x="3236341" y="225808"/>
                    <a:pt x="3228488" y="243794"/>
                  </a:cubicBezTo>
                  <a:cubicBezTo>
                    <a:pt x="3220635" y="261781"/>
                    <a:pt x="3208694" y="277951"/>
                    <a:pt x="3192667" y="292303"/>
                  </a:cubicBezTo>
                  <a:cubicBezTo>
                    <a:pt x="3188714" y="287597"/>
                    <a:pt x="3183526" y="282378"/>
                    <a:pt x="3177099" y="276644"/>
                  </a:cubicBezTo>
                  <a:cubicBezTo>
                    <a:pt x="3170673" y="270910"/>
                    <a:pt x="3164798" y="266376"/>
                    <a:pt x="3159476" y="263042"/>
                  </a:cubicBezTo>
                  <a:cubicBezTo>
                    <a:pt x="3173394" y="251074"/>
                    <a:pt x="3183752" y="237723"/>
                    <a:pt x="3190550" y="222989"/>
                  </a:cubicBezTo>
                  <a:cubicBezTo>
                    <a:pt x="3197349" y="208255"/>
                    <a:pt x="3201795" y="192624"/>
                    <a:pt x="3203887" y="176095"/>
                  </a:cubicBezTo>
                  <a:cubicBezTo>
                    <a:pt x="3205980" y="159566"/>
                    <a:pt x="3206925" y="142625"/>
                    <a:pt x="3206724" y="125272"/>
                  </a:cubicBezTo>
                  <a:close/>
                  <a:moveTo>
                    <a:pt x="1495101" y="3657"/>
                  </a:moveTo>
                  <a:lnTo>
                    <a:pt x="1541431" y="3657"/>
                  </a:lnTo>
                  <a:lnTo>
                    <a:pt x="1541431" y="56692"/>
                  </a:lnTo>
                  <a:lnTo>
                    <a:pt x="1641100" y="56692"/>
                  </a:lnTo>
                  <a:lnTo>
                    <a:pt x="1641100" y="99974"/>
                  </a:lnTo>
                  <a:lnTo>
                    <a:pt x="1541431" y="99974"/>
                  </a:lnTo>
                  <a:lnTo>
                    <a:pt x="1541431" y="146608"/>
                  </a:lnTo>
                  <a:lnTo>
                    <a:pt x="1628908" y="146608"/>
                  </a:lnTo>
                  <a:lnTo>
                    <a:pt x="1628908" y="189280"/>
                  </a:lnTo>
                  <a:lnTo>
                    <a:pt x="1541431" y="189280"/>
                  </a:lnTo>
                  <a:lnTo>
                    <a:pt x="1541431" y="241706"/>
                  </a:lnTo>
                  <a:lnTo>
                    <a:pt x="1657255" y="241706"/>
                  </a:lnTo>
                  <a:lnTo>
                    <a:pt x="1657255" y="284988"/>
                  </a:lnTo>
                  <a:lnTo>
                    <a:pt x="1379887" y="284988"/>
                  </a:lnTo>
                  <a:lnTo>
                    <a:pt x="1379887" y="241706"/>
                  </a:lnTo>
                  <a:lnTo>
                    <a:pt x="1495101" y="241706"/>
                  </a:lnTo>
                  <a:lnTo>
                    <a:pt x="1495101" y="189280"/>
                  </a:lnTo>
                  <a:lnTo>
                    <a:pt x="1416158" y="189280"/>
                  </a:lnTo>
                  <a:lnTo>
                    <a:pt x="1416158" y="146608"/>
                  </a:lnTo>
                  <a:lnTo>
                    <a:pt x="1495101" y="146608"/>
                  </a:lnTo>
                  <a:lnTo>
                    <a:pt x="1495101" y="99974"/>
                  </a:lnTo>
                  <a:lnTo>
                    <a:pt x="1436580" y="99974"/>
                  </a:lnTo>
                  <a:cubicBezTo>
                    <a:pt x="1432312" y="107931"/>
                    <a:pt x="1427969" y="115411"/>
                    <a:pt x="1423549" y="122415"/>
                  </a:cubicBezTo>
                  <a:cubicBezTo>
                    <a:pt x="1419130" y="129419"/>
                    <a:pt x="1414634" y="135756"/>
                    <a:pt x="1410062" y="141427"/>
                  </a:cubicBezTo>
                  <a:cubicBezTo>
                    <a:pt x="1405236" y="137356"/>
                    <a:pt x="1398886" y="132696"/>
                    <a:pt x="1391012" y="127444"/>
                  </a:cubicBezTo>
                  <a:cubicBezTo>
                    <a:pt x="1383138" y="122193"/>
                    <a:pt x="1376178" y="117913"/>
                    <a:pt x="1370133" y="114604"/>
                  </a:cubicBezTo>
                  <a:cubicBezTo>
                    <a:pt x="1381976" y="101746"/>
                    <a:pt x="1392504" y="85782"/>
                    <a:pt x="1401718" y="66713"/>
                  </a:cubicBezTo>
                  <a:cubicBezTo>
                    <a:pt x="1410932" y="47644"/>
                    <a:pt x="1418184" y="27641"/>
                    <a:pt x="1423473" y="6705"/>
                  </a:cubicBezTo>
                  <a:lnTo>
                    <a:pt x="1469498" y="17068"/>
                  </a:lnTo>
                  <a:cubicBezTo>
                    <a:pt x="1465789" y="30429"/>
                    <a:pt x="1461319" y="43637"/>
                    <a:pt x="1456087" y="56692"/>
                  </a:cubicBezTo>
                  <a:lnTo>
                    <a:pt x="1495101" y="56692"/>
                  </a:lnTo>
                  <a:close/>
                  <a:moveTo>
                    <a:pt x="153613" y="933"/>
                  </a:moveTo>
                  <a:cubicBezTo>
                    <a:pt x="155494" y="5429"/>
                    <a:pt x="157527" y="10229"/>
                    <a:pt x="159712" y="15335"/>
                  </a:cubicBezTo>
                  <a:cubicBezTo>
                    <a:pt x="161898" y="20440"/>
                    <a:pt x="163930" y="25393"/>
                    <a:pt x="165809" y="30194"/>
                  </a:cubicBezTo>
                  <a:lnTo>
                    <a:pt x="271843" y="30194"/>
                  </a:lnTo>
                  <a:lnTo>
                    <a:pt x="271843" y="67037"/>
                  </a:lnTo>
                  <a:lnTo>
                    <a:pt x="0" y="67037"/>
                  </a:lnTo>
                  <a:lnTo>
                    <a:pt x="0" y="30194"/>
                  </a:lnTo>
                  <a:lnTo>
                    <a:pt x="113351" y="30194"/>
                  </a:lnTo>
                  <a:cubicBezTo>
                    <a:pt x="112411" y="27121"/>
                    <a:pt x="111394" y="24047"/>
                    <a:pt x="110301" y="20974"/>
                  </a:cubicBezTo>
                  <a:cubicBezTo>
                    <a:pt x="109208" y="17900"/>
                    <a:pt x="108192" y="14979"/>
                    <a:pt x="107252" y="12211"/>
                  </a:cubicBezTo>
                  <a:close/>
                  <a:moveTo>
                    <a:pt x="569042" y="0"/>
                  </a:moveTo>
                  <a:lnTo>
                    <a:pt x="603485" y="35052"/>
                  </a:lnTo>
                  <a:cubicBezTo>
                    <a:pt x="580879" y="39979"/>
                    <a:pt x="556596" y="44145"/>
                    <a:pt x="530638" y="47548"/>
                  </a:cubicBezTo>
                  <a:cubicBezTo>
                    <a:pt x="530384" y="54000"/>
                    <a:pt x="529977" y="60604"/>
                    <a:pt x="529418" y="67360"/>
                  </a:cubicBezTo>
                  <a:lnTo>
                    <a:pt x="620249" y="67360"/>
                  </a:lnTo>
                  <a:lnTo>
                    <a:pt x="620249" y="105765"/>
                  </a:lnTo>
                  <a:lnTo>
                    <a:pt x="525761" y="105765"/>
                  </a:lnTo>
                  <a:cubicBezTo>
                    <a:pt x="525462" y="108674"/>
                    <a:pt x="525145" y="111544"/>
                    <a:pt x="524808" y="114376"/>
                  </a:cubicBezTo>
                  <a:cubicBezTo>
                    <a:pt x="524472" y="117208"/>
                    <a:pt x="524078" y="119926"/>
                    <a:pt x="523627" y="122529"/>
                  </a:cubicBezTo>
                  <a:lnTo>
                    <a:pt x="605314" y="122529"/>
                  </a:lnTo>
                  <a:lnTo>
                    <a:pt x="605314" y="233781"/>
                  </a:lnTo>
                  <a:lnTo>
                    <a:pt x="558374" y="233781"/>
                  </a:lnTo>
                  <a:lnTo>
                    <a:pt x="558374" y="163068"/>
                  </a:lnTo>
                  <a:lnTo>
                    <a:pt x="461753" y="163068"/>
                  </a:lnTo>
                  <a:lnTo>
                    <a:pt x="461753" y="230733"/>
                  </a:lnTo>
                  <a:lnTo>
                    <a:pt x="417252" y="230733"/>
                  </a:lnTo>
                  <a:lnTo>
                    <a:pt x="417252" y="122529"/>
                  </a:lnTo>
                  <a:lnTo>
                    <a:pt x="480650" y="122529"/>
                  </a:lnTo>
                  <a:cubicBezTo>
                    <a:pt x="480803" y="119926"/>
                    <a:pt x="480955" y="117208"/>
                    <a:pt x="481108" y="114376"/>
                  </a:cubicBezTo>
                  <a:cubicBezTo>
                    <a:pt x="481260" y="111544"/>
                    <a:pt x="481412" y="108674"/>
                    <a:pt x="481565" y="105765"/>
                  </a:cubicBezTo>
                  <a:lnTo>
                    <a:pt x="406279" y="105765"/>
                  </a:lnTo>
                  <a:lnTo>
                    <a:pt x="406279" y="109423"/>
                  </a:lnTo>
                  <a:cubicBezTo>
                    <a:pt x="406409" y="127252"/>
                    <a:pt x="405608" y="147000"/>
                    <a:pt x="403875" y="168667"/>
                  </a:cubicBezTo>
                  <a:cubicBezTo>
                    <a:pt x="402142" y="190334"/>
                    <a:pt x="398699" y="211798"/>
                    <a:pt x="393545" y="233059"/>
                  </a:cubicBezTo>
                  <a:cubicBezTo>
                    <a:pt x="388392" y="254320"/>
                    <a:pt x="380749" y="273255"/>
                    <a:pt x="370618" y="289864"/>
                  </a:cubicBezTo>
                  <a:cubicBezTo>
                    <a:pt x="365944" y="286118"/>
                    <a:pt x="359746" y="282029"/>
                    <a:pt x="352025" y="277596"/>
                  </a:cubicBezTo>
                  <a:cubicBezTo>
                    <a:pt x="344303" y="273164"/>
                    <a:pt x="337496" y="269837"/>
                    <a:pt x="331603" y="267614"/>
                  </a:cubicBezTo>
                  <a:cubicBezTo>
                    <a:pt x="341103" y="252419"/>
                    <a:pt x="348079" y="235565"/>
                    <a:pt x="352533" y="217051"/>
                  </a:cubicBezTo>
                  <a:cubicBezTo>
                    <a:pt x="356986" y="198537"/>
                    <a:pt x="359831" y="179922"/>
                    <a:pt x="361067" y="161205"/>
                  </a:cubicBezTo>
                  <a:cubicBezTo>
                    <a:pt x="362303" y="142488"/>
                    <a:pt x="362845" y="125227"/>
                    <a:pt x="362693" y="109423"/>
                  </a:cubicBezTo>
                  <a:lnTo>
                    <a:pt x="362693" y="21945"/>
                  </a:lnTo>
                  <a:cubicBezTo>
                    <a:pt x="387519" y="21025"/>
                    <a:pt x="412509" y="19580"/>
                    <a:pt x="437662" y="17610"/>
                  </a:cubicBezTo>
                  <a:cubicBezTo>
                    <a:pt x="462816" y="15640"/>
                    <a:pt x="486699" y="13179"/>
                    <a:pt x="509313" y="10227"/>
                  </a:cubicBezTo>
                  <a:cubicBezTo>
                    <a:pt x="531926" y="7275"/>
                    <a:pt x="551836" y="3866"/>
                    <a:pt x="56904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3" name="TextBox 30">
              <a:extLst>
                <a:ext uri="{FF2B5EF4-FFF2-40B4-BE49-F238E27FC236}">
                  <a16:creationId xmlns:a16="http://schemas.microsoft.com/office/drawing/2014/main" id="{9829F999-15D7-A3DD-A467-DF65298C83F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634487" y="4439717"/>
              <a:ext cx="1206075" cy="284972"/>
            </a:xfrm>
            <a:custGeom>
              <a:avLst/>
              <a:gdLst/>
              <a:ahLst/>
              <a:cxnLst/>
              <a:rect l="l" t="t" r="r" b="b"/>
              <a:pathLst>
                <a:path w="1206075" h="284972">
                  <a:moveTo>
                    <a:pt x="63399" y="178880"/>
                  </a:moveTo>
                  <a:cubicBezTo>
                    <a:pt x="61570" y="181166"/>
                    <a:pt x="59741" y="183395"/>
                    <a:pt x="57912" y="185567"/>
                  </a:cubicBezTo>
                  <a:cubicBezTo>
                    <a:pt x="56084" y="187738"/>
                    <a:pt x="54255" y="189891"/>
                    <a:pt x="52426" y="192024"/>
                  </a:cubicBezTo>
                  <a:lnTo>
                    <a:pt x="122225" y="192024"/>
                  </a:lnTo>
                  <a:lnTo>
                    <a:pt x="122225" y="178880"/>
                  </a:lnTo>
                  <a:close/>
                  <a:moveTo>
                    <a:pt x="365760" y="156972"/>
                  </a:moveTo>
                  <a:lnTo>
                    <a:pt x="398374" y="186510"/>
                  </a:lnTo>
                  <a:cubicBezTo>
                    <a:pt x="390259" y="202587"/>
                    <a:pt x="381724" y="218681"/>
                    <a:pt x="372771" y="234792"/>
                  </a:cubicBezTo>
                  <a:cubicBezTo>
                    <a:pt x="363817" y="250903"/>
                    <a:pt x="354673" y="266607"/>
                    <a:pt x="345339" y="281905"/>
                  </a:cubicBezTo>
                  <a:lnTo>
                    <a:pt x="307848" y="252060"/>
                  </a:lnTo>
                  <a:cubicBezTo>
                    <a:pt x="316167" y="240457"/>
                    <a:pt x="325514" y="226243"/>
                    <a:pt x="335890" y="209419"/>
                  </a:cubicBezTo>
                  <a:cubicBezTo>
                    <a:pt x="346266" y="192594"/>
                    <a:pt x="356223" y="175112"/>
                    <a:pt x="365760" y="156972"/>
                  </a:cubicBezTo>
                  <a:close/>
                  <a:moveTo>
                    <a:pt x="442875" y="121578"/>
                  </a:moveTo>
                  <a:lnTo>
                    <a:pt x="442875" y="157887"/>
                  </a:lnTo>
                  <a:lnTo>
                    <a:pt x="466649" y="157887"/>
                  </a:lnTo>
                  <a:lnTo>
                    <a:pt x="466649" y="121578"/>
                  </a:lnTo>
                  <a:close/>
                  <a:moveTo>
                    <a:pt x="323698" y="83515"/>
                  </a:moveTo>
                  <a:cubicBezTo>
                    <a:pt x="329444" y="86116"/>
                    <a:pt x="335969" y="89135"/>
                    <a:pt x="343273" y="92571"/>
                  </a:cubicBezTo>
                  <a:cubicBezTo>
                    <a:pt x="350577" y="96007"/>
                    <a:pt x="357711" y="99477"/>
                    <a:pt x="364677" y="102980"/>
                  </a:cubicBezTo>
                  <a:cubicBezTo>
                    <a:pt x="371642" y="106484"/>
                    <a:pt x="377489" y="109638"/>
                    <a:pt x="382220" y="112443"/>
                  </a:cubicBezTo>
                  <a:lnTo>
                    <a:pt x="357531" y="149343"/>
                  </a:lnTo>
                  <a:cubicBezTo>
                    <a:pt x="350787" y="144690"/>
                    <a:pt x="341872" y="139275"/>
                    <a:pt x="330785" y="133097"/>
                  </a:cubicBezTo>
                  <a:cubicBezTo>
                    <a:pt x="319697" y="126920"/>
                    <a:pt x="309410" y="121354"/>
                    <a:pt x="299924" y="116401"/>
                  </a:cubicBezTo>
                  <a:close/>
                  <a:moveTo>
                    <a:pt x="403251" y="82296"/>
                  </a:moveTo>
                  <a:lnTo>
                    <a:pt x="507188" y="82296"/>
                  </a:lnTo>
                  <a:lnTo>
                    <a:pt x="507188" y="197168"/>
                  </a:lnTo>
                  <a:lnTo>
                    <a:pt x="442875" y="197168"/>
                  </a:lnTo>
                  <a:lnTo>
                    <a:pt x="442875" y="216692"/>
                  </a:lnTo>
                  <a:lnTo>
                    <a:pt x="403251" y="216692"/>
                  </a:lnTo>
                  <a:close/>
                  <a:moveTo>
                    <a:pt x="80163" y="79210"/>
                  </a:moveTo>
                  <a:lnTo>
                    <a:pt x="80163" y="89307"/>
                  </a:lnTo>
                  <a:lnTo>
                    <a:pt x="202997" y="89307"/>
                  </a:lnTo>
                  <a:lnTo>
                    <a:pt x="202997" y="79210"/>
                  </a:lnTo>
                  <a:close/>
                  <a:moveTo>
                    <a:pt x="891064" y="72505"/>
                  </a:moveTo>
                  <a:lnTo>
                    <a:pt x="891064" y="138075"/>
                  </a:lnTo>
                  <a:lnTo>
                    <a:pt x="914853" y="138075"/>
                  </a:lnTo>
                  <a:cubicBezTo>
                    <a:pt x="928101" y="138018"/>
                    <a:pt x="937975" y="135006"/>
                    <a:pt x="944475" y="129040"/>
                  </a:cubicBezTo>
                  <a:cubicBezTo>
                    <a:pt x="950974" y="123074"/>
                    <a:pt x="954215" y="114496"/>
                    <a:pt x="954196" y="103308"/>
                  </a:cubicBezTo>
                  <a:cubicBezTo>
                    <a:pt x="954132" y="92017"/>
                    <a:pt x="950600" y="84024"/>
                    <a:pt x="943598" y="79329"/>
                  </a:cubicBezTo>
                  <a:cubicBezTo>
                    <a:pt x="936596" y="74633"/>
                    <a:pt x="926506" y="72359"/>
                    <a:pt x="913328" y="72505"/>
                  </a:cubicBezTo>
                  <a:close/>
                  <a:moveTo>
                    <a:pt x="681514" y="72505"/>
                  </a:moveTo>
                  <a:lnTo>
                    <a:pt x="681514" y="138075"/>
                  </a:lnTo>
                  <a:lnTo>
                    <a:pt x="705303" y="138075"/>
                  </a:lnTo>
                  <a:cubicBezTo>
                    <a:pt x="718551" y="138018"/>
                    <a:pt x="728425" y="135006"/>
                    <a:pt x="734925" y="129040"/>
                  </a:cubicBezTo>
                  <a:cubicBezTo>
                    <a:pt x="741425" y="123074"/>
                    <a:pt x="744665" y="114496"/>
                    <a:pt x="744646" y="103308"/>
                  </a:cubicBezTo>
                  <a:cubicBezTo>
                    <a:pt x="744582" y="92017"/>
                    <a:pt x="741050" y="84024"/>
                    <a:pt x="734048" y="79329"/>
                  </a:cubicBezTo>
                  <a:cubicBezTo>
                    <a:pt x="727046" y="74633"/>
                    <a:pt x="716956" y="72359"/>
                    <a:pt x="703778" y="72505"/>
                  </a:cubicBezTo>
                  <a:close/>
                  <a:moveTo>
                    <a:pt x="80163" y="38672"/>
                  </a:moveTo>
                  <a:lnTo>
                    <a:pt x="80163" y="48464"/>
                  </a:lnTo>
                  <a:lnTo>
                    <a:pt x="202997" y="48464"/>
                  </a:lnTo>
                  <a:lnTo>
                    <a:pt x="202997" y="38672"/>
                  </a:lnTo>
                  <a:close/>
                  <a:moveTo>
                    <a:pt x="1028719" y="29566"/>
                  </a:moveTo>
                  <a:lnTo>
                    <a:pt x="1206075" y="29566"/>
                  </a:lnTo>
                  <a:lnTo>
                    <a:pt x="1206075" y="74638"/>
                  </a:lnTo>
                  <a:lnTo>
                    <a:pt x="1144505" y="74638"/>
                  </a:lnTo>
                  <a:lnTo>
                    <a:pt x="1144505" y="256299"/>
                  </a:lnTo>
                  <a:lnTo>
                    <a:pt x="1089984" y="256299"/>
                  </a:lnTo>
                  <a:lnTo>
                    <a:pt x="1089984" y="74638"/>
                  </a:lnTo>
                  <a:lnTo>
                    <a:pt x="1028719" y="74638"/>
                  </a:lnTo>
                  <a:close/>
                  <a:moveTo>
                    <a:pt x="836543" y="29566"/>
                  </a:moveTo>
                  <a:lnTo>
                    <a:pt x="916073" y="29566"/>
                  </a:lnTo>
                  <a:cubicBezTo>
                    <a:pt x="932939" y="29438"/>
                    <a:pt x="948221" y="31657"/>
                    <a:pt x="961920" y="36222"/>
                  </a:cubicBezTo>
                  <a:cubicBezTo>
                    <a:pt x="975618" y="40788"/>
                    <a:pt x="986538" y="48469"/>
                    <a:pt x="994681" y="59265"/>
                  </a:cubicBezTo>
                  <a:cubicBezTo>
                    <a:pt x="1002823" y="70062"/>
                    <a:pt x="1006994" y="84743"/>
                    <a:pt x="1007193" y="103308"/>
                  </a:cubicBezTo>
                  <a:cubicBezTo>
                    <a:pt x="1006973" y="121252"/>
                    <a:pt x="1002776" y="135960"/>
                    <a:pt x="994602" y="147433"/>
                  </a:cubicBezTo>
                  <a:cubicBezTo>
                    <a:pt x="986427" y="158905"/>
                    <a:pt x="975594" y="167380"/>
                    <a:pt x="962101" y="172857"/>
                  </a:cubicBezTo>
                  <a:cubicBezTo>
                    <a:pt x="948608" y="178335"/>
                    <a:pt x="933773" y="181053"/>
                    <a:pt x="917598" y="181014"/>
                  </a:cubicBezTo>
                  <a:lnTo>
                    <a:pt x="891064" y="181014"/>
                  </a:lnTo>
                  <a:lnTo>
                    <a:pt x="891064" y="256299"/>
                  </a:lnTo>
                  <a:lnTo>
                    <a:pt x="836543" y="256299"/>
                  </a:lnTo>
                  <a:close/>
                  <a:moveTo>
                    <a:pt x="626993" y="29566"/>
                  </a:moveTo>
                  <a:lnTo>
                    <a:pt x="706523" y="29566"/>
                  </a:lnTo>
                  <a:cubicBezTo>
                    <a:pt x="723389" y="29438"/>
                    <a:pt x="738671" y="31657"/>
                    <a:pt x="752370" y="36222"/>
                  </a:cubicBezTo>
                  <a:cubicBezTo>
                    <a:pt x="766068" y="40788"/>
                    <a:pt x="776988" y="48469"/>
                    <a:pt x="785131" y="59265"/>
                  </a:cubicBezTo>
                  <a:cubicBezTo>
                    <a:pt x="793273" y="70062"/>
                    <a:pt x="797444" y="84743"/>
                    <a:pt x="797643" y="103308"/>
                  </a:cubicBezTo>
                  <a:cubicBezTo>
                    <a:pt x="797423" y="121252"/>
                    <a:pt x="793226" y="135960"/>
                    <a:pt x="785052" y="147433"/>
                  </a:cubicBezTo>
                  <a:cubicBezTo>
                    <a:pt x="776877" y="158905"/>
                    <a:pt x="766044" y="167380"/>
                    <a:pt x="752551" y="172857"/>
                  </a:cubicBezTo>
                  <a:cubicBezTo>
                    <a:pt x="739058" y="178335"/>
                    <a:pt x="724223" y="181053"/>
                    <a:pt x="708048" y="181014"/>
                  </a:cubicBezTo>
                  <a:lnTo>
                    <a:pt x="681514" y="181014"/>
                  </a:lnTo>
                  <a:lnTo>
                    <a:pt x="681514" y="256299"/>
                  </a:lnTo>
                  <a:lnTo>
                    <a:pt x="626993" y="256299"/>
                  </a:lnTo>
                  <a:close/>
                  <a:moveTo>
                    <a:pt x="36576" y="5487"/>
                  </a:moveTo>
                  <a:lnTo>
                    <a:pt x="249022" y="5487"/>
                  </a:lnTo>
                  <a:lnTo>
                    <a:pt x="249022" y="122492"/>
                  </a:lnTo>
                  <a:lnTo>
                    <a:pt x="67056" y="122492"/>
                  </a:lnTo>
                  <a:lnTo>
                    <a:pt x="93574" y="130126"/>
                  </a:lnTo>
                  <a:cubicBezTo>
                    <a:pt x="92660" y="132251"/>
                    <a:pt x="91669" y="134338"/>
                    <a:pt x="90602" y="136387"/>
                  </a:cubicBezTo>
                  <a:cubicBezTo>
                    <a:pt x="89535" y="138435"/>
                    <a:pt x="88392" y="140522"/>
                    <a:pt x="87173" y="142647"/>
                  </a:cubicBezTo>
                  <a:lnTo>
                    <a:pt x="122225" y="142647"/>
                  </a:lnTo>
                  <a:lnTo>
                    <a:pt x="122225" y="127378"/>
                  </a:lnTo>
                  <a:lnTo>
                    <a:pt x="168250" y="127378"/>
                  </a:lnTo>
                  <a:lnTo>
                    <a:pt x="168250" y="142647"/>
                  </a:lnTo>
                  <a:lnTo>
                    <a:pt x="260300" y="142647"/>
                  </a:lnTo>
                  <a:lnTo>
                    <a:pt x="260300" y="178880"/>
                  </a:lnTo>
                  <a:lnTo>
                    <a:pt x="168250" y="178880"/>
                  </a:lnTo>
                  <a:lnTo>
                    <a:pt x="168250" y="192024"/>
                  </a:lnTo>
                  <a:lnTo>
                    <a:pt x="245974" y="192024"/>
                  </a:lnTo>
                  <a:lnTo>
                    <a:pt x="245974" y="225819"/>
                  </a:lnTo>
                  <a:lnTo>
                    <a:pt x="168250" y="225819"/>
                  </a:lnTo>
                  <a:lnTo>
                    <a:pt x="168250" y="239573"/>
                  </a:lnTo>
                  <a:lnTo>
                    <a:pt x="280112" y="239573"/>
                  </a:lnTo>
                  <a:lnTo>
                    <a:pt x="280112" y="277330"/>
                  </a:lnTo>
                  <a:lnTo>
                    <a:pt x="8230" y="277330"/>
                  </a:lnTo>
                  <a:lnTo>
                    <a:pt x="8230" y="239573"/>
                  </a:lnTo>
                  <a:lnTo>
                    <a:pt x="122225" y="239573"/>
                  </a:lnTo>
                  <a:lnTo>
                    <a:pt x="122225" y="225819"/>
                  </a:lnTo>
                  <a:lnTo>
                    <a:pt x="46940" y="225819"/>
                  </a:lnTo>
                  <a:lnTo>
                    <a:pt x="46940" y="197809"/>
                  </a:lnTo>
                  <a:cubicBezTo>
                    <a:pt x="45263" y="199623"/>
                    <a:pt x="43587" y="201323"/>
                    <a:pt x="41910" y="202909"/>
                  </a:cubicBezTo>
                  <a:cubicBezTo>
                    <a:pt x="40234" y="204495"/>
                    <a:pt x="38558" y="206042"/>
                    <a:pt x="36881" y="207552"/>
                  </a:cubicBezTo>
                  <a:cubicBezTo>
                    <a:pt x="32258" y="203327"/>
                    <a:pt x="26340" y="198527"/>
                    <a:pt x="19127" y="193151"/>
                  </a:cubicBezTo>
                  <a:cubicBezTo>
                    <a:pt x="11913" y="187776"/>
                    <a:pt x="5538" y="183426"/>
                    <a:pt x="0" y="180103"/>
                  </a:cubicBezTo>
                  <a:cubicBezTo>
                    <a:pt x="9576" y="172946"/>
                    <a:pt x="18542" y="164341"/>
                    <a:pt x="26899" y="154286"/>
                  </a:cubicBezTo>
                  <a:cubicBezTo>
                    <a:pt x="35256" y="144232"/>
                    <a:pt x="42241" y="133634"/>
                    <a:pt x="47854" y="122492"/>
                  </a:cubicBezTo>
                  <a:lnTo>
                    <a:pt x="36576" y="122492"/>
                  </a:lnTo>
                  <a:close/>
                  <a:moveTo>
                    <a:pt x="338633" y="0"/>
                  </a:moveTo>
                  <a:cubicBezTo>
                    <a:pt x="347148" y="4318"/>
                    <a:pt x="356635" y="9320"/>
                    <a:pt x="367094" y="15007"/>
                  </a:cubicBezTo>
                  <a:cubicBezTo>
                    <a:pt x="377552" y="20693"/>
                    <a:pt x="386353" y="25846"/>
                    <a:pt x="393497" y="30465"/>
                  </a:cubicBezTo>
                  <a:lnTo>
                    <a:pt x="393497" y="12802"/>
                  </a:lnTo>
                  <a:lnTo>
                    <a:pt x="592532" y="12802"/>
                  </a:lnTo>
                  <a:lnTo>
                    <a:pt x="592532" y="55741"/>
                  </a:lnTo>
                  <a:lnTo>
                    <a:pt x="571196" y="55741"/>
                  </a:lnTo>
                  <a:lnTo>
                    <a:pt x="571196" y="231946"/>
                  </a:lnTo>
                  <a:cubicBezTo>
                    <a:pt x="571291" y="244433"/>
                    <a:pt x="569653" y="254195"/>
                    <a:pt x="566281" y="261232"/>
                  </a:cubicBezTo>
                  <a:cubicBezTo>
                    <a:pt x="562909" y="268270"/>
                    <a:pt x="557232" y="273537"/>
                    <a:pt x="549250" y="277032"/>
                  </a:cubicBezTo>
                  <a:cubicBezTo>
                    <a:pt x="541097" y="280560"/>
                    <a:pt x="530962" y="282793"/>
                    <a:pt x="518846" y="283732"/>
                  </a:cubicBezTo>
                  <a:cubicBezTo>
                    <a:pt x="506730" y="284671"/>
                    <a:pt x="492176" y="285077"/>
                    <a:pt x="475184" y="284950"/>
                  </a:cubicBezTo>
                  <a:cubicBezTo>
                    <a:pt x="474104" y="278041"/>
                    <a:pt x="471920" y="270161"/>
                    <a:pt x="468630" y="261310"/>
                  </a:cubicBezTo>
                  <a:cubicBezTo>
                    <a:pt x="465341" y="252459"/>
                    <a:pt x="461937" y="244806"/>
                    <a:pt x="458420" y="238353"/>
                  </a:cubicBezTo>
                  <a:cubicBezTo>
                    <a:pt x="465996" y="238948"/>
                    <a:pt x="473737" y="239350"/>
                    <a:pt x="481641" y="239561"/>
                  </a:cubicBezTo>
                  <a:cubicBezTo>
                    <a:pt x="489545" y="239772"/>
                    <a:pt x="496653" y="239882"/>
                    <a:pt x="502966" y="239889"/>
                  </a:cubicBezTo>
                  <a:cubicBezTo>
                    <a:pt x="509278" y="239897"/>
                    <a:pt x="513835" y="239893"/>
                    <a:pt x="516636" y="239878"/>
                  </a:cubicBezTo>
                  <a:cubicBezTo>
                    <a:pt x="520256" y="239776"/>
                    <a:pt x="522847" y="239065"/>
                    <a:pt x="524409" y="237743"/>
                  </a:cubicBezTo>
                  <a:cubicBezTo>
                    <a:pt x="525971" y="236421"/>
                    <a:pt x="526733" y="234183"/>
                    <a:pt x="526695" y="231031"/>
                  </a:cubicBezTo>
                  <a:lnTo>
                    <a:pt x="526695" y="55741"/>
                  </a:lnTo>
                  <a:lnTo>
                    <a:pt x="393497" y="55741"/>
                  </a:lnTo>
                  <a:lnTo>
                    <a:pt x="393497" y="33510"/>
                  </a:lnTo>
                  <a:lnTo>
                    <a:pt x="368199" y="66729"/>
                  </a:lnTo>
                  <a:cubicBezTo>
                    <a:pt x="361798" y="61776"/>
                    <a:pt x="353340" y="56047"/>
                    <a:pt x="342824" y="49541"/>
                  </a:cubicBezTo>
                  <a:cubicBezTo>
                    <a:pt x="332309" y="43034"/>
                    <a:pt x="322479" y="37082"/>
                    <a:pt x="313335" y="316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1A1CD69F-6818-C208-5D15-D2514D6E1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1025" y="4114641"/>
              <a:ext cx="961512" cy="961512"/>
            </a:xfrm>
            <a:prstGeom prst="rect">
              <a:avLst/>
            </a:prstGeom>
          </p:spPr>
        </p:pic>
        <p:sp>
          <p:nvSpPr>
            <p:cNvPr id="36" name="TextBox 33">
              <a:extLst>
                <a:ext uri="{FF2B5EF4-FFF2-40B4-BE49-F238E27FC236}">
                  <a16:creationId xmlns:a16="http://schemas.microsoft.com/office/drawing/2014/main" id="{E497F3CC-2749-EDA0-2754-910FE7FF83F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651880" y="5589714"/>
              <a:ext cx="2099139" cy="289560"/>
            </a:xfrm>
            <a:custGeom>
              <a:avLst/>
              <a:gdLst/>
              <a:ahLst/>
              <a:cxnLst/>
              <a:rect l="l" t="t" r="r" b="b"/>
              <a:pathLst>
                <a:path w="2099139" h="289560">
                  <a:moveTo>
                    <a:pt x="1570006" y="181947"/>
                  </a:moveTo>
                  <a:cubicBezTo>
                    <a:pt x="1568177" y="184233"/>
                    <a:pt x="1566348" y="186462"/>
                    <a:pt x="1564519" y="188634"/>
                  </a:cubicBezTo>
                  <a:cubicBezTo>
                    <a:pt x="1562691" y="190805"/>
                    <a:pt x="1560862" y="192958"/>
                    <a:pt x="1559033" y="195091"/>
                  </a:cubicBezTo>
                  <a:lnTo>
                    <a:pt x="1628832" y="195091"/>
                  </a:lnTo>
                  <a:lnTo>
                    <a:pt x="1628832" y="181947"/>
                  </a:lnTo>
                  <a:close/>
                  <a:moveTo>
                    <a:pt x="747655" y="170993"/>
                  </a:moveTo>
                  <a:cubicBezTo>
                    <a:pt x="755936" y="184049"/>
                    <a:pt x="766502" y="195733"/>
                    <a:pt x="779355" y="206045"/>
                  </a:cubicBezTo>
                  <a:cubicBezTo>
                    <a:pt x="790937" y="196038"/>
                    <a:pt x="800691" y="184354"/>
                    <a:pt x="808615" y="170993"/>
                  </a:cubicBezTo>
                  <a:close/>
                  <a:moveTo>
                    <a:pt x="1872367" y="160039"/>
                  </a:moveTo>
                  <a:lnTo>
                    <a:pt x="1904981" y="189577"/>
                  </a:lnTo>
                  <a:cubicBezTo>
                    <a:pt x="1896866" y="205654"/>
                    <a:pt x="1888331" y="221748"/>
                    <a:pt x="1879378" y="237859"/>
                  </a:cubicBezTo>
                  <a:cubicBezTo>
                    <a:pt x="1870424" y="253970"/>
                    <a:pt x="1861280" y="269674"/>
                    <a:pt x="1851946" y="284972"/>
                  </a:cubicBezTo>
                  <a:lnTo>
                    <a:pt x="1814455" y="255127"/>
                  </a:lnTo>
                  <a:cubicBezTo>
                    <a:pt x="1822774" y="243524"/>
                    <a:pt x="1832121" y="229310"/>
                    <a:pt x="1842497" y="212486"/>
                  </a:cubicBezTo>
                  <a:cubicBezTo>
                    <a:pt x="1852873" y="195661"/>
                    <a:pt x="1862830" y="178179"/>
                    <a:pt x="1872367" y="160039"/>
                  </a:cubicBezTo>
                  <a:close/>
                  <a:moveTo>
                    <a:pt x="837876" y="128321"/>
                  </a:moveTo>
                  <a:lnTo>
                    <a:pt x="865003" y="139599"/>
                  </a:lnTo>
                  <a:cubicBezTo>
                    <a:pt x="859809" y="158458"/>
                    <a:pt x="853053" y="175222"/>
                    <a:pt x="844734" y="189891"/>
                  </a:cubicBezTo>
                  <a:cubicBezTo>
                    <a:pt x="836416" y="204559"/>
                    <a:pt x="826611" y="217361"/>
                    <a:pt x="815321" y="228296"/>
                  </a:cubicBezTo>
                  <a:cubicBezTo>
                    <a:pt x="825087" y="233026"/>
                    <a:pt x="835577" y="237128"/>
                    <a:pt x="846792" y="240602"/>
                  </a:cubicBezTo>
                  <a:cubicBezTo>
                    <a:pt x="858006" y="244075"/>
                    <a:pt x="869867" y="246882"/>
                    <a:pt x="882377" y="249022"/>
                  </a:cubicBezTo>
                  <a:cubicBezTo>
                    <a:pt x="877614" y="254051"/>
                    <a:pt x="872738" y="260300"/>
                    <a:pt x="867747" y="267767"/>
                  </a:cubicBezTo>
                  <a:cubicBezTo>
                    <a:pt x="862755" y="275235"/>
                    <a:pt x="858793" y="282093"/>
                    <a:pt x="855859" y="288341"/>
                  </a:cubicBezTo>
                  <a:cubicBezTo>
                    <a:pt x="840943" y="284830"/>
                    <a:pt x="827037" y="280423"/>
                    <a:pt x="814140" y="275121"/>
                  </a:cubicBezTo>
                  <a:cubicBezTo>
                    <a:pt x="801243" y="269818"/>
                    <a:pt x="789242" y="263659"/>
                    <a:pt x="778135" y="256642"/>
                  </a:cubicBezTo>
                  <a:cubicBezTo>
                    <a:pt x="765931" y="263621"/>
                    <a:pt x="752773" y="269628"/>
                    <a:pt x="738664" y="274663"/>
                  </a:cubicBezTo>
                  <a:cubicBezTo>
                    <a:pt x="724554" y="279699"/>
                    <a:pt x="709568" y="283953"/>
                    <a:pt x="693706" y="287427"/>
                  </a:cubicBezTo>
                  <a:cubicBezTo>
                    <a:pt x="691591" y="281483"/>
                    <a:pt x="688657" y="274854"/>
                    <a:pt x="684905" y="267539"/>
                  </a:cubicBezTo>
                  <a:cubicBezTo>
                    <a:pt x="681152" y="260223"/>
                    <a:pt x="677380" y="254051"/>
                    <a:pt x="673589" y="249022"/>
                  </a:cubicBezTo>
                  <a:cubicBezTo>
                    <a:pt x="686714" y="247054"/>
                    <a:pt x="699173" y="244361"/>
                    <a:pt x="710965" y="240945"/>
                  </a:cubicBezTo>
                  <a:cubicBezTo>
                    <a:pt x="722757" y="237529"/>
                    <a:pt x="733768" y="233312"/>
                    <a:pt x="743998" y="228296"/>
                  </a:cubicBezTo>
                  <a:cubicBezTo>
                    <a:pt x="729723" y="213665"/>
                    <a:pt x="717429" y="196596"/>
                    <a:pt x="707117" y="177089"/>
                  </a:cubicBezTo>
                  <a:lnTo>
                    <a:pt x="725100" y="170993"/>
                  </a:lnTo>
                  <a:lnTo>
                    <a:pt x="698887" y="170993"/>
                  </a:lnTo>
                  <a:lnTo>
                    <a:pt x="698887" y="129845"/>
                  </a:lnTo>
                  <a:lnTo>
                    <a:pt x="830866" y="129845"/>
                  </a:lnTo>
                  <a:close/>
                  <a:moveTo>
                    <a:pt x="1949482" y="124645"/>
                  </a:moveTo>
                  <a:lnTo>
                    <a:pt x="1949482" y="160954"/>
                  </a:lnTo>
                  <a:lnTo>
                    <a:pt x="1973256" y="160954"/>
                  </a:lnTo>
                  <a:lnTo>
                    <a:pt x="1973256" y="124645"/>
                  </a:lnTo>
                  <a:close/>
                  <a:moveTo>
                    <a:pt x="898531" y="91745"/>
                  </a:moveTo>
                  <a:lnTo>
                    <a:pt x="986009" y="91745"/>
                  </a:lnTo>
                  <a:lnTo>
                    <a:pt x="986009" y="202692"/>
                  </a:lnTo>
                  <a:lnTo>
                    <a:pt x="1013441" y="183185"/>
                  </a:lnTo>
                  <a:cubicBezTo>
                    <a:pt x="1014794" y="189929"/>
                    <a:pt x="1016813" y="197244"/>
                    <a:pt x="1019499" y="205131"/>
                  </a:cubicBezTo>
                  <a:cubicBezTo>
                    <a:pt x="1022185" y="213018"/>
                    <a:pt x="1024738" y="219418"/>
                    <a:pt x="1027157" y="224333"/>
                  </a:cubicBezTo>
                  <a:cubicBezTo>
                    <a:pt x="1006101" y="239763"/>
                    <a:pt x="989928" y="251745"/>
                    <a:pt x="978637" y="260277"/>
                  </a:cubicBezTo>
                  <a:cubicBezTo>
                    <a:pt x="967347" y="268810"/>
                    <a:pt x="959256" y="275192"/>
                    <a:pt x="954366" y="279423"/>
                  </a:cubicBezTo>
                  <a:cubicBezTo>
                    <a:pt x="949476" y="283654"/>
                    <a:pt x="946105" y="287034"/>
                    <a:pt x="944251" y="289560"/>
                  </a:cubicBezTo>
                  <a:cubicBezTo>
                    <a:pt x="942353" y="283356"/>
                    <a:pt x="939292" y="276181"/>
                    <a:pt x="935069" y="268034"/>
                  </a:cubicBezTo>
                  <a:cubicBezTo>
                    <a:pt x="930847" y="259887"/>
                    <a:pt x="926795" y="253245"/>
                    <a:pt x="922915" y="248108"/>
                  </a:cubicBezTo>
                  <a:cubicBezTo>
                    <a:pt x="927119" y="245460"/>
                    <a:pt x="931056" y="241535"/>
                    <a:pt x="934726" y="236335"/>
                  </a:cubicBezTo>
                  <a:cubicBezTo>
                    <a:pt x="938397" y="231134"/>
                    <a:pt x="940353" y="225000"/>
                    <a:pt x="940594" y="217932"/>
                  </a:cubicBezTo>
                  <a:lnTo>
                    <a:pt x="940594" y="135636"/>
                  </a:lnTo>
                  <a:lnTo>
                    <a:pt x="898531" y="135636"/>
                  </a:lnTo>
                  <a:close/>
                  <a:moveTo>
                    <a:pt x="592512" y="91745"/>
                  </a:moveTo>
                  <a:lnTo>
                    <a:pt x="668103" y="91745"/>
                  </a:lnTo>
                  <a:lnTo>
                    <a:pt x="668103" y="197816"/>
                  </a:lnTo>
                  <a:lnTo>
                    <a:pt x="690048" y="178004"/>
                  </a:lnTo>
                  <a:cubicBezTo>
                    <a:pt x="692004" y="184227"/>
                    <a:pt x="694569" y="190831"/>
                    <a:pt x="697744" y="197816"/>
                  </a:cubicBezTo>
                  <a:cubicBezTo>
                    <a:pt x="700919" y="204801"/>
                    <a:pt x="703942" y="210490"/>
                    <a:pt x="706812" y="214884"/>
                  </a:cubicBezTo>
                  <a:cubicBezTo>
                    <a:pt x="687762" y="232010"/>
                    <a:pt x="673132" y="245206"/>
                    <a:pt x="662921" y="254475"/>
                  </a:cubicBezTo>
                  <a:cubicBezTo>
                    <a:pt x="652710" y="263743"/>
                    <a:pt x="645395" y="270573"/>
                    <a:pt x="640975" y="274964"/>
                  </a:cubicBezTo>
                  <a:cubicBezTo>
                    <a:pt x="636556" y="279355"/>
                    <a:pt x="633508" y="282798"/>
                    <a:pt x="631831" y="285293"/>
                  </a:cubicBezTo>
                  <a:cubicBezTo>
                    <a:pt x="629920" y="279578"/>
                    <a:pt x="626809" y="273025"/>
                    <a:pt x="622497" y="265634"/>
                  </a:cubicBezTo>
                  <a:cubicBezTo>
                    <a:pt x="618185" y="258242"/>
                    <a:pt x="614083" y="252299"/>
                    <a:pt x="610191" y="247803"/>
                  </a:cubicBezTo>
                  <a:cubicBezTo>
                    <a:pt x="614026" y="245009"/>
                    <a:pt x="617480" y="240919"/>
                    <a:pt x="620554" y="235535"/>
                  </a:cubicBezTo>
                  <a:cubicBezTo>
                    <a:pt x="623627" y="230150"/>
                    <a:pt x="625253" y="223774"/>
                    <a:pt x="625431" y="216408"/>
                  </a:cubicBezTo>
                  <a:lnTo>
                    <a:pt x="625431" y="134112"/>
                  </a:lnTo>
                  <a:lnTo>
                    <a:pt x="592512" y="134112"/>
                  </a:lnTo>
                  <a:close/>
                  <a:moveTo>
                    <a:pt x="1830305" y="86582"/>
                  </a:moveTo>
                  <a:cubicBezTo>
                    <a:pt x="1836051" y="89183"/>
                    <a:pt x="1842576" y="92202"/>
                    <a:pt x="1849880" y="95638"/>
                  </a:cubicBezTo>
                  <a:cubicBezTo>
                    <a:pt x="1857184" y="99074"/>
                    <a:pt x="1864319" y="102544"/>
                    <a:pt x="1871284" y="106047"/>
                  </a:cubicBezTo>
                  <a:cubicBezTo>
                    <a:pt x="1878249" y="109551"/>
                    <a:pt x="1884097" y="112705"/>
                    <a:pt x="1888827" y="115510"/>
                  </a:cubicBezTo>
                  <a:lnTo>
                    <a:pt x="1864138" y="152410"/>
                  </a:lnTo>
                  <a:cubicBezTo>
                    <a:pt x="1857394" y="147757"/>
                    <a:pt x="1848479" y="142342"/>
                    <a:pt x="1837392" y="136164"/>
                  </a:cubicBezTo>
                  <a:cubicBezTo>
                    <a:pt x="1826305" y="129987"/>
                    <a:pt x="1816018" y="124421"/>
                    <a:pt x="1806531" y="119468"/>
                  </a:cubicBezTo>
                  <a:close/>
                  <a:moveTo>
                    <a:pt x="1909858" y="85363"/>
                  </a:moveTo>
                  <a:lnTo>
                    <a:pt x="2013795" y="85363"/>
                  </a:lnTo>
                  <a:lnTo>
                    <a:pt x="2013795" y="200235"/>
                  </a:lnTo>
                  <a:lnTo>
                    <a:pt x="1949482" y="200235"/>
                  </a:lnTo>
                  <a:lnTo>
                    <a:pt x="1949482" y="219759"/>
                  </a:lnTo>
                  <a:lnTo>
                    <a:pt x="1909858" y="219759"/>
                  </a:lnTo>
                  <a:close/>
                  <a:moveTo>
                    <a:pt x="1586770" y="82277"/>
                  </a:moveTo>
                  <a:lnTo>
                    <a:pt x="1586770" y="92374"/>
                  </a:lnTo>
                  <a:lnTo>
                    <a:pt x="1709604" y="92374"/>
                  </a:lnTo>
                  <a:lnTo>
                    <a:pt x="1709604" y="82277"/>
                  </a:lnTo>
                  <a:close/>
                  <a:moveTo>
                    <a:pt x="264071" y="75572"/>
                  </a:moveTo>
                  <a:lnTo>
                    <a:pt x="264071" y="141142"/>
                  </a:lnTo>
                  <a:lnTo>
                    <a:pt x="287860" y="141142"/>
                  </a:lnTo>
                  <a:cubicBezTo>
                    <a:pt x="301108" y="141085"/>
                    <a:pt x="310982" y="138073"/>
                    <a:pt x="317482" y="132107"/>
                  </a:cubicBezTo>
                  <a:cubicBezTo>
                    <a:pt x="323981" y="126141"/>
                    <a:pt x="327222" y="117563"/>
                    <a:pt x="327203" y="106375"/>
                  </a:cubicBezTo>
                  <a:cubicBezTo>
                    <a:pt x="327139" y="95084"/>
                    <a:pt x="323607" y="87091"/>
                    <a:pt x="316605" y="82396"/>
                  </a:cubicBezTo>
                  <a:cubicBezTo>
                    <a:pt x="309603" y="77700"/>
                    <a:pt x="299513" y="75426"/>
                    <a:pt x="286335" y="75572"/>
                  </a:cubicBezTo>
                  <a:close/>
                  <a:moveTo>
                    <a:pt x="54521" y="75572"/>
                  </a:moveTo>
                  <a:lnTo>
                    <a:pt x="54521" y="141142"/>
                  </a:lnTo>
                  <a:lnTo>
                    <a:pt x="78310" y="141142"/>
                  </a:lnTo>
                  <a:cubicBezTo>
                    <a:pt x="91558" y="141085"/>
                    <a:pt x="101432" y="138073"/>
                    <a:pt x="107932" y="132107"/>
                  </a:cubicBezTo>
                  <a:cubicBezTo>
                    <a:pt x="114431" y="126141"/>
                    <a:pt x="117672" y="117563"/>
                    <a:pt x="117653" y="106375"/>
                  </a:cubicBezTo>
                  <a:cubicBezTo>
                    <a:pt x="117589" y="95084"/>
                    <a:pt x="114057" y="87091"/>
                    <a:pt x="107055" y="82396"/>
                  </a:cubicBezTo>
                  <a:cubicBezTo>
                    <a:pt x="100053" y="77700"/>
                    <a:pt x="89963" y="75426"/>
                    <a:pt x="76785" y="75572"/>
                  </a:cubicBezTo>
                  <a:close/>
                  <a:moveTo>
                    <a:pt x="1586770" y="41739"/>
                  </a:moveTo>
                  <a:lnTo>
                    <a:pt x="1586770" y="51531"/>
                  </a:lnTo>
                  <a:lnTo>
                    <a:pt x="1709604" y="51531"/>
                  </a:lnTo>
                  <a:lnTo>
                    <a:pt x="1709604" y="41739"/>
                  </a:lnTo>
                  <a:close/>
                  <a:moveTo>
                    <a:pt x="1211275" y="34443"/>
                  </a:moveTo>
                  <a:lnTo>
                    <a:pt x="1250556" y="34443"/>
                  </a:lnTo>
                  <a:lnTo>
                    <a:pt x="1250556" y="184100"/>
                  </a:lnTo>
                  <a:lnTo>
                    <a:pt x="1211275" y="184100"/>
                  </a:lnTo>
                  <a:close/>
                  <a:moveTo>
                    <a:pt x="401726" y="32633"/>
                  </a:moveTo>
                  <a:lnTo>
                    <a:pt x="579082" y="32633"/>
                  </a:lnTo>
                  <a:lnTo>
                    <a:pt x="579082" y="77705"/>
                  </a:lnTo>
                  <a:lnTo>
                    <a:pt x="517512" y="77705"/>
                  </a:lnTo>
                  <a:lnTo>
                    <a:pt x="517512" y="259366"/>
                  </a:lnTo>
                  <a:lnTo>
                    <a:pt x="462991" y="259366"/>
                  </a:lnTo>
                  <a:lnTo>
                    <a:pt x="462991" y="77705"/>
                  </a:lnTo>
                  <a:lnTo>
                    <a:pt x="401726" y="77705"/>
                  </a:lnTo>
                  <a:close/>
                  <a:moveTo>
                    <a:pt x="209550" y="32633"/>
                  </a:moveTo>
                  <a:lnTo>
                    <a:pt x="289080" y="32633"/>
                  </a:lnTo>
                  <a:cubicBezTo>
                    <a:pt x="305946" y="32505"/>
                    <a:pt x="321228" y="34724"/>
                    <a:pt x="334926" y="39289"/>
                  </a:cubicBezTo>
                  <a:cubicBezTo>
                    <a:pt x="348625" y="43855"/>
                    <a:pt x="359545" y="51536"/>
                    <a:pt x="367688" y="62332"/>
                  </a:cubicBezTo>
                  <a:cubicBezTo>
                    <a:pt x="375830" y="73129"/>
                    <a:pt x="380001" y="87810"/>
                    <a:pt x="380200" y="106375"/>
                  </a:cubicBezTo>
                  <a:cubicBezTo>
                    <a:pt x="379980" y="124319"/>
                    <a:pt x="375783" y="139027"/>
                    <a:pt x="367609" y="150500"/>
                  </a:cubicBezTo>
                  <a:cubicBezTo>
                    <a:pt x="359434" y="161972"/>
                    <a:pt x="348601" y="170447"/>
                    <a:pt x="335108" y="175924"/>
                  </a:cubicBezTo>
                  <a:cubicBezTo>
                    <a:pt x="321615" y="181402"/>
                    <a:pt x="306780" y="184120"/>
                    <a:pt x="290605" y="184081"/>
                  </a:cubicBezTo>
                  <a:lnTo>
                    <a:pt x="264071" y="184081"/>
                  </a:lnTo>
                  <a:lnTo>
                    <a:pt x="264071" y="259366"/>
                  </a:lnTo>
                  <a:lnTo>
                    <a:pt x="209550" y="259366"/>
                  </a:lnTo>
                  <a:close/>
                  <a:moveTo>
                    <a:pt x="0" y="32633"/>
                  </a:moveTo>
                  <a:lnTo>
                    <a:pt x="79530" y="32633"/>
                  </a:lnTo>
                  <a:cubicBezTo>
                    <a:pt x="96396" y="32505"/>
                    <a:pt x="111678" y="34724"/>
                    <a:pt x="125377" y="39289"/>
                  </a:cubicBezTo>
                  <a:cubicBezTo>
                    <a:pt x="139075" y="43855"/>
                    <a:pt x="149995" y="51536"/>
                    <a:pt x="158138" y="62332"/>
                  </a:cubicBezTo>
                  <a:cubicBezTo>
                    <a:pt x="166280" y="73129"/>
                    <a:pt x="170451" y="87810"/>
                    <a:pt x="170650" y="106375"/>
                  </a:cubicBezTo>
                  <a:cubicBezTo>
                    <a:pt x="170430" y="124319"/>
                    <a:pt x="166233" y="139027"/>
                    <a:pt x="158059" y="150500"/>
                  </a:cubicBezTo>
                  <a:cubicBezTo>
                    <a:pt x="149884" y="161972"/>
                    <a:pt x="139051" y="170447"/>
                    <a:pt x="125558" y="175924"/>
                  </a:cubicBezTo>
                  <a:cubicBezTo>
                    <a:pt x="112065" y="181402"/>
                    <a:pt x="97230" y="184120"/>
                    <a:pt x="81055" y="184081"/>
                  </a:cubicBezTo>
                  <a:lnTo>
                    <a:pt x="54521" y="184081"/>
                  </a:lnTo>
                  <a:lnTo>
                    <a:pt x="54521" y="259366"/>
                  </a:lnTo>
                  <a:lnTo>
                    <a:pt x="0" y="259366"/>
                  </a:lnTo>
                  <a:close/>
                  <a:moveTo>
                    <a:pt x="1309401" y="11888"/>
                  </a:moveTo>
                  <a:lnTo>
                    <a:pt x="1485252" y="11888"/>
                  </a:lnTo>
                  <a:lnTo>
                    <a:pt x="1485252" y="51816"/>
                  </a:lnTo>
                  <a:lnTo>
                    <a:pt x="1417282" y="51816"/>
                  </a:lnTo>
                  <a:lnTo>
                    <a:pt x="1417282" y="73457"/>
                  </a:lnTo>
                  <a:lnTo>
                    <a:pt x="1480376" y="73457"/>
                  </a:lnTo>
                  <a:lnTo>
                    <a:pt x="1480376" y="203302"/>
                  </a:lnTo>
                  <a:cubicBezTo>
                    <a:pt x="1480483" y="211633"/>
                    <a:pt x="1479659" y="218517"/>
                    <a:pt x="1477901" y="223952"/>
                  </a:cubicBezTo>
                  <a:cubicBezTo>
                    <a:pt x="1476144" y="229388"/>
                    <a:pt x="1472807" y="233680"/>
                    <a:pt x="1467890" y="236830"/>
                  </a:cubicBezTo>
                  <a:cubicBezTo>
                    <a:pt x="1462898" y="239922"/>
                    <a:pt x="1457352" y="241891"/>
                    <a:pt x="1451253" y="242736"/>
                  </a:cubicBezTo>
                  <a:cubicBezTo>
                    <a:pt x="1445154" y="243580"/>
                    <a:pt x="1438309" y="243948"/>
                    <a:pt x="1430716" y="243840"/>
                  </a:cubicBezTo>
                  <a:cubicBezTo>
                    <a:pt x="1430016" y="237960"/>
                    <a:pt x="1428592" y="231509"/>
                    <a:pt x="1426442" y="224486"/>
                  </a:cubicBezTo>
                  <a:cubicBezTo>
                    <a:pt x="1424292" y="217463"/>
                    <a:pt x="1421951" y="211316"/>
                    <a:pt x="1419419" y="206045"/>
                  </a:cubicBezTo>
                  <a:cubicBezTo>
                    <a:pt x="1422759" y="206191"/>
                    <a:pt x="1426003" y="206280"/>
                    <a:pt x="1429151" y="206312"/>
                  </a:cubicBezTo>
                  <a:cubicBezTo>
                    <a:pt x="1432300" y="206344"/>
                    <a:pt x="1434552" y="206356"/>
                    <a:pt x="1435906" y="206350"/>
                  </a:cubicBezTo>
                  <a:cubicBezTo>
                    <a:pt x="1437261" y="206375"/>
                    <a:pt x="1438215" y="206096"/>
                    <a:pt x="1438769" y="205512"/>
                  </a:cubicBezTo>
                  <a:cubicBezTo>
                    <a:pt x="1439322" y="204928"/>
                    <a:pt x="1439590" y="203886"/>
                    <a:pt x="1439570" y="202388"/>
                  </a:cubicBezTo>
                  <a:lnTo>
                    <a:pt x="1439570" y="112776"/>
                  </a:lnTo>
                  <a:lnTo>
                    <a:pt x="1417282" y="112776"/>
                  </a:lnTo>
                  <a:lnTo>
                    <a:pt x="1417282" y="287427"/>
                  </a:lnTo>
                  <a:lnTo>
                    <a:pt x="1375867" y="287427"/>
                  </a:lnTo>
                  <a:lnTo>
                    <a:pt x="1375867" y="112776"/>
                  </a:lnTo>
                  <a:lnTo>
                    <a:pt x="1355712" y="112776"/>
                  </a:lnTo>
                  <a:lnTo>
                    <a:pt x="1355712" y="243536"/>
                  </a:lnTo>
                  <a:lnTo>
                    <a:pt x="1315822" y="243536"/>
                  </a:lnTo>
                  <a:lnTo>
                    <a:pt x="1315822" y="73457"/>
                  </a:lnTo>
                  <a:lnTo>
                    <a:pt x="1375867" y="73457"/>
                  </a:lnTo>
                  <a:lnTo>
                    <a:pt x="1375867" y="51816"/>
                  </a:lnTo>
                  <a:lnTo>
                    <a:pt x="1309401" y="51816"/>
                  </a:lnTo>
                  <a:close/>
                  <a:moveTo>
                    <a:pt x="1543183" y="8554"/>
                  </a:moveTo>
                  <a:lnTo>
                    <a:pt x="1755629" y="8554"/>
                  </a:lnTo>
                  <a:lnTo>
                    <a:pt x="1755629" y="125559"/>
                  </a:lnTo>
                  <a:lnTo>
                    <a:pt x="1573663" y="125559"/>
                  </a:lnTo>
                  <a:lnTo>
                    <a:pt x="1600181" y="133193"/>
                  </a:lnTo>
                  <a:cubicBezTo>
                    <a:pt x="1599267" y="135318"/>
                    <a:pt x="1598276" y="137405"/>
                    <a:pt x="1597209" y="139454"/>
                  </a:cubicBezTo>
                  <a:cubicBezTo>
                    <a:pt x="1596142" y="141502"/>
                    <a:pt x="1594999" y="143589"/>
                    <a:pt x="1593780" y="145714"/>
                  </a:cubicBezTo>
                  <a:lnTo>
                    <a:pt x="1628832" y="145714"/>
                  </a:lnTo>
                  <a:lnTo>
                    <a:pt x="1628832" y="130445"/>
                  </a:lnTo>
                  <a:lnTo>
                    <a:pt x="1674857" y="130445"/>
                  </a:lnTo>
                  <a:lnTo>
                    <a:pt x="1674857" y="145714"/>
                  </a:lnTo>
                  <a:lnTo>
                    <a:pt x="1766907" y="145714"/>
                  </a:lnTo>
                  <a:lnTo>
                    <a:pt x="1766907" y="181947"/>
                  </a:lnTo>
                  <a:lnTo>
                    <a:pt x="1674857" y="181947"/>
                  </a:lnTo>
                  <a:lnTo>
                    <a:pt x="1674857" y="195091"/>
                  </a:lnTo>
                  <a:lnTo>
                    <a:pt x="1752581" y="195091"/>
                  </a:lnTo>
                  <a:lnTo>
                    <a:pt x="1752581" y="228886"/>
                  </a:lnTo>
                  <a:lnTo>
                    <a:pt x="1674857" y="228886"/>
                  </a:lnTo>
                  <a:lnTo>
                    <a:pt x="1674857" y="242640"/>
                  </a:lnTo>
                  <a:lnTo>
                    <a:pt x="1786719" y="242640"/>
                  </a:lnTo>
                  <a:lnTo>
                    <a:pt x="1786719" y="280397"/>
                  </a:lnTo>
                  <a:lnTo>
                    <a:pt x="1514837" y="280397"/>
                  </a:lnTo>
                  <a:lnTo>
                    <a:pt x="1514837" y="242640"/>
                  </a:lnTo>
                  <a:lnTo>
                    <a:pt x="1628832" y="242640"/>
                  </a:lnTo>
                  <a:lnTo>
                    <a:pt x="1628832" y="228886"/>
                  </a:lnTo>
                  <a:lnTo>
                    <a:pt x="1553547" y="228886"/>
                  </a:lnTo>
                  <a:lnTo>
                    <a:pt x="1553547" y="200876"/>
                  </a:lnTo>
                  <a:cubicBezTo>
                    <a:pt x="1551870" y="202690"/>
                    <a:pt x="1550194" y="204390"/>
                    <a:pt x="1548517" y="205976"/>
                  </a:cubicBezTo>
                  <a:cubicBezTo>
                    <a:pt x="1546841" y="207562"/>
                    <a:pt x="1545165" y="209109"/>
                    <a:pt x="1543488" y="210619"/>
                  </a:cubicBezTo>
                  <a:cubicBezTo>
                    <a:pt x="1538865" y="206394"/>
                    <a:pt x="1532947" y="201594"/>
                    <a:pt x="1525734" y="196218"/>
                  </a:cubicBezTo>
                  <a:cubicBezTo>
                    <a:pt x="1518520" y="190843"/>
                    <a:pt x="1512145" y="186493"/>
                    <a:pt x="1506607" y="183170"/>
                  </a:cubicBezTo>
                  <a:cubicBezTo>
                    <a:pt x="1516183" y="176013"/>
                    <a:pt x="1525149" y="167408"/>
                    <a:pt x="1533506" y="157353"/>
                  </a:cubicBezTo>
                  <a:cubicBezTo>
                    <a:pt x="1541863" y="147299"/>
                    <a:pt x="1548848" y="136701"/>
                    <a:pt x="1554461" y="125559"/>
                  </a:cubicBezTo>
                  <a:lnTo>
                    <a:pt x="1543183" y="125559"/>
                  </a:lnTo>
                  <a:close/>
                  <a:moveTo>
                    <a:pt x="722662" y="7925"/>
                  </a:moveTo>
                  <a:lnTo>
                    <a:pt x="839095" y="7925"/>
                  </a:lnTo>
                  <a:lnTo>
                    <a:pt x="839095" y="72543"/>
                  </a:lnTo>
                  <a:cubicBezTo>
                    <a:pt x="839032" y="76943"/>
                    <a:pt x="839311" y="80182"/>
                    <a:pt x="839934" y="82258"/>
                  </a:cubicBezTo>
                  <a:cubicBezTo>
                    <a:pt x="840556" y="84335"/>
                    <a:pt x="841902" y="85363"/>
                    <a:pt x="843972" y="85344"/>
                  </a:cubicBezTo>
                  <a:lnTo>
                    <a:pt x="856774" y="85344"/>
                  </a:lnTo>
                  <a:cubicBezTo>
                    <a:pt x="859504" y="85338"/>
                    <a:pt x="862578" y="85122"/>
                    <a:pt x="865994" y="84697"/>
                  </a:cubicBezTo>
                  <a:cubicBezTo>
                    <a:pt x="869410" y="84271"/>
                    <a:pt x="872331" y="83674"/>
                    <a:pt x="874757" y="82906"/>
                  </a:cubicBezTo>
                  <a:cubicBezTo>
                    <a:pt x="875055" y="88589"/>
                    <a:pt x="875449" y="94749"/>
                    <a:pt x="875938" y="101385"/>
                  </a:cubicBezTo>
                  <a:cubicBezTo>
                    <a:pt x="876427" y="108020"/>
                    <a:pt x="877049" y="113951"/>
                    <a:pt x="877805" y="119177"/>
                  </a:cubicBezTo>
                  <a:cubicBezTo>
                    <a:pt x="875125" y="120358"/>
                    <a:pt x="871950" y="121120"/>
                    <a:pt x="868280" y="121463"/>
                  </a:cubicBezTo>
                  <a:cubicBezTo>
                    <a:pt x="864610" y="121806"/>
                    <a:pt x="860978" y="121959"/>
                    <a:pt x="857383" y="121920"/>
                  </a:cubicBezTo>
                  <a:lnTo>
                    <a:pt x="839705" y="121920"/>
                  </a:lnTo>
                  <a:cubicBezTo>
                    <a:pt x="822471" y="122009"/>
                    <a:pt x="810990" y="118022"/>
                    <a:pt x="805263" y="109957"/>
                  </a:cubicBezTo>
                  <a:cubicBezTo>
                    <a:pt x="799535" y="101893"/>
                    <a:pt x="796893" y="89218"/>
                    <a:pt x="797338" y="71933"/>
                  </a:cubicBezTo>
                  <a:lnTo>
                    <a:pt x="797338" y="48768"/>
                  </a:lnTo>
                  <a:lnTo>
                    <a:pt x="763810" y="48768"/>
                  </a:lnTo>
                  <a:cubicBezTo>
                    <a:pt x="763467" y="64008"/>
                    <a:pt x="759504" y="78715"/>
                    <a:pt x="751923" y="92888"/>
                  </a:cubicBezTo>
                  <a:cubicBezTo>
                    <a:pt x="744341" y="107061"/>
                    <a:pt x="730625" y="118872"/>
                    <a:pt x="710775" y="128321"/>
                  </a:cubicBezTo>
                  <a:cubicBezTo>
                    <a:pt x="707796" y="123641"/>
                    <a:pt x="703313" y="117990"/>
                    <a:pt x="697325" y="111367"/>
                  </a:cubicBezTo>
                  <a:cubicBezTo>
                    <a:pt x="691337" y="104744"/>
                    <a:pt x="686168" y="99626"/>
                    <a:pt x="681819" y="96012"/>
                  </a:cubicBezTo>
                  <a:cubicBezTo>
                    <a:pt x="694029" y="90998"/>
                    <a:pt x="703068" y="85482"/>
                    <a:pt x="708934" y="79463"/>
                  </a:cubicBezTo>
                  <a:cubicBezTo>
                    <a:pt x="714801" y="73444"/>
                    <a:pt x="718602" y="67137"/>
                    <a:pt x="720336" y="60543"/>
                  </a:cubicBezTo>
                  <a:cubicBezTo>
                    <a:pt x="722071" y="53948"/>
                    <a:pt x="722846" y="47280"/>
                    <a:pt x="722662" y="40539"/>
                  </a:cubicBezTo>
                  <a:close/>
                  <a:moveTo>
                    <a:pt x="1845240" y="3067"/>
                  </a:moveTo>
                  <a:cubicBezTo>
                    <a:pt x="1853756" y="7385"/>
                    <a:pt x="1863242" y="12387"/>
                    <a:pt x="1873701" y="18074"/>
                  </a:cubicBezTo>
                  <a:cubicBezTo>
                    <a:pt x="1884159" y="23760"/>
                    <a:pt x="1892961" y="28913"/>
                    <a:pt x="1900104" y="33532"/>
                  </a:cubicBezTo>
                  <a:lnTo>
                    <a:pt x="1900104" y="15869"/>
                  </a:lnTo>
                  <a:lnTo>
                    <a:pt x="2099139" y="15869"/>
                  </a:lnTo>
                  <a:lnTo>
                    <a:pt x="2099139" y="58808"/>
                  </a:lnTo>
                  <a:lnTo>
                    <a:pt x="2077803" y="58808"/>
                  </a:lnTo>
                  <a:lnTo>
                    <a:pt x="2077803" y="235013"/>
                  </a:lnTo>
                  <a:cubicBezTo>
                    <a:pt x="2077898" y="247500"/>
                    <a:pt x="2076259" y="257262"/>
                    <a:pt x="2072888" y="264299"/>
                  </a:cubicBezTo>
                  <a:cubicBezTo>
                    <a:pt x="2069516" y="271337"/>
                    <a:pt x="2063839" y="276604"/>
                    <a:pt x="2055857" y="280099"/>
                  </a:cubicBezTo>
                  <a:cubicBezTo>
                    <a:pt x="2047704" y="283627"/>
                    <a:pt x="2037569" y="285860"/>
                    <a:pt x="2025453" y="286799"/>
                  </a:cubicBezTo>
                  <a:cubicBezTo>
                    <a:pt x="2013337" y="287738"/>
                    <a:pt x="1998783" y="288144"/>
                    <a:pt x="1981791" y="288017"/>
                  </a:cubicBezTo>
                  <a:cubicBezTo>
                    <a:pt x="1980711" y="281108"/>
                    <a:pt x="1978527" y="273228"/>
                    <a:pt x="1975238" y="264377"/>
                  </a:cubicBezTo>
                  <a:cubicBezTo>
                    <a:pt x="1971948" y="255526"/>
                    <a:pt x="1968544" y="247873"/>
                    <a:pt x="1965027" y="241420"/>
                  </a:cubicBezTo>
                  <a:cubicBezTo>
                    <a:pt x="1972603" y="242015"/>
                    <a:pt x="1980344" y="242417"/>
                    <a:pt x="1988248" y="242628"/>
                  </a:cubicBezTo>
                  <a:cubicBezTo>
                    <a:pt x="1996152" y="242839"/>
                    <a:pt x="2003260" y="242949"/>
                    <a:pt x="2009572" y="242956"/>
                  </a:cubicBezTo>
                  <a:cubicBezTo>
                    <a:pt x="2015885" y="242964"/>
                    <a:pt x="2020442" y="242960"/>
                    <a:pt x="2023243" y="242945"/>
                  </a:cubicBezTo>
                  <a:cubicBezTo>
                    <a:pt x="2026863" y="242843"/>
                    <a:pt x="2029454" y="242132"/>
                    <a:pt x="2031016" y="240810"/>
                  </a:cubicBezTo>
                  <a:cubicBezTo>
                    <a:pt x="2032578" y="239488"/>
                    <a:pt x="2033340" y="237250"/>
                    <a:pt x="2033302" y="234098"/>
                  </a:cubicBezTo>
                  <a:lnTo>
                    <a:pt x="2033302" y="58808"/>
                  </a:lnTo>
                  <a:lnTo>
                    <a:pt x="1900104" y="58808"/>
                  </a:lnTo>
                  <a:lnTo>
                    <a:pt x="1900104" y="36577"/>
                  </a:lnTo>
                  <a:lnTo>
                    <a:pt x="1874806" y="69796"/>
                  </a:lnTo>
                  <a:cubicBezTo>
                    <a:pt x="1868405" y="64843"/>
                    <a:pt x="1859947" y="59114"/>
                    <a:pt x="1849431" y="52608"/>
                  </a:cubicBezTo>
                  <a:cubicBezTo>
                    <a:pt x="1838916" y="46101"/>
                    <a:pt x="1829086" y="40149"/>
                    <a:pt x="1819942" y="34750"/>
                  </a:cubicBezTo>
                  <a:close/>
                  <a:moveTo>
                    <a:pt x="638537" y="1524"/>
                  </a:moveTo>
                  <a:cubicBezTo>
                    <a:pt x="647179" y="8509"/>
                    <a:pt x="656336" y="16333"/>
                    <a:pt x="666007" y="24994"/>
                  </a:cubicBezTo>
                  <a:cubicBezTo>
                    <a:pt x="675678" y="33655"/>
                    <a:pt x="683387" y="41479"/>
                    <a:pt x="689134" y="48464"/>
                  </a:cubicBezTo>
                  <a:lnTo>
                    <a:pt x="658959" y="78944"/>
                  </a:lnTo>
                  <a:cubicBezTo>
                    <a:pt x="653707" y="71635"/>
                    <a:pt x="646455" y="63316"/>
                    <a:pt x="637203" y="53988"/>
                  </a:cubicBezTo>
                  <a:cubicBezTo>
                    <a:pt x="627952" y="44660"/>
                    <a:pt x="618947" y="36113"/>
                    <a:pt x="610191" y="28347"/>
                  </a:cubicBezTo>
                  <a:close/>
                  <a:moveTo>
                    <a:pt x="947604" y="610"/>
                  </a:moveTo>
                  <a:cubicBezTo>
                    <a:pt x="956577" y="7259"/>
                    <a:pt x="966140" y="14688"/>
                    <a:pt x="976293" y="22899"/>
                  </a:cubicBezTo>
                  <a:cubicBezTo>
                    <a:pt x="986447" y="31109"/>
                    <a:pt x="994562" y="38615"/>
                    <a:pt x="1000639" y="45416"/>
                  </a:cubicBezTo>
                  <a:lnTo>
                    <a:pt x="970769" y="77420"/>
                  </a:lnTo>
                  <a:cubicBezTo>
                    <a:pt x="965187" y="70441"/>
                    <a:pt x="957529" y="62529"/>
                    <a:pt x="947795" y="53683"/>
                  </a:cubicBezTo>
                  <a:cubicBezTo>
                    <a:pt x="938060" y="44838"/>
                    <a:pt x="928649" y="36697"/>
                    <a:pt x="919563" y="29261"/>
                  </a:cubicBezTo>
                  <a:close/>
                  <a:moveTo>
                    <a:pt x="1070134" y="305"/>
                  </a:moveTo>
                  <a:lnTo>
                    <a:pt x="1117987" y="305"/>
                  </a:lnTo>
                  <a:lnTo>
                    <a:pt x="1117987" y="92050"/>
                  </a:lnTo>
                  <a:lnTo>
                    <a:pt x="1184434" y="92050"/>
                  </a:lnTo>
                  <a:lnTo>
                    <a:pt x="1184434" y="138380"/>
                  </a:lnTo>
                  <a:lnTo>
                    <a:pt x="1117987" y="138380"/>
                  </a:lnTo>
                  <a:lnTo>
                    <a:pt x="1117987" y="288341"/>
                  </a:lnTo>
                  <a:lnTo>
                    <a:pt x="1070134" y="288341"/>
                  </a:lnTo>
                  <a:lnTo>
                    <a:pt x="1070134" y="138380"/>
                  </a:lnTo>
                  <a:lnTo>
                    <a:pt x="999115" y="138380"/>
                  </a:lnTo>
                  <a:lnTo>
                    <a:pt x="999115" y="92050"/>
                  </a:lnTo>
                  <a:lnTo>
                    <a:pt x="1070134" y="92050"/>
                  </a:lnTo>
                  <a:close/>
                  <a:moveTo>
                    <a:pt x="1262787" y="0"/>
                  </a:moveTo>
                  <a:lnTo>
                    <a:pt x="1303287" y="0"/>
                  </a:lnTo>
                  <a:lnTo>
                    <a:pt x="1303287" y="120701"/>
                  </a:lnTo>
                  <a:cubicBezTo>
                    <a:pt x="1303516" y="141352"/>
                    <a:pt x="1302414" y="161721"/>
                    <a:pt x="1299980" y="181808"/>
                  </a:cubicBezTo>
                  <a:cubicBezTo>
                    <a:pt x="1297546" y="201895"/>
                    <a:pt x="1292403" y="220932"/>
                    <a:pt x="1284550" y="238918"/>
                  </a:cubicBezTo>
                  <a:cubicBezTo>
                    <a:pt x="1276697" y="256905"/>
                    <a:pt x="1264757" y="273075"/>
                    <a:pt x="1248729" y="287427"/>
                  </a:cubicBezTo>
                  <a:cubicBezTo>
                    <a:pt x="1244777" y="282721"/>
                    <a:pt x="1239588" y="277502"/>
                    <a:pt x="1233161" y="271768"/>
                  </a:cubicBezTo>
                  <a:cubicBezTo>
                    <a:pt x="1226735" y="266034"/>
                    <a:pt x="1220861" y="261500"/>
                    <a:pt x="1215538" y="258166"/>
                  </a:cubicBezTo>
                  <a:cubicBezTo>
                    <a:pt x="1229456" y="246198"/>
                    <a:pt x="1239814" y="232847"/>
                    <a:pt x="1246613" y="218113"/>
                  </a:cubicBezTo>
                  <a:cubicBezTo>
                    <a:pt x="1253411" y="203379"/>
                    <a:pt x="1257857" y="187748"/>
                    <a:pt x="1259949" y="171219"/>
                  </a:cubicBezTo>
                  <a:cubicBezTo>
                    <a:pt x="1262042" y="154690"/>
                    <a:pt x="1262988" y="137749"/>
                    <a:pt x="1262787" y="12039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A4D1CFF9-B1CD-FCD3-505C-AF53E9208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1025" y="5267705"/>
              <a:ext cx="961512" cy="961512"/>
            </a:xfrm>
            <a:prstGeom prst="rect">
              <a:avLst/>
            </a:prstGeom>
          </p:spPr>
        </p:pic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32314687-7C56-F800-B12C-82F18C236461}"/>
              </a:ext>
            </a:extLst>
          </p:cNvPr>
          <p:cNvSpPr/>
          <p:nvPr/>
        </p:nvSpPr>
        <p:spPr>
          <a:xfrm>
            <a:off x="2663444" y="718629"/>
            <a:ext cx="6865113" cy="6523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FD25126C-876D-097F-607D-144BECC882A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32087" y="843612"/>
            <a:ext cx="6082389" cy="394831"/>
          </a:xfrm>
          <a:custGeom>
            <a:avLst/>
            <a:gdLst/>
            <a:ahLst/>
            <a:cxnLst/>
            <a:rect l="l" t="t" r="r" b="b"/>
            <a:pathLst>
              <a:path w="6082389" h="394831">
                <a:moveTo>
                  <a:pt x="1358151" y="360017"/>
                </a:moveTo>
                <a:lnTo>
                  <a:pt x="1616183" y="360017"/>
                </a:lnTo>
                <a:lnTo>
                  <a:pt x="1616183" y="387868"/>
                </a:lnTo>
                <a:lnTo>
                  <a:pt x="1358151" y="387868"/>
                </a:lnTo>
                <a:close/>
                <a:moveTo>
                  <a:pt x="2662647" y="283836"/>
                </a:moveTo>
                <a:lnTo>
                  <a:pt x="2662647" y="318240"/>
                </a:lnTo>
                <a:lnTo>
                  <a:pt x="2733094" y="318240"/>
                </a:lnTo>
                <a:lnTo>
                  <a:pt x="2733094" y="283836"/>
                </a:lnTo>
                <a:close/>
                <a:moveTo>
                  <a:pt x="954310" y="261719"/>
                </a:moveTo>
                <a:lnTo>
                  <a:pt x="954310" y="366980"/>
                </a:lnTo>
                <a:lnTo>
                  <a:pt x="1071448" y="366980"/>
                </a:lnTo>
                <a:lnTo>
                  <a:pt x="1071448" y="270320"/>
                </a:lnTo>
                <a:cubicBezTo>
                  <a:pt x="1071448" y="264586"/>
                  <a:pt x="1068581" y="261719"/>
                  <a:pt x="1062847" y="261719"/>
                </a:cubicBezTo>
                <a:close/>
                <a:moveTo>
                  <a:pt x="2998908" y="248203"/>
                </a:moveTo>
                <a:lnTo>
                  <a:pt x="2998908" y="366570"/>
                </a:lnTo>
                <a:lnTo>
                  <a:pt x="3118504" y="366570"/>
                </a:lnTo>
                <a:lnTo>
                  <a:pt x="3118504" y="256804"/>
                </a:lnTo>
                <a:cubicBezTo>
                  <a:pt x="3118504" y="251070"/>
                  <a:pt x="3115637" y="248203"/>
                  <a:pt x="3109903" y="248203"/>
                </a:cubicBezTo>
                <a:close/>
                <a:moveTo>
                  <a:pt x="4917252" y="246974"/>
                </a:moveTo>
                <a:lnTo>
                  <a:pt x="4998758" y="246974"/>
                </a:lnTo>
                <a:lnTo>
                  <a:pt x="4984832" y="394011"/>
                </a:lnTo>
                <a:lnTo>
                  <a:pt x="4904146" y="394011"/>
                </a:lnTo>
                <a:close/>
                <a:moveTo>
                  <a:pt x="1930737" y="236735"/>
                </a:moveTo>
                <a:lnTo>
                  <a:pt x="2009785" y="236735"/>
                </a:lnTo>
                <a:lnTo>
                  <a:pt x="2022072" y="373942"/>
                </a:lnTo>
                <a:lnTo>
                  <a:pt x="1943024" y="373942"/>
                </a:lnTo>
                <a:close/>
                <a:moveTo>
                  <a:pt x="1647311" y="236735"/>
                </a:moveTo>
                <a:lnTo>
                  <a:pt x="1726359" y="236735"/>
                </a:lnTo>
                <a:lnTo>
                  <a:pt x="1714072" y="373942"/>
                </a:lnTo>
                <a:lnTo>
                  <a:pt x="1635023" y="373942"/>
                </a:lnTo>
                <a:close/>
                <a:moveTo>
                  <a:pt x="1828343" y="236325"/>
                </a:moveTo>
                <a:lnTo>
                  <a:pt x="1901247" y="236325"/>
                </a:lnTo>
                <a:lnTo>
                  <a:pt x="1911896" y="344453"/>
                </a:lnTo>
                <a:lnTo>
                  <a:pt x="1836944" y="344453"/>
                </a:lnTo>
                <a:close/>
                <a:moveTo>
                  <a:pt x="851507" y="233458"/>
                </a:moveTo>
                <a:lnTo>
                  <a:pt x="1151725" y="233458"/>
                </a:lnTo>
                <a:cubicBezTo>
                  <a:pt x="1158551" y="233458"/>
                  <a:pt x="1164490" y="235984"/>
                  <a:pt x="1169541" y="241035"/>
                </a:cubicBezTo>
                <a:cubicBezTo>
                  <a:pt x="1174593" y="246087"/>
                  <a:pt x="1177119" y="252162"/>
                  <a:pt x="1177119" y="259261"/>
                </a:cubicBezTo>
                <a:lnTo>
                  <a:pt x="1177119" y="394011"/>
                </a:lnTo>
                <a:lnTo>
                  <a:pt x="851507" y="394011"/>
                </a:lnTo>
                <a:close/>
                <a:moveTo>
                  <a:pt x="3360972" y="232229"/>
                </a:moveTo>
                <a:lnTo>
                  <a:pt x="3360972" y="368208"/>
                </a:lnTo>
                <a:lnTo>
                  <a:pt x="3388823" y="368208"/>
                </a:lnTo>
                <a:lnTo>
                  <a:pt x="3388823" y="232229"/>
                </a:lnTo>
                <a:close/>
                <a:moveTo>
                  <a:pt x="5811659" y="223219"/>
                </a:moveTo>
                <a:lnTo>
                  <a:pt x="5907090" y="223219"/>
                </a:lnTo>
                <a:lnTo>
                  <a:pt x="5843606" y="373533"/>
                </a:lnTo>
                <a:lnTo>
                  <a:pt x="5743669" y="373533"/>
                </a:lnTo>
                <a:close/>
                <a:moveTo>
                  <a:pt x="2899791" y="220761"/>
                </a:moveTo>
                <a:lnTo>
                  <a:pt x="3192227" y="220761"/>
                </a:lnTo>
                <a:cubicBezTo>
                  <a:pt x="3199053" y="220761"/>
                  <a:pt x="3204992" y="223287"/>
                  <a:pt x="3210044" y="228338"/>
                </a:cubicBezTo>
                <a:cubicBezTo>
                  <a:pt x="3215096" y="233390"/>
                  <a:pt x="3217621" y="239465"/>
                  <a:pt x="3217621" y="246564"/>
                </a:cubicBezTo>
                <a:lnTo>
                  <a:pt x="3217621" y="393602"/>
                </a:lnTo>
                <a:lnTo>
                  <a:pt x="2899791" y="393602"/>
                </a:lnTo>
                <a:close/>
                <a:moveTo>
                  <a:pt x="1729635" y="217485"/>
                </a:moveTo>
                <a:lnTo>
                  <a:pt x="1819742" y="217485"/>
                </a:lnTo>
                <a:lnTo>
                  <a:pt x="1819742" y="361655"/>
                </a:lnTo>
                <a:lnTo>
                  <a:pt x="1927051" y="361655"/>
                </a:lnTo>
                <a:lnTo>
                  <a:pt x="1927051" y="391554"/>
                </a:lnTo>
                <a:lnTo>
                  <a:pt x="1729635" y="391554"/>
                </a:lnTo>
                <a:close/>
                <a:moveTo>
                  <a:pt x="2662647" y="213798"/>
                </a:moveTo>
                <a:lnTo>
                  <a:pt x="2662647" y="256394"/>
                </a:lnTo>
                <a:lnTo>
                  <a:pt x="2733094" y="256394"/>
                </a:lnTo>
                <a:lnTo>
                  <a:pt x="2733094" y="213798"/>
                </a:lnTo>
                <a:close/>
                <a:moveTo>
                  <a:pt x="5196992" y="202740"/>
                </a:moveTo>
                <a:lnTo>
                  <a:pt x="5274402" y="202740"/>
                </a:lnTo>
                <a:lnTo>
                  <a:pt x="5274402" y="365341"/>
                </a:lnTo>
                <a:lnTo>
                  <a:pt x="5292014" y="365341"/>
                </a:lnTo>
                <a:lnTo>
                  <a:pt x="5292014" y="394831"/>
                </a:lnTo>
                <a:lnTo>
                  <a:pt x="5196992" y="394831"/>
                </a:lnTo>
                <a:close/>
                <a:moveTo>
                  <a:pt x="5111800" y="202740"/>
                </a:moveTo>
                <a:lnTo>
                  <a:pt x="5187162" y="202740"/>
                </a:lnTo>
                <a:lnTo>
                  <a:pt x="5187162" y="394831"/>
                </a:lnTo>
                <a:lnTo>
                  <a:pt x="5111800" y="394831"/>
                </a:lnTo>
                <a:close/>
                <a:moveTo>
                  <a:pt x="5026199" y="202740"/>
                </a:moveTo>
                <a:lnTo>
                  <a:pt x="5102790" y="202740"/>
                </a:lnTo>
                <a:lnTo>
                  <a:pt x="5091322" y="394831"/>
                </a:lnTo>
                <a:lnTo>
                  <a:pt x="5014322" y="394831"/>
                </a:lnTo>
                <a:close/>
                <a:moveTo>
                  <a:pt x="2233822" y="172022"/>
                </a:moveTo>
                <a:lnTo>
                  <a:pt x="2233822" y="298580"/>
                </a:lnTo>
                <a:lnTo>
                  <a:pt x="2252663" y="298580"/>
                </a:lnTo>
                <a:lnTo>
                  <a:pt x="2252663" y="180213"/>
                </a:lnTo>
                <a:cubicBezTo>
                  <a:pt x="2252663" y="174752"/>
                  <a:pt x="2249932" y="172022"/>
                  <a:pt x="2244471" y="172022"/>
                </a:cubicBezTo>
                <a:close/>
                <a:moveTo>
                  <a:pt x="5363689" y="171203"/>
                </a:moveTo>
                <a:lnTo>
                  <a:pt x="5616397" y="171203"/>
                </a:lnTo>
                <a:cubicBezTo>
                  <a:pt x="5621311" y="171203"/>
                  <a:pt x="5625407" y="172977"/>
                  <a:pt x="5628684" y="176527"/>
                </a:cubicBezTo>
                <a:cubicBezTo>
                  <a:pt x="5631961" y="180077"/>
                  <a:pt x="5633599" y="184036"/>
                  <a:pt x="5633599" y="188405"/>
                </a:cubicBezTo>
                <a:cubicBezTo>
                  <a:pt x="5633599" y="192501"/>
                  <a:pt x="5632097" y="196323"/>
                  <a:pt x="5629093" y="199873"/>
                </a:cubicBezTo>
                <a:lnTo>
                  <a:pt x="5571753" y="263357"/>
                </a:lnTo>
                <a:lnTo>
                  <a:pt x="5692987" y="263357"/>
                </a:lnTo>
                <a:lnTo>
                  <a:pt x="5692987" y="298580"/>
                </a:lnTo>
                <a:lnTo>
                  <a:pt x="5547588" y="298580"/>
                </a:lnTo>
                <a:lnTo>
                  <a:pt x="5547588" y="394831"/>
                </a:lnTo>
                <a:lnTo>
                  <a:pt x="5430859" y="394831"/>
                </a:lnTo>
                <a:lnTo>
                  <a:pt x="5430859" y="355511"/>
                </a:lnTo>
                <a:lnTo>
                  <a:pt x="5455433" y="355511"/>
                </a:lnTo>
                <a:lnTo>
                  <a:pt x="5455433" y="298580"/>
                </a:lnTo>
                <a:lnTo>
                  <a:pt x="5307577" y="298580"/>
                </a:lnTo>
                <a:lnTo>
                  <a:pt x="5307577" y="263357"/>
                </a:lnTo>
                <a:lnTo>
                  <a:pt x="5462397" y="263357"/>
                </a:lnTo>
                <a:lnTo>
                  <a:pt x="5498029" y="219942"/>
                </a:lnTo>
                <a:cubicBezTo>
                  <a:pt x="5499395" y="218031"/>
                  <a:pt x="5500077" y="216256"/>
                  <a:pt x="5500077" y="214618"/>
                </a:cubicBezTo>
                <a:cubicBezTo>
                  <a:pt x="5500077" y="212433"/>
                  <a:pt x="5499259" y="210454"/>
                  <a:pt x="5497620" y="208679"/>
                </a:cubicBezTo>
                <a:cubicBezTo>
                  <a:pt x="5495982" y="206904"/>
                  <a:pt x="5493933" y="206017"/>
                  <a:pt x="5491476" y="206017"/>
                </a:cubicBezTo>
                <a:lnTo>
                  <a:pt x="5363689" y="206017"/>
                </a:lnTo>
                <a:close/>
                <a:moveTo>
                  <a:pt x="3476473" y="165059"/>
                </a:moveTo>
                <a:lnTo>
                  <a:pt x="3543643" y="165059"/>
                </a:lnTo>
                <a:lnTo>
                  <a:pt x="3555930" y="303086"/>
                </a:lnTo>
                <a:lnTo>
                  <a:pt x="3487121" y="303086"/>
                </a:lnTo>
                <a:close/>
                <a:moveTo>
                  <a:pt x="2901429" y="160144"/>
                </a:moveTo>
                <a:lnTo>
                  <a:pt x="3211887" y="160144"/>
                </a:lnTo>
                <a:lnTo>
                  <a:pt x="3211887" y="188405"/>
                </a:lnTo>
                <a:lnTo>
                  <a:pt x="2901429" y="188405"/>
                </a:lnTo>
                <a:close/>
                <a:moveTo>
                  <a:pt x="3955675" y="155229"/>
                </a:moveTo>
                <a:lnTo>
                  <a:pt x="3955675" y="240011"/>
                </a:lnTo>
                <a:lnTo>
                  <a:pt x="3983117" y="240011"/>
                </a:lnTo>
                <a:lnTo>
                  <a:pt x="3983117" y="155229"/>
                </a:lnTo>
                <a:close/>
                <a:moveTo>
                  <a:pt x="3763994" y="155229"/>
                </a:moveTo>
                <a:lnTo>
                  <a:pt x="3763994" y="240011"/>
                </a:lnTo>
                <a:lnTo>
                  <a:pt x="3791436" y="240011"/>
                </a:lnTo>
                <a:lnTo>
                  <a:pt x="3791436" y="155229"/>
                </a:lnTo>
                <a:close/>
                <a:moveTo>
                  <a:pt x="2662647" y="149086"/>
                </a:moveTo>
                <a:lnTo>
                  <a:pt x="2662647" y="186767"/>
                </a:lnTo>
                <a:lnTo>
                  <a:pt x="2733094" y="186767"/>
                </a:lnTo>
                <a:lnTo>
                  <a:pt x="2733094" y="157687"/>
                </a:lnTo>
                <a:cubicBezTo>
                  <a:pt x="2733094" y="151953"/>
                  <a:pt x="2730227" y="149086"/>
                  <a:pt x="2724493" y="149086"/>
                </a:cubicBezTo>
                <a:close/>
                <a:moveTo>
                  <a:pt x="214617" y="148676"/>
                </a:moveTo>
                <a:lnTo>
                  <a:pt x="305953" y="148676"/>
                </a:lnTo>
                <a:lnTo>
                  <a:pt x="296532" y="210522"/>
                </a:lnTo>
                <a:lnTo>
                  <a:pt x="346501" y="210522"/>
                </a:lnTo>
                <a:lnTo>
                  <a:pt x="377628" y="394421"/>
                </a:lnTo>
                <a:lnTo>
                  <a:pt x="294894" y="394421"/>
                </a:lnTo>
                <a:lnTo>
                  <a:pt x="282197" y="307591"/>
                </a:lnTo>
                <a:lnTo>
                  <a:pt x="269091" y="394421"/>
                </a:lnTo>
                <a:lnTo>
                  <a:pt x="178165" y="394421"/>
                </a:lnTo>
                <a:close/>
                <a:moveTo>
                  <a:pt x="2170748" y="144171"/>
                </a:moveTo>
                <a:lnTo>
                  <a:pt x="2306726" y="144171"/>
                </a:lnTo>
                <a:cubicBezTo>
                  <a:pt x="2311368" y="144171"/>
                  <a:pt x="2315327" y="145809"/>
                  <a:pt x="2318604" y="149086"/>
                </a:cubicBezTo>
                <a:cubicBezTo>
                  <a:pt x="2321881" y="152362"/>
                  <a:pt x="2323519" y="156321"/>
                  <a:pt x="2323519" y="160963"/>
                </a:cubicBezTo>
                <a:lnTo>
                  <a:pt x="2323519" y="326022"/>
                </a:lnTo>
                <a:lnTo>
                  <a:pt x="2170748" y="326022"/>
                </a:lnTo>
                <a:close/>
                <a:moveTo>
                  <a:pt x="4912747" y="132293"/>
                </a:moveTo>
                <a:lnTo>
                  <a:pt x="4993024" y="132293"/>
                </a:lnTo>
                <a:lnTo>
                  <a:pt x="4998758" y="227314"/>
                </a:lnTo>
                <a:lnTo>
                  <a:pt x="4918481" y="227314"/>
                </a:lnTo>
                <a:close/>
                <a:moveTo>
                  <a:pt x="1524848" y="129426"/>
                </a:moveTo>
                <a:lnTo>
                  <a:pt x="1606353" y="129426"/>
                </a:lnTo>
                <a:lnTo>
                  <a:pt x="1587103" y="326841"/>
                </a:lnTo>
                <a:lnTo>
                  <a:pt x="1507645" y="326841"/>
                </a:lnTo>
                <a:close/>
                <a:moveTo>
                  <a:pt x="1371257" y="129426"/>
                </a:moveTo>
                <a:lnTo>
                  <a:pt x="1453172" y="129426"/>
                </a:lnTo>
                <a:lnTo>
                  <a:pt x="1474060" y="326841"/>
                </a:lnTo>
                <a:lnTo>
                  <a:pt x="1391326" y="326841"/>
                </a:lnTo>
                <a:close/>
                <a:moveTo>
                  <a:pt x="2468918" y="119187"/>
                </a:moveTo>
                <a:lnTo>
                  <a:pt x="2551652" y="119187"/>
                </a:lnTo>
                <a:lnTo>
                  <a:pt x="2551652" y="364113"/>
                </a:lnTo>
                <a:lnTo>
                  <a:pt x="2841222" y="364113"/>
                </a:lnTo>
                <a:lnTo>
                  <a:pt x="2841222" y="394011"/>
                </a:lnTo>
                <a:lnTo>
                  <a:pt x="2468918" y="394011"/>
                </a:lnTo>
                <a:close/>
                <a:moveTo>
                  <a:pt x="421043" y="117958"/>
                </a:moveTo>
                <a:lnTo>
                  <a:pt x="503777" y="117958"/>
                </a:lnTo>
                <a:lnTo>
                  <a:pt x="503777" y="362884"/>
                </a:lnTo>
                <a:lnTo>
                  <a:pt x="788842" y="362884"/>
                </a:lnTo>
                <a:lnTo>
                  <a:pt x="788842" y="392783"/>
                </a:lnTo>
                <a:lnTo>
                  <a:pt x="421043" y="392783"/>
                </a:lnTo>
                <a:close/>
                <a:moveTo>
                  <a:pt x="4540034" y="89288"/>
                </a:moveTo>
                <a:lnTo>
                  <a:pt x="4636284" y="89288"/>
                </a:lnTo>
                <a:lnTo>
                  <a:pt x="4610071" y="161782"/>
                </a:lnTo>
                <a:lnTo>
                  <a:pt x="4671917" y="161782"/>
                </a:lnTo>
                <a:lnTo>
                  <a:pt x="4692396" y="184309"/>
                </a:lnTo>
                <a:lnTo>
                  <a:pt x="4714104" y="161782"/>
                </a:lnTo>
                <a:lnTo>
                  <a:pt x="4765710" y="161782"/>
                </a:lnTo>
                <a:lnTo>
                  <a:pt x="4741954" y="89288"/>
                </a:lnTo>
                <a:lnTo>
                  <a:pt x="4840662" y="89288"/>
                </a:lnTo>
                <a:lnTo>
                  <a:pt x="4881620" y="219942"/>
                </a:lnTo>
                <a:lnTo>
                  <a:pt x="4784550" y="219942"/>
                </a:lnTo>
                <a:lnTo>
                  <a:pt x="4784550" y="219533"/>
                </a:lnTo>
                <a:lnTo>
                  <a:pt x="4754242" y="251889"/>
                </a:lnTo>
                <a:lnTo>
                  <a:pt x="4884486" y="394011"/>
                </a:lnTo>
                <a:lnTo>
                  <a:pt x="4756699" y="394011"/>
                </a:lnTo>
                <a:lnTo>
                  <a:pt x="4690758" y="319059"/>
                </a:lnTo>
                <a:lnTo>
                  <a:pt x="4620720" y="394011"/>
                </a:lnTo>
                <a:lnTo>
                  <a:pt x="4492933" y="394011"/>
                </a:lnTo>
                <a:lnTo>
                  <a:pt x="4630141" y="249841"/>
                </a:lnTo>
                <a:lnTo>
                  <a:pt x="4593279" y="207655"/>
                </a:lnTo>
                <a:lnTo>
                  <a:pt x="4588773" y="219942"/>
                </a:lnTo>
                <a:lnTo>
                  <a:pt x="4491704" y="219942"/>
                </a:lnTo>
                <a:close/>
                <a:moveTo>
                  <a:pt x="5322322" y="88469"/>
                </a:moveTo>
                <a:lnTo>
                  <a:pt x="5666775" y="88469"/>
                </a:lnTo>
                <a:cubicBezTo>
                  <a:pt x="5673601" y="88469"/>
                  <a:pt x="5679540" y="90994"/>
                  <a:pt x="5684591" y="96046"/>
                </a:cubicBezTo>
                <a:cubicBezTo>
                  <a:pt x="5689642" y="101097"/>
                  <a:pt x="5692168" y="107172"/>
                  <a:pt x="5692168" y="114272"/>
                </a:cubicBezTo>
                <a:lnTo>
                  <a:pt x="5692168" y="157687"/>
                </a:lnTo>
                <a:lnTo>
                  <a:pt x="5597147" y="157687"/>
                </a:lnTo>
                <a:lnTo>
                  <a:pt x="5597147" y="124511"/>
                </a:lnTo>
                <a:cubicBezTo>
                  <a:pt x="5597147" y="118777"/>
                  <a:pt x="5594280" y="115910"/>
                  <a:pt x="5588545" y="115910"/>
                </a:cubicBezTo>
                <a:lnTo>
                  <a:pt x="5417343" y="115910"/>
                </a:lnTo>
                <a:lnTo>
                  <a:pt x="5417343" y="157687"/>
                </a:lnTo>
                <a:lnTo>
                  <a:pt x="5322322" y="157687"/>
                </a:lnTo>
                <a:close/>
                <a:moveTo>
                  <a:pt x="3360972" y="78229"/>
                </a:moveTo>
                <a:lnTo>
                  <a:pt x="3360972" y="204788"/>
                </a:lnTo>
                <a:lnTo>
                  <a:pt x="3388823" y="204788"/>
                </a:lnTo>
                <a:lnTo>
                  <a:pt x="3388823" y="86830"/>
                </a:lnTo>
                <a:cubicBezTo>
                  <a:pt x="3388823" y="81096"/>
                  <a:pt x="3385956" y="78229"/>
                  <a:pt x="3380222" y="78229"/>
                </a:cubicBezTo>
                <a:close/>
                <a:moveTo>
                  <a:pt x="2164194" y="77000"/>
                </a:moveTo>
                <a:lnTo>
                  <a:pt x="2325976" y="77000"/>
                </a:lnTo>
                <a:lnTo>
                  <a:pt x="2325976" y="104852"/>
                </a:lnTo>
                <a:lnTo>
                  <a:pt x="2164194" y="104852"/>
                </a:lnTo>
                <a:close/>
                <a:moveTo>
                  <a:pt x="5771931" y="74543"/>
                </a:moveTo>
                <a:lnTo>
                  <a:pt x="5866543" y="74543"/>
                </a:lnTo>
                <a:lnTo>
                  <a:pt x="5905861" y="197006"/>
                </a:lnTo>
                <a:lnTo>
                  <a:pt x="5809201" y="197006"/>
                </a:lnTo>
                <a:close/>
                <a:moveTo>
                  <a:pt x="939975" y="63075"/>
                </a:moveTo>
                <a:lnTo>
                  <a:pt x="935879" y="79048"/>
                </a:lnTo>
                <a:lnTo>
                  <a:pt x="990762" y="79048"/>
                </a:lnTo>
                <a:lnTo>
                  <a:pt x="1025576" y="101984"/>
                </a:lnTo>
                <a:lnTo>
                  <a:pt x="1066124" y="79048"/>
                </a:lnTo>
                <a:lnTo>
                  <a:pt x="1066124" y="71676"/>
                </a:lnTo>
                <a:cubicBezTo>
                  <a:pt x="1066124" y="65942"/>
                  <a:pt x="1063257" y="63075"/>
                  <a:pt x="1057523" y="63075"/>
                </a:cubicBezTo>
                <a:close/>
                <a:moveTo>
                  <a:pt x="2566397" y="60617"/>
                </a:moveTo>
                <a:lnTo>
                  <a:pt x="2836716" y="60617"/>
                </a:lnTo>
                <a:lnTo>
                  <a:pt x="2836716" y="88059"/>
                </a:lnTo>
                <a:lnTo>
                  <a:pt x="2749477" y="88059"/>
                </a:lnTo>
                <a:lnTo>
                  <a:pt x="2741285" y="122054"/>
                </a:lnTo>
                <a:lnTo>
                  <a:pt x="2798216" y="122054"/>
                </a:lnTo>
                <a:cubicBezTo>
                  <a:pt x="2805042" y="122054"/>
                  <a:pt x="2810981" y="124579"/>
                  <a:pt x="2816033" y="129631"/>
                </a:cubicBezTo>
                <a:cubicBezTo>
                  <a:pt x="2821084" y="134682"/>
                  <a:pt x="2823610" y="140758"/>
                  <a:pt x="2823610" y="147857"/>
                </a:cubicBezTo>
                <a:lnTo>
                  <a:pt x="2823610" y="345682"/>
                </a:lnTo>
                <a:lnTo>
                  <a:pt x="2571721" y="345682"/>
                </a:lnTo>
                <a:lnTo>
                  <a:pt x="2571721" y="122054"/>
                </a:lnTo>
                <a:lnTo>
                  <a:pt x="2642578" y="122054"/>
                </a:lnTo>
                <a:lnTo>
                  <a:pt x="2650769" y="88059"/>
                </a:lnTo>
                <a:lnTo>
                  <a:pt x="2566397" y="88059"/>
                </a:lnTo>
                <a:close/>
                <a:moveTo>
                  <a:pt x="3686" y="47511"/>
                </a:moveTo>
                <a:lnTo>
                  <a:pt x="132293" y="47511"/>
                </a:lnTo>
                <a:cubicBezTo>
                  <a:pt x="139119" y="47511"/>
                  <a:pt x="145058" y="50037"/>
                  <a:pt x="150109" y="55088"/>
                </a:cubicBezTo>
                <a:cubicBezTo>
                  <a:pt x="155161" y="60140"/>
                  <a:pt x="157687" y="66215"/>
                  <a:pt x="157687" y="73314"/>
                </a:cubicBezTo>
                <a:lnTo>
                  <a:pt x="157687" y="143761"/>
                </a:lnTo>
                <a:lnTo>
                  <a:pt x="120415" y="242878"/>
                </a:lnTo>
                <a:lnTo>
                  <a:pt x="167926" y="351825"/>
                </a:lnTo>
                <a:lnTo>
                  <a:pt x="96250" y="351825"/>
                </a:lnTo>
                <a:lnTo>
                  <a:pt x="87240" y="331346"/>
                </a:lnTo>
                <a:lnTo>
                  <a:pt x="73724" y="367389"/>
                </a:lnTo>
                <a:lnTo>
                  <a:pt x="0" y="367389"/>
                </a:lnTo>
                <a:lnTo>
                  <a:pt x="47511" y="241650"/>
                </a:lnTo>
                <a:lnTo>
                  <a:pt x="3686" y="143761"/>
                </a:lnTo>
                <a:lnTo>
                  <a:pt x="3686" y="89697"/>
                </a:lnTo>
                <a:lnTo>
                  <a:pt x="74952" y="89697"/>
                </a:lnTo>
                <a:lnTo>
                  <a:pt x="74952" y="138027"/>
                </a:lnTo>
                <a:lnTo>
                  <a:pt x="81096" y="151953"/>
                </a:lnTo>
                <a:lnTo>
                  <a:pt x="86420" y="138027"/>
                </a:lnTo>
                <a:lnTo>
                  <a:pt x="86420" y="83144"/>
                </a:lnTo>
                <a:cubicBezTo>
                  <a:pt x="86420" y="77410"/>
                  <a:pt x="83553" y="74543"/>
                  <a:pt x="77819" y="74543"/>
                </a:cubicBezTo>
                <a:lnTo>
                  <a:pt x="3686" y="74543"/>
                </a:lnTo>
                <a:close/>
                <a:moveTo>
                  <a:pt x="3955675" y="42187"/>
                </a:moveTo>
                <a:lnTo>
                  <a:pt x="3955675" y="127788"/>
                </a:lnTo>
                <a:lnTo>
                  <a:pt x="3983117" y="127788"/>
                </a:lnTo>
                <a:lnTo>
                  <a:pt x="3983117" y="50788"/>
                </a:lnTo>
                <a:cubicBezTo>
                  <a:pt x="3983117" y="45054"/>
                  <a:pt x="3980250" y="42187"/>
                  <a:pt x="3974516" y="42187"/>
                </a:cubicBezTo>
                <a:close/>
                <a:moveTo>
                  <a:pt x="3763994" y="42187"/>
                </a:moveTo>
                <a:lnTo>
                  <a:pt x="3763994" y="127788"/>
                </a:lnTo>
                <a:lnTo>
                  <a:pt x="3791436" y="127788"/>
                </a:lnTo>
                <a:lnTo>
                  <a:pt x="3791436" y="50788"/>
                </a:lnTo>
                <a:cubicBezTo>
                  <a:pt x="3791436" y="45054"/>
                  <a:pt x="3788569" y="42187"/>
                  <a:pt x="3782835" y="42187"/>
                </a:cubicBezTo>
                <a:close/>
                <a:moveTo>
                  <a:pt x="4912747" y="16383"/>
                </a:moveTo>
                <a:lnTo>
                  <a:pt x="4993024" y="16383"/>
                </a:lnTo>
                <a:lnTo>
                  <a:pt x="4998758" y="110586"/>
                </a:lnTo>
                <a:lnTo>
                  <a:pt x="4918481" y="110586"/>
                </a:lnTo>
                <a:close/>
                <a:moveTo>
                  <a:pt x="5735887" y="15564"/>
                </a:moveTo>
                <a:lnTo>
                  <a:pt x="6056995" y="15564"/>
                </a:lnTo>
                <a:cubicBezTo>
                  <a:pt x="6063821" y="15564"/>
                  <a:pt x="6069759" y="18090"/>
                  <a:pt x="6074811" y="23141"/>
                </a:cubicBezTo>
                <a:cubicBezTo>
                  <a:pt x="6079863" y="28193"/>
                  <a:pt x="6082389" y="34268"/>
                  <a:pt x="6082389" y="41367"/>
                </a:cubicBezTo>
                <a:lnTo>
                  <a:pt x="6082389" y="392783"/>
                </a:lnTo>
                <a:lnTo>
                  <a:pt x="5949276" y="392783"/>
                </a:lnTo>
                <a:lnTo>
                  <a:pt x="5949276" y="362884"/>
                </a:lnTo>
                <a:lnTo>
                  <a:pt x="5978765" y="362884"/>
                </a:lnTo>
                <a:lnTo>
                  <a:pt x="5978765" y="52016"/>
                </a:lnTo>
                <a:cubicBezTo>
                  <a:pt x="5978765" y="46282"/>
                  <a:pt x="5975899" y="43415"/>
                  <a:pt x="5970165" y="43415"/>
                </a:cubicBezTo>
                <a:lnTo>
                  <a:pt x="5735887" y="43415"/>
                </a:lnTo>
                <a:close/>
                <a:moveTo>
                  <a:pt x="2461136" y="15155"/>
                </a:moveTo>
                <a:lnTo>
                  <a:pt x="2542232" y="15155"/>
                </a:lnTo>
                <a:lnTo>
                  <a:pt x="2550423" y="97479"/>
                </a:lnTo>
                <a:lnTo>
                  <a:pt x="2469737" y="97479"/>
                </a:lnTo>
                <a:close/>
                <a:moveTo>
                  <a:pt x="631155" y="15155"/>
                </a:moveTo>
                <a:lnTo>
                  <a:pt x="756485" y="15155"/>
                </a:lnTo>
                <a:cubicBezTo>
                  <a:pt x="763311" y="15155"/>
                  <a:pt x="769250" y="17680"/>
                  <a:pt x="774301" y="22732"/>
                </a:cubicBezTo>
                <a:cubicBezTo>
                  <a:pt x="779353" y="27783"/>
                  <a:pt x="781879" y="33859"/>
                  <a:pt x="781879" y="40958"/>
                </a:cubicBezTo>
                <a:lnTo>
                  <a:pt x="781879" y="303086"/>
                </a:lnTo>
                <a:lnTo>
                  <a:pt x="716347" y="303086"/>
                </a:lnTo>
                <a:lnTo>
                  <a:pt x="716347" y="275644"/>
                </a:lnTo>
                <a:lnTo>
                  <a:pt x="733139" y="275644"/>
                </a:lnTo>
                <a:lnTo>
                  <a:pt x="733139" y="51607"/>
                </a:lnTo>
                <a:cubicBezTo>
                  <a:pt x="733139" y="45873"/>
                  <a:pt x="730272" y="43006"/>
                  <a:pt x="724538" y="43006"/>
                </a:cubicBezTo>
                <a:lnTo>
                  <a:pt x="710203" y="43006"/>
                </a:lnTo>
                <a:lnTo>
                  <a:pt x="710203" y="350597"/>
                </a:lnTo>
                <a:lnTo>
                  <a:pt x="631155" y="350597"/>
                </a:lnTo>
                <a:close/>
                <a:moveTo>
                  <a:pt x="3879085" y="14335"/>
                </a:moveTo>
                <a:lnTo>
                  <a:pt x="4036361" y="14335"/>
                </a:lnTo>
                <a:cubicBezTo>
                  <a:pt x="4043188" y="14335"/>
                  <a:pt x="4049127" y="16861"/>
                  <a:pt x="4054178" y="21913"/>
                </a:cubicBezTo>
                <a:cubicBezTo>
                  <a:pt x="4059229" y="26964"/>
                  <a:pt x="4061755" y="33039"/>
                  <a:pt x="4061755" y="40139"/>
                </a:cubicBezTo>
                <a:lnTo>
                  <a:pt x="4061755" y="391964"/>
                </a:lnTo>
                <a:lnTo>
                  <a:pt x="3969601" y="391964"/>
                </a:lnTo>
                <a:lnTo>
                  <a:pt x="3969601" y="362474"/>
                </a:lnTo>
                <a:lnTo>
                  <a:pt x="3983117" y="362474"/>
                </a:lnTo>
                <a:lnTo>
                  <a:pt x="3983117" y="267862"/>
                </a:lnTo>
                <a:lnTo>
                  <a:pt x="3955675" y="267862"/>
                </a:lnTo>
                <a:lnTo>
                  <a:pt x="3955675" y="391964"/>
                </a:lnTo>
                <a:lnTo>
                  <a:pt x="3879085" y="391964"/>
                </a:lnTo>
                <a:close/>
                <a:moveTo>
                  <a:pt x="3683308" y="14335"/>
                </a:moveTo>
                <a:lnTo>
                  <a:pt x="3840994" y="14335"/>
                </a:lnTo>
                <a:cubicBezTo>
                  <a:pt x="3848094" y="14335"/>
                  <a:pt x="3854101" y="16861"/>
                  <a:pt x="3859016" y="21913"/>
                </a:cubicBezTo>
                <a:cubicBezTo>
                  <a:pt x="3863930" y="26964"/>
                  <a:pt x="3866388" y="33039"/>
                  <a:pt x="3866388" y="40139"/>
                </a:cubicBezTo>
                <a:lnTo>
                  <a:pt x="3866388" y="391964"/>
                </a:lnTo>
                <a:lnTo>
                  <a:pt x="3778329" y="391964"/>
                </a:lnTo>
                <a:lnTo>
                  <a:pt x="3778329" y="362474"/>
                </a:lnTo>
                <a:lnTo>
                  <a:pt x="3791436" y="362474"/>
                </a:lnTo>
                <a:lnTo>
                  <a:pt x="3791436" y="267862"/>
                </a:lnTo>
                <a:lnTo>
                  <a:pt x="3763994" y="267862"/>
                </a:lnTo>
                <a:lnTo>
                  <a:pt x="3763994" y="391964"/>
                </a:lnTo>
                <a:lnTo>
                  <a:pt x="3683308" y="391964"/>
                </a:lnTo>
                <a:close/>
                <a:moveTo>
                  <a:pt x="413261" y="13926"/>
                </a:moveTo>
                <a:lnTo>
                  <a:pt x="494357" y="13926"/>
                </a:lnTo>
                <a:lnTo>
                  <a:pt x="502549" y="96250"/>
                </a:lnTo>
                <a:lnTo>
                  <a:pt x="421862" y="96250"/>
                </a:lnTo>
                <a:close/>
                <a:moveTo>
                  <a:pt x="2063439" y="13516"/>
                </a:moveTo>
                <a:lnTo>
                  <a:pt x="2397242" y="13516"/>
                </a:lnTo>
                <a:cubicBezTo>
                  <a:pt x="2404342" y="13516"/>
                  <a:pt x="2410349" y="15974"/>
                  <a:pt x="2415264" y="20889"/>
                </a:cubicBezTo>
                <a:cubicBezTo>
                  <a:pt x="2420178" y="25804"/>
                  <a:pt x="2422636" y="31811"/>
                  <a:pt x="2422636" y="38910"/>
                </a:cubicBezTo>
                <a:lnTo>
                  <a:pt x="2422636" y="394421"/>
                </a:lnTo>
                <a:lnTo>
                  <a:pt x="2311232" y="394421"/>
                </a:lnTo>
                <a:lnTo>
                  <a:pt x="2311232" y="364113"/>
                </a:lnTo>
                <a:lnTo>
                  <a:pt x="2340721" y="364113"/>
                </a:lnTo>
                <a:lnTo>
                  <a:pt x="2340721" y="49559"/>
                </a:lnTo>
                <a:cubicBezTo>
                  <a:pt x="2340721" y="44098"/>
                  <a:pt x="2337854" y="41367"/>
                  <a:pt x="2332120" y="41367"/>
                </a:cubicBezTo>
                <a:lnTo>
                  <a:pt x="2153955" y="41367"/>
                </a:lnTo>
                <a:lnTo>
                  <a:pt x="2153955" y="394421"/>
                </a:lnTo>
                <a:lnTo>
                  <a:pt x="2063439" y="394421"/>
                </a:lnTo>
                <a:close/>
                <a:moveTo>
                  <a:pt x="2730636" y="5734"/>
                </a:moveTo>
                <a:lnTo>
                  <a:pt x="2814599" y="5734"/>
                </a:lnTo>
                <a:lnTo>
                  <a:pt x="2796578" y="50788"/>
                </a:lnTo>
                <a:lnTo>
                  <a:pt x="2715482" y="50788"/>
                </a:lnTo>
                <a:close/>
                <a:moveTo>
                  <a:pt x="2586056" y="5734"/>
                </a:moveTo>
                <a:lnTo>
                  <a:pt x="2670019" y="5734"/>
                </a:lnTo>
                <a:lnTo>
                  <a:pt x="2685174" y="50788"/>
                </a:lnTo>
                <a:lnTo>
                  <a:pt x="2599982" y="50788"/>
                </a:lnTo>
                <a:close/>
                <a:moveTo>
                  <a:pt x="860927" y="5734"/>
                </a:moveTo>
                <a:lnTo>
                  <a:pt x="955948" y="5734"/>
                </a:lnTo>
                <a:lnTo>
                  <a:pt x="947757" y="35224"/>
                </a:lnTo>
                <a:lnTo>
                  <a:pt x="1132884" y="35224"/>
                </a:lnTo>
                <a:cubicBezTo>
                  <a:pt x="1139711" y="35224"/>
                  <a:pt x="1145650" y="37749"/>
                  <a:pt x="1150701" y="42801"/>
                </a:cubicBezTo>
                <a:cubicBezTo>
                  <a:pt x="1155752" y="47852"/>
                  <a:pt x="1158278" y="53928"/>
                  <a:pt x="1158278" y="61027"/>
                </a:cubicBezTo>
                <a:lnTo>
                  <a:pt x="1158278" y="112224"/>
                </a:lnTo>
                <a:lnTo>
                  <a:pt x="1093975" y="147447"/>
                </a:lnTo>
                <a:lnTo>
                  <a:pt x="1200874" y="218713"/>
                </a:lnTo>
                <a:lnTo>
                  <a:pt x="1064076" y="218713"/>
                </a:lnTo>
                <a:lnTo>
                  <a:pt x="1020251" y="188405"/>
                </a:lnTo>
                <a:lnTo>
                  <a:pt x="964959" y="218713"/>
                </a:lnTo>
                <a:lnTo>
                  <a:pt x="820788" y="218713"/>
                </a:lnTo>
                <a:lnTo>
                  <a:pt x="954310" y="142942"/>
                </a:lnTo>
                <a:lnTo>
                  <a:pt x="924001" y="122054"/>
                </a:lnTo>
                <a:lnTo>
                  <a:pt x="921134" y="132293"/>
                </a:lnTo>
                <a:lnTo>
                  <a:pt x="831028" y="132293"/>
                </a:lnTo>
                <a:close/>
                <a:moveTo>
                  <a:pt x="2999727" y="5325"/>
                </a:moveTo>
                <a:lnTo>
                  <a:pt x="3119323" y="5325"/>
                </a:lnTo>
                <a:lnTo>
                  <a:pt x="3252435" y="138437"/>
                </a:lnTo>
                <a:lnTo>
                  <a:pt x="3132429" y="138437"/>
                </a:lnTo>
                <a:lnTo>
                  <a:pt x="3059116" y="60617"/>
                </a:lnTo>
                <a:lnTo>
                  <a:pt x="2982935" y="138437"/>
                </a:lnTo>
                <a:lnTo>
                  <a:pt x="2862110" y="138437"/>
                </a:lnTo>
                <a:close/>
                <a:moveTo>
                  <a:pt x="190453" y="4506"/>
                </a:moveTo>
                <a:lnTo>
                  <a:pt x="269500" y="4506"/>
                </a:lnTo>
                <a:lnTo>
                  <a:pt x="265405" y="38500"/>
                </a:lnTo>
                <a:lnTo>
                  <a:pt x="359607" y="38500"/>
                </a:lnTo>
                <a:cubicBezTo>
                  <a:pt x="366433" y="38500"/>
                  <a:pt x="372372" y="41026"/>
                  <a:pt x="377423" y="46078"/>
                </a:cubicBezTo>
                <a:cubicBezTo>
                  <a:pt x="382475" y="51129"/>
                  <a:pt x="385001" y="57204"/>
                  <a:pt x="385001" y="64304"/>
                </a:cubicBezTo>
                <a:lnTo>
                  <a:pt x="385001" y="133112"/>
                </a:lnTo>
                <a:lnTo>
                  <a:pt x="303905" y="133112"/>
                </a:lnTo>
                <a:lnTo>
                  <a:pt x="303905" y="75772"/>
                </a:lnTo>
                <a:cubicBezTo>
                  <a:pt x="303905" y="70038"/>
                  <a:pt x="301038" y="67171"/>
                  <a:pt x="295303" y="67171"/>
                </a:cubicBezTo>
                <a:lnTo>
                  <a:pt x="261719" y="67171"/>
                </a:lnTo>
                <a:lnTo>
                  <a:pt x="253936" y="133112"/>
                </a:lnTo>
                <a:lnTo>
                  <a:pt x="175708" y="133112"/>
                </a:lnTo>
                <a:close/>
                <a:moveTo>
                  <a:pt x="3327387" y="3687"/>
                </a:moveTo>
                <a:lnTo>
                  <a:pt x="3415036" y="3687"/>
                </a:lnTo>
                <a:lnTo>
                  <a:pt x="3408074" y="54064"/>
                </a:lnTo>
                <a:lnTo>
                  <a:pt x="3436744" y="54064"/>
                </a:lnTo>
                <a:cubicBezTo>
                  <a:pt x="3443843" y="54064"/>
                  <a:pt x="3449850" y="56590"/>
                  <a:pt x="3454765" y="61641"/>
                </a:cubicBezTo>
                <a:cubicBezTo>
                  <a:pt x="3459680" y="66693"/>
                  <a:pt x="3462137" y="72768"/>
                  <a:pt x="3462137" y="79867"/>
                </a:cubicBezTo>
                <a:lnTo>
                  <a:pt x="3462137" y="391964"/>
                </a:lnTo>
                <a:lnTo>
                  <a:pt x="3284382" y="391964"/>
                </a:lnTo>
                <a:lnTo>
                  <a:pt x="3284382" y="54064"/>
                </a:lnTo>
                <a:lnTo>
                  <a:pt x="3320424" y="54064"/>
                </a:lnTo>
                <a:close/>
                <a:moveTo>
                  <a:pt x="3491627" y="3277"/>
                </a:moveTo>
                <a:lnTo>
                  <a:pt x="3565350" y="3277"/>
                </a:lnTo>
                <a:lnTo>
                  <a:pt x="3558387" y="44234"/>
                </a:lnTo>
                <a:lnTo>
                  <a:pt x="3627606" y="44234"/>
                </a:lnTo>
                <a:cubicBezTo>
                  <a:pt x="3634432" y="44234"/>
                  <a:pt x="3640371" y="46760"/>
                  <a:pt x="3645422" y="51812"/>
                </a:cubicBezTo>
                <a:cubicBezTo>
                  <a:pt x="3650473" y="56863"/>
                  <a:pt x="3652999" y="62938"/>
                  <a:pt x="3652999" y="70038"/>
                </a:cubicBezTo>
                <a:lnTo>
                  <a:pt x="3652999" y="394421"/>
                </a:lnTo>
                <a:lnTo>
                  <a:pt x="3551015" y="394421"/>
                </a:lnTo>
                <a:lnTo>
                  <a:pt x="3551015" y="366980"/>
                </a:lnTo>
                <a:lnTo>
                  <a:pt x="3573542" y="366980"/>
                </a:lnTo>
                <a:lnTo>
                  <a:pt x="3573542" y="80277"/>
                </a:lnTo>
                <a:cubicBezTo>
                  <a:pt x="3573542" y="74543"/>
                  <a:pt x="3570675" y="71676"/>
                  <a:pt x="3564941" y="71676"/>
                </a:cubicBezTo>
                <a:lnTo>
                  <a:pt x="3553882" y="71676"/>
                </a:lnTo>
                <a:lnTo>
                  <a:pt x="3544462" y="129836"/>
                </a:lnTo>
                <a:lnTo>
                  <a:pt x="3471967" y="129836"/>
                </a:lnTo>
                <a:close/>
                <a:moveTo>
                  <a:pt x="5597557" y="2867"/>
                </a:moveTo>
                <a:lnTo>
                  <a:pt x="5682747" y="2867"/>
                </a:lnTo>
                <a:lnTo>
                  <a:pt x="5661041" y="75362"/>
                </a:lnTo>
                <a:lnTo>
                  <a:pt x="5576668" y="75362"/>
                </a:lnTo>
                <a:close/>
                <a:moveTo>
                  <a:pt x="5451747" y="2867"/>
                </a:moveTo>
                <a:lnTo>
                  <a:pt x="5536529" y="2867"/>
                </a:lnTo>
                <a:lnTo>
                  <a:pt x="5560695" y="75362"/>
                </a:lnTo>
                <a:lnTo>
                  <a:pt x="5473045" y="75362"/>
                </a:lnTo>
                <a:close/>
                <a:moveTo>
                  <a:pt x="5341982" y="2867"/>
                </a:moveTo>
                <a:lnTo>
                  <a:pt x="5427173" y="2867"/>
                </a:lnTo>
                <a:lnTo>
                  <a:pt x="5450928" y="75362"/>
                </a:lnTo>
                <a:lnTo>
                  <a:pt x="5363279" y="75362"/>
                </a:lnTo>
                <a:close/>
                <a:moveTo>
                  <a:pt x="5097875" y="2867"/>
                </a:moveTo>
                <a:lnTo>
                  <a:pt x="5201907" y="2867"/>
                </a:lnTo>
                <a:lnTo>
                  <a:pt x="5201907" y="35633"/>
                </a:lnTo>
                <a:lnTo>
                  <a:pt x="5279317" y="35633"/>
                </a:lnTo>
                <a:lnTo>
                  <a:pt x="5279317" y="63894"/>
                </a:lnTo>
                <a:lnTo>
                  <a:pt x="5127774" y="63894"/>
                </a:lnTo>
                <a:lnTo>
                  <a:pt x="5118763" y="156458"/>
                </a:lnTo>
                <a:lnTo>
                  <a:pt x="5183886" y="151953"/>
                </a:lnTo>
                <a:lnTo>
                  <a:pt x="5171598" y="93383"/>
                </a:lnTo>
                <a:lnTo>
                  <a:pt x="5258428" y="93383"/>
                </a:lnTo>
                <a:lnTo>
                  <a:pt x="5279726" y="194548"/>
                </a:lnTo>
                <a:lnTo>
                  <a:pt x="5192896" y="194548"/>
                </a:lnTo>
                <a:lnTo>
                  <a:pt x="5190439" y="182261"/>
                </a:lnTo>
                <a:lnTo>
                  <a:pt x="5020875" y="194548"/>
                </a:lnTo>
                <a:lnTo>
                  <a:pt x="5015141" y="163830"/>
                </a:lnTo>
                <a:lnTo>
                  <a:pt x="5030295" y="162602"/>
                </a:lnTo>
                <a:lnTo>
                  <a:pt x="5040944" y="63894"/>
                </a:lnTo>
                <a:lnTo>
                  <a:pt x="5016779" y="63894"/>
                </a:lnTo>
                <a:lnTo>
                  <a:pt x="5016779" y="35633"/>
                </a:lnTo>
                <a:lnTo>
                  <a:pt x="5097875" y="35633"/>
                </a:lnTo>
                <a:close/>
                <a:moveTo>
                  <a:pt x="1443752" y="2867"/>
                </a:moveTo>
                <a:lnTo>
                  <a:pt x="1538364" y="2867"/>
                </a:lnTo>
                <a:lnTo>
                  <a:pt x="1538364" y="67580"/>
                </a:lnTo>
                <a:lnTo>
                  <a:pt x="1612906" y="67580"/>
                </a:lnTo>
                <a:lnTo>
                  <a:pt x="1612906" y="95841"/>
                </a:lnTo>
                <a:lnTo>
                  <a:pt x="1361427" y="95841"/>
                </a:lnTo>
                <a:lnTo>
                  <a:pt x="1361427" y="67580"/>
                </a:lnTo>
                <a:lnTo>
                  <a:pt x="1443752" y="67580"/>
                </a:lnTo>
                <a:close/>
                <a:moveTo>
                  <a:pt x="1279103" y="2048"/>
                </a:moveTo>
                <a:lnTo>
                  <a:pt x="1365523" y="2048"/>
                </a:lnTo>
                <a:lnTo>
                  <a:pt x="1314736" y="133112"/>
                </a:lnTo>
                <a:lnTo>
                  <a:pt x="1341768" y="133112"/>
                </a:lnTo>
                <a:lnTo>
                  <a:pt x="1341768" y="393602"/>
                </a:lnTo>
                <a:lnTo>
                  <a:pt x="1250023" y="393602"/>
                </a:lnTo>
                <a:lnTo>
                  <a:pt x="1250023" y="153181"/>
                </a:lnTo>
                <a:lnTo>
                  <a:pt x="1221762" y="153181"/>
                </a:lnTo>
                <a:close/>
                <a:moveTo>
                  <a:pt x="4639561" y="1229"/>
                </a:moveTo>
                <a:lnTo>
                  <a:pt x="4742774" y="1229"/>
                </a:lnTo>
                <a:lnTo>
                  <a:pt x="4742774" y="41367"/>
                </a:lnTo>
                <a:lnTo>
                  <a:pt x="4882029" y="41367"/>
                </a:lnTo>
                <a:lnTo>
                  <a:pt x="4882029" y="69218"/>
                </a:lnTo>
                <a:lnTo>
                  <a:pt x="4492524" y="69218"/>
                </a:lnTo>
                <a:lnTo>
                  <a:pt x="4492524" y="41367"/>
                </a:lnTo>
                <a:lnTo>
                  <a:pt x="4639561" y="41367"/>
                </a:lnTo>
                <a:close/>
                <a:moveTo>
                  <a:pt x="1777146" y="819"/>
                </a:moveTo>
                <a:lnTo>
                  <a:pt x="1880359" y="819"/>
                </a:lnTo>
                <a:lnTo>
                  <a:pt x="1880359" y="67580"/>
                </a:lnTo>
                <a:lnTo>
                  <a:pt x="2015928" y="67580"/>
                </a:lnTo>
                <a:lnTo>
                  <a:pt x="2015928" y="95431"/>
                </a:lnTo>
                <a:lnTo>
                  <a:pt x="1880359" y="95431"/>
                </a:lnTo>
                <a:lnTo>
                  <a:pt x="1880359" y="170793"/>
                </a:lnTo>
                <a:lnTo>
                  <a:pt x="1998726" y="170793"/>
                </a:lnTo>
                <a:lnTo>
                  <a:pt x="1998726" y="197825"/>
                </a:lnTo>
                <a:lnTo>
                  <a:pt x="1654683" y="197825"/>
                </a:lnTo>
                <a:lnTo>
                  <a:pt x="1654683" y="170793"/>
                </a:lnTo>
                <a:lnTo>
                  <a:pt x="1777146" y="170793"/>
                </a:lnTo>
                <a:lnTo>
                  <a:pt x="1777146" y="95431"/>
                </a:lnTo>
                <a:lnTo>
                  <a:pt x="1641577" y="95431"/>
                </a:lnTo>
                <a:lnTo>
                  <a:pt x="1641577" y="67580"/>
                </a:lnTo>
                <a:lnTo>
                  <a:pt x="1777146" y="67580"/>
                </a:lnTo>
                <a:close/>
                <a:moveTo>
                  <a:pt x="622145" y="410"/>
                </a:moveTo>
                <a:lnTo>
                  <a:pt x="622145" y="29899"/>
                </a:lnTo>
                <a:lnTo>
                  <a:pt x="607400" y="31538"/>
                </a:lnTo>
                <a:lnTo>
                  <a:pt x="607400" y="266224"/>
                </a:lnTo>
                <a:lnTo>
                  <a:pt x="622145" y="263357"/>
                </a:lnTo>
                <a:lnTo>
                  <a:pt x="622145" y="292437"/>
                </a:lnTo>
                <a:lnTo>
                  <a:pt x="515245" y="312096"/>
                </a:lnTo>
                <a:lnTo>
                  <a:pt x="509102" y="283836"/>
                </a:lnTo>
                <a:lnTo>
                  <a:pt x="523437" y="281378"/>
                </a:lnTo>
                <a:lnTo>
                  <a:pt x="523437" y="12288"/>
                </a:lnTo>
                <a:close/>
                <a:moveTo>
                  <a:pt x="4154729" y="0"/>
                </a:moveTo>
                <a:lnTo>
                  <a:pt x="4242787" y="0"/>
                </a:lnTo>
                <a:lnTo>
                  <a:pt x="4236234" y="49559"/>
                </a:lnTo>
                <a:lnTo>
                  <a:pt x="4473378" y="49559"/>
                </a:lnTo>
                <a:lnTo>
                  <a:pt x="4473378" y="77000"/>
                </a:lnTo>
                <a:lnTo>
                  <a:pt x="4232548" y="77000"/>
                </a:lnTo>
                <a:lnTo>
                  <a:pt x="4225585" y="128197"/>
                </a:lnTo>
                <a:lnTo>
                  <a:pt x="4416857" y="128197"/>
                </a:lnTo>
                <a:cubicBezTo>
                  <a:pt x="4423683" y="128197"/>
                  <a:pt x="4429622" y="130723"/>
                  <a:pt x="4434673" y="135774"/>
                </a:cubicBezTo>
                <a:cubicBezTo>
                  <a:pt x="4439725" y="140826"/>
                  <a:pt x="4442250" y="146901"/>
                  <a:pt x="4442250" y="154001"/>
                </a:cubicBezTo>
                <a:lnTo>
                  <a:pt x="4442250" y="245745"/>
                </a:lnTo>
                <a:lnTo>
                  <a:pt x="4395149" y="301857"/>
                </a:lnTo>
                <a:lnTo>
                  <a:pt x="4484437" y="393602"/>
                </a:lnTo>
                <a:lnTo>
                  <a:pt x="4370575" y="393602"/>
                </a:lnTo>
                <a:lnTo>
                  <a:pt x="4342724" y="364932"/>
                </a:lnTo>
                <a:lnTo>
                  <a:pt x="4318559" y="393602"/>
                </a:lnTo>
                <a:lnTo>
                  <a:pt x="4200601" y="393602"/>
                </a:lnTo>
                <a:lnTo>
                  <a:pt x="4280059" y="301038"/>
                </a:lnTo>
                <a:lnTo>
                  <a:pt x="4225995" y="245745"/>
                </a:lnTo>
                <a:lnTo>
                  <a:pt x="4225995" y="176937"/>
                </a:lnTo>
                <a:lnTo>
                  <a:pt x="4312006" y="176937"/>
                </a:lnTo>
                <a:lnTo>
                  <a:pt x="4312006" y="216256"/>
                </a:lnTo>
                <a:lnTo>
                  <a:pt x="4333713" y="238783"/>
                </a:lnTo>
                <a:lnTo>
                  <a:pt x="4352963" y="216256"/>
                </a:lnTo>
                <a:lnTo>
                  <a:pt x="4352963" y="163830"/>
                </a:lnTo>
                <a:cubicBezTo>
                  <a:pt x="4352963" y="158096"/>
                  <a:pt x="4350096" y="155229"/>
                  <a:pt x="4344362" y="155229"/>
                </a:cubicBezTo>
                <a:lnTo>
                  <a:pt x="4221899" y="155229"/>
                </a:lnTo>
                <a:lnTo>
                  <a:pt x="4190362" y="393192"/>
                </a:lnTo>
                <a:lnTo>
                  <a:pt x="4099436" y="393192"/>
                </a:lnTo>
                <a:lnTo>
                  <a:pt x="4144080" y="77000"/>
                </a:lnTo>
                <a:lnTo>
                  <a:pt x="4102713" y="77000"/>
                </a:lnTo>
                <a:lnTo>
                  <a:pt x="4102713" y="49559"/>
                </a:lnTo>
                <a:lnTo>
                  <a:pt x="4147766" y="49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0418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星河</a:t>
            </a:r>
            <a:r>
              <a:rPr lang="en-US" altLang="zh-CN" sz="2400" dirty="0"/>
              <a:t>PPT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5A27CA-6672-948C-F6CE-047DD7EDCD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3680" y="0"/>
            <a:ext cx="9418320" cy="6858000"/>
          </a:xfrm>
          <a:custGeom>
            <a:avLst/>
            <a:gdLst>
              <a:gd name="connsiteX0" fmla="*/ 0 w 9418320"/>
              <a:gd name="connsiteY0" fmla="*/ 0 h 6858000"/>
              <a:gd name="connsiteX1" fmla="*/ 9418320 w 9418320"/>
              <a:gd name="connsiteY1" fmla="*/ 0 h 6858000"/>
              <a:gd name="connsiteX2" fmla="*/ 9418320 w 9418320"/>
              <a:gd name="connsiteY2" fmla="*/ 6858000 h 6858000"/>
              <a:gd name="connsiteX3" fmla="*/ 0 w 94183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18320" h="6858000">
                <a:moveTo>
                  <a:pt x="0" y="0"/>
                </a:moveTo>
                <a:lnTo>
                  <a:pt x="9418320" y="0"/>
                </a:lnTo>
                <a:lnTo>
                  <a:pt x="94183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00C3861-287C-A44C-6227-39A37FF6D9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36373B-6F0E-3004-B749-D452D97D3364}"/>
              </a:ext>
            </a:extLst>
          </p:cNvPr>
          <p:cNvSpPr txBox="1"/>
          <p:nvPr/>
        </p:nvSpPr>
        <p:spPr>
          <a:xfrm>
            <a:off x="614626" y="1982450"/>
            <a:ext cx="27975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139700" dist="114300" dir="5400000" algn="t" rotWithShape="0">
                    <a:prstClr val="black">
                      <a:alpha val="40000"/>
                    </a:prstClr>
                  </a:outerShdw>
                </a:effectLst>
                <a:sym typeface="字体圈欣意冠黑体" panose="00000500000000000000" pitchFamily="2" charset="-122"/>
              </a:rPr>
              <a:t>过渡页</a:t>
            </a:r>
            <a:endParaRPr lang="en-US" altLang="zh-CN" sz="4800" dirty="0">
              <a:solidFill>
                <a:schemeClr val="bg1"/>
              </a:solidFill>
              <a:effectLst>
                <a:outerShdw blurRad="139700" dist="114300" dir="5400000" algn="t" rotWithShape="0">
                  <a:prstClr val="black">
                    <a:alpha val="40000"/>
                  </a:prstClr>
                </a:outerShdw>
              </a:effectLst>
              <a:sym typeface="字体圈欣意冠黑体" panose="00000500000000000000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139700" dist="114300" dir="5400000" algn="t" rotWithShape="0">
                    <a:prstClr val="black">
                      <a:alpha val="40000"/>
                    </a:prstClr>
                  </a:outerShdw>
                </a:effectLst>
                <a:sym typeface="字体圈欣意冠黑体" panose="00000500000000000000" pitchFamily="2" charset="-122"/>
              </a:rPr>
              <a:t>请输入内容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3F8A2F-25BA-E493-E610-4F3281EAE857}"/>
              </a:ext>
            </a:extLst>
          </p:cNvPr>
          <p:cNvSpPr txBox="1"/>
          <p:nvPr/>
        </p:nvSpPr>
        <p:spPr>
          <a:xfrm>
            <a:off x="614626" y="3768814"/>
            <a:ext cx="4081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XXXXXXXXXXXX</a:t>
            </a:r>
            <a:endParaRPr lang="zh-CN" altLang="en-US" sz="28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0F126AB-EBFD-D030-F338-A386733A0D6C}"/>
              </a:ext>
            </a:extLst>
          </p:cNvPr>
          <p:cNvSpPr/>
          <p:nvPr/>
        </p:nvSpPr>
        <p:spPr>
          <a:xfrm>
            <a:off x="1" y="347500"/>
            <a:ext cx="1746001" cy="429150"/>
          </a:xfrm>
          <a:custGeom>
            <a:avLst/>
            <a:gdLst>
              <a:gd name="connsiteX0" fmla="*/ 0 w 1746001"/>
              <a:gd name="connsiteY0" fmla="*/ 0 h 429150"/>
              <a:gd name="connsiteX1" fmla="*/ 1531426 w 1746001"/>
              <a:gd name="connsiteY1" fmla="*/ 0 h 429150"/>
              <a:gd name="connsiteX2" fmla="*/ 1746001 w 1746001"/>
              <a:gd name="connsiteY2" fmla="*/ 214575 h 429150"/>
              <a:gd name="connsiteX3" fmla="*/ 1531426 w 1746001"/>
              <a:gd name="connsiteY3" fmla="*/ 429150 h 429150"/>
              <a:gd name="connsiteX4" fmla="*/ 0 w 1746001"/>
              <a:gd name="connsiteY4" fmla="*/ 429150 h 4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6001" h="429150">
                <a:moveTo>
                  <a:pt x="0" y="0"/>
                </a:moveTo>
                <a:lnTo>
                  <a:pt x="1531426" y="0"/>
                </a:lnTo>
                <a:cubicBezTo>
                  <a:pt x="1649933" y="0"/>
                  <a:pt x="1746001" y="96068"/>
                  <a:pt x="1746001" y="214575"/>
                </a:cubicBezTo>
                <a:cubicBezTo>
                  <a:pt x="1746001" y="333082"/>
                  <a:pt x="1649933" y="429150"/>
                  <a:pt x="1531426" y="429150"/>
                </a:cubicBezTo>
                <a:lnTo>
                  <a:pt x="0" y="429150"/>
                </a:lnTo>
                <a:close/>
              </a:path>
            </a:pathLst>
          </a:custGeom>
          <a:solidFill>
            <a:schemeClr val="bg1">
              <a:alpha val="5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05152C5-18DA-B6A7-8B07-E8D26AF8F744}"/>
              </a:ext>
            </a:extLst>
          </p:cNvPr>
          <p:cNvSpPr/>
          <p:nvPr/>
        </p:nvSpPr>
        <p:spPr>
          <a:xfrm>
            <a:off x="1" y="909575"/>
            <a:ext cx="1136401" cy="429150"/>
          </a:xfrm>
          <a:custGeom>
            <a:avLst/>
            <a:gdLst>
              <a:gd name="connsiteX0" fmla="*/ 0 w 1136401"/>
              <a:gd name="connsiteY0" fmla="*/ 0 h 429150"/>
              <a:gd name="connsiteX1" fmla="*/ 921826 w 1136401"/>
              <a:gd name="connsiteY1" fmla="*/ 0 h 429150"/>
              <a:gd name="connsiteX2" fmla="*/ 1136401 w 1136401"/>
              <a:gd name="connsiteY2" fmla="*/ 214575 h 429150"/>
              <a:gd name="connsiteX3" fmla="*/ 921826 w 1136401"/>
              <a:gd name="connsiteY3" fmla="*/ 429150 h 429150"/>
              <a:gd name="connsiteX4" fmla="*/ 0 w 1136401"/>
              <a:gd name="connsiteY4" fmla="*/ 429150 h 4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6401" h="429150">
                <a:moveTo>
                  <a:pt x="0" y="0"/>
                </a:moveTo>
                <a:lnTo>
                  <a:pt x="921826" y="0"/>
                </a:lnTo>
                <a:cubicBezTo>
                  <a:pt x="1040333" y="0"/>
                  <a:pt x="1136401" y="96068"/>
                  <a:pt x="1136401" y="214575"/>
                </a:cubicBezTo>
                <a:cubicBezTo>
                  <a:pt x="1136401" y="333082"/>
                  <a:pt x="1040333" y="429150"/>
                  <a:pt x="921826" y="429150"/>
                </a:cubicBezTo>
                <a:lnTo>
                  <a:pt x="0" y="429150"/>
                </a:lnTo>
                <a:close/>
              </a:path>
            </a:pathLst>
          </a:custGeom>
          <a:solidFill>
            <a:schemeClr val="bg1">
              <a:alpha val="5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E70BEE2-FD31-8917-0C4A-CCBF4CB284CC}"/>
              </a:ext>
            </a:extLst>
          </p:cNvPr>
          <p:cNvSpPr/>
          <p:nvPr/>
        </p:nvSpPr>
        <p:spPr>
          <a:xfrm>
            <a:off x="0" y="1471650"/>
            <a:ext cx="526802" cy="429150"/>
          </a:xfrm>
          <a:custGeom>
            <a:avLst/>
            <a:gdLst>
              <a:gd name="connsiteX0" fmla="*/ 0 w 526802"/>
              <a:gd name="connsiteY0" fmla="*/ 0 h 429150"/>
              <a:gd name="connsiteX1" fmla="*/ 312227 w 526802"/>
              <a:gd name="connsiteY1" fmla="*/ 0 h 429150"/>
              <a:gd name="connsiteX2" fmla="*/ 526802 w 526802"/>
              <a:gd name="connsiteY2" fmla="*/ 214575 h 429150"/>
              <a:gd name="connsiteX3" fmla="*/ 312227 w 526802"/>
              <a:gd name="connsiteY3" fmla="*/ 429150 h 429150"/>
              <a:gd name="connsiteX4" fmla="*/ 0 w 526802"/>
              <a:gd name="connsiteY4" fmla="*/ 429150 h 4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802" h="429150">
                <a:moveTo>
                  <a:pt x="0" y="0"/>
                </a:moveTo>
                <a:lnTo>
                  <a:pt x="312227" y="0"/>
                </a:lnTo>
                <a:cubicBezTo>
                  <a:pt x="430734" y="0"/>
                  <a:pt x="526802" y="96068"/>
                  <a:pt x="526802" y="214575"/>
                </a:cubicBezTo>
                <a:cubicBezTo>
                  <a:pt x="526802" y="333082"/>
                  <a:pt x="430734" y="429150"/>
                  <a:pt x="312227" y="429150"/>
                </a:cubicBezTo>
                <a:lnTo>
                  <a:pt x="0" y="429150"/>
                </a:lnTo>
                <a:close/>
              </a:path>
            </a:pathLst>
          </a:custGeom>
          <a:solidFill>
            <a:schemeClr val="bg1">
              <a:alpha val="5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11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FFD4B3-65D2-C737-6282-CA0333D0D0DB}"/>
              </a:ext>
            </a:extLst>
          </p:cNvPr>
          <p:cNvSpPr txBox="1"/>
          <p:nvPr/>
        </p:nvSpPr>
        <p:spPr>
          <a:xfrm>
            <a:off x="1293928" y="659790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两段内容页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152155-A799-A5B9-C73B-BE5C875038C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9DA814-07E3-C6B6-62AF-A2B50A79D88B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EA85780-6562-3E1B-0183-D4CF4AF2A2D9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DC63C24-A80B-CFE2-BE47-E3E66C6DF606}"/>
              </a:ext>
            </a:extLst>
          </p:cNvPr>
          <p:cNvSpPr/>
          <p:nvPr/>
        </p:nvSpPr>
        <p:spPr>
          <a:xfrm>
            <a:off x="795435" y="2073600"/>
            <a:ext cx="5187001" cy="4345757"/>
          </a:xfrm>
          <a:custGeom>
            <a:avLst/>
            <a:gdLst>
              <a:gd name="connsiteX0" fmla="*/ 422668 w 5187001"/>
              <a:gd name="connsiteY0" fmla="*/ 0 h 4345757"/>
              <a:gd name="connsiteX1" fmla="*/ 835362 w 5187001"/>
              <a:gd name="connsiteY1" fmla="*/ 0 h 4345757"/>
              <a:gd name="connsiteX2" fmla="*/ 828039 w 5187001"/>
              <a:gd name="connsiteY2" fmla="*/ 23590 h 4345757"/>
              <a:gd name="connsiteX3" fmla="*/ 816548 w 5187001"/>
              <a:gd name="connsiteY3" fmla="*/ 137580 h 4345757"/>
              <a:gd name="connsiteX4" fmla="*/ 1382156 w 5187001"/>
              <a:gd name="connsiteY4" fmla="*/ 703188 h 4345757"/>
              <a:gd name="connsiteX5" fmla="*/ 3804845 w 5187001"/>
              <a:gd name="connsiteY5" fmla="*/ 703188 h 4345757"/>
              <a:gd name="connsiteX6" fmla="*/ 4370453 w 5187001"/>
              <a:gd name="connsiteY6" fmla="*/ 137580 h 4345757"/>
              <a:gd name="connsiteX7" fmla="*/ 4358962 w 5187001"/>
              <a:gd name="connsiteY7" fmla="*/ 23590 h 4345757"/>
              <a:gd name="connsiteX8" fmla="*/ 4351639 w 5187001"/>
              <a:gd name="connsiteY8" fmla="*/ 0 h 4345757"/>
              <a:gd name="connsiteX9" fmla="*/ 4764333 w 5187001"/>
              <a:gd name="connsiteY9" fmla="*/ 0 h 4345757"/>
              <a:gd name="connsiteX10" fmla="*/ 5187001 w 5187001"/>
              <a:gd name="connsiteY10" fmla="*/ 422668 h 4345757"/>
              <a:gd name="connsiteX11" fmla="*/ 5187001 w 5187001"/>
              <a:gd name="connsiteY11" fmla="*/ 3923089 h 4345757"/>
              <a:gd name="connsiteX12" fmla="*/ 4764333 w 5187001"/>
              <a:gd name="connsiteY12" fmla="*/ 4345757 h 4345757"/>
              <a:gd name="connsiteX13" fmla="*/ 422668 w 5187001"/>
              <a:gd name="connsiteY13" fmla="*/ 4345757 h 4345757"/>
              <a:gd name="connsiteX14" fmla="*/ 0 w 5187001"/>
              <a:gd name="connsiteY14" fmla="*/ 3923089 h 4345757"/>
              <a:gd name="connsiteX15" fmla="*/ 0 w 5187001"/>
              <a:gd name="connsiteY15" fmla="*/ 422668 h 4345757"/>
              <a:gd name="connsiteX16" fmla="*/ 422668 w 5187001"/>
              <a:gd name="connsiteY16" fmla="*/ 0 h 434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87001" h="4345757">
                <a:moveTo>
                  <a:pt x="422668" y="0"/>
                </a:moveTo>
                <a:lnTo>
                  <a:pt x="835362" y="0"/>
                </a:lnTo>
                <a:lnTo>
                  <a:pt x="828039" y="23590"/>
                </a:lnTo>
                <a:cubicBezTo>
                  <a:pt x="820505" y="60410"/>
                  <a:pt x="816548" y="98533"/>
                  <a:pt x="816548" y="137580"/>
                </a:cubicBezTo>
                <a:cubicBezTo>
                  <a:pt x="816548" y="449957"/>
                  <a:pt x="1069779" y="703188"/>
                  <a:pt x="1382156" y="703188"/>
                </a:cubicBezTo>
                <a:lnTo>
                  <a:pt x="3804845" y="703188"/>
                </a:lnTo>
                <a:cubicBezTo>
                  <a:pt x="4117222" y="703188"/>
                  <a:pt x="4370453" y="449957"/>
                  <a:pt x="4370453" y="137580"/>
                </a:cubicBezTo>
                <a:cubicBezTo>
                  <a:pt x="4370453" y="98533"/>
                  <a:pt x="4366496" y="60410"/>
                  <a:pt x="4358962" y="23590"/>
                </a:cubicBezTo>
                <a:lnTo>
                  <a:pt x="4351639" y="0"/>
                </a:lnTo>
                <a:lnTo>
                  <a:pt x="4764333" y="0"/>
                </a:lnTo>
                <a:cubicBezTo>
                  <a:pt x="4997766" y="0"/>
                  <a:pt x="5187001" y="189235"/>
                  <a:pt x="5187001" y="422668"/>
                </a:cubicBezTo>
                <a:lnTo>
                  <a:pt x="5187001" y="3923089"/>
                </a:lnTo>
                <a:cubicBezTo>
                  <a:pt x="5187001" y="4156522"/>
                  <a:pt x="4997766" y="4345757"/>
                  <a:pt x="4764333" y="4345757"/>
                </a:cubicBezTo>
                <a:lnTo>
                  <a:pt x="422668" y="4345757"/>
                </a:lnTo>
                <a:cubicBezTo>
                  <a:pt x="189235" y="4345757"/>
                  <a:pt x="0" y="4156522"/>
                  <a:pt x="0" y="3923089"/>
                </a:cubicBezTo>
                <a:lnTo>
                  <a:pt x="0" y="422668"/>
                </a:lnTo>
                <a:cubicBezTo>
                  <a:pt x="0" y="189235"/>
                  <a:pt x="189235" y="0"/>
                  <a:pt x="422668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308462D-1638-B778-0C94-442B43AA0D8E}"/>
              </a:ext>
            </a:extLst>
          </p:cNvPr>
          <p:cNvSpPr/>
          <p:nvPr/>
        </p:nvSpPr>
        <p:spPr>
          <a:xfrm>
            <a:off x="1704639" y="1507992"/>
            <a:ext cx="3368593" cy="11312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7AB82E2-784D-39CD-EFEC-C587A43ACB71}"/>
              </a:ext>
            </a:extLst>
          </p:cNvPr>
          <p:cNvSpPr/>
          <p:nvPr/>
        </p:nvSpPr>
        <p:spPr>
          <a:xfrm>
            <a:off x="6209566" y="2073600"/>
            <a:ext cx="5187001" cy="4345757"/>
          </a:xfrm>
          <a:custGeom>
            <a:avLst/>
            <a:gdLst>
              <a:gd name="connsiteX0" fmla="*/ 422668 w 5187001"/>
              <a:gd name="connsiteY0" fmla="*/ 0 h 4345757"/>
              <a:gd name="connsiteX1" fmla="*/ 835362 w 5187001"/>
              <a:gd name="connsiteY1" fmla="*/ 0 h 4345757"/>
              <a:gd name="connsiteX2" fmla="*/ 828039 w 5187001"/>
              <a:gd name="connsiteY2" fmla="*/ 23590 h 4345757"/>
              <a:gd name="connsiteX3" fmla="*/ 816548 w 5187001"/>
              <a:gd name="connsiteY3" fmla="*/ 137580 h 4345757"/>
              <a:gd name="connsiteX4" fmla="*/ 1382156 w 5187001"/>
              <a:gd name="connsiteY4" fmla="*/ 703188 h 4345757"/>
              <a:gd name="connsiteX5" fmla="*/ 3804845 w 5187001"/>
              <a:gd name="connsiteY5" fmla="*/ 703188 h 4345757"/>
              <a:gd name="connsiteX6" fmla="*/ 4370453 w 5187001"/>
              <a:gd name="connsiteY6" fmla="*/ 137580 h 4345757"/>
              <a:gd name="connsiteX7" fmla="*/ 4358962 w 5187001"/>
              <a:gd name="connsiteY7" fmla="*/ 23590 h 4345757"/>
              <a:gd name="connsiteX8" fmla="*/ 4351639 w 5187001"/>
              <a:gd name="connsiteY8" fmla="*/ 0 h 4345757"/>
              <a:gd name="connsiteX9" fmla="*/ 4764333 w 5187001"/>
              <a:gd name="connsiteY9" fmla="*/ 0 h 4345757"/>
              <a:gd name="connsiteX10" fmla="*/ 5187001 w 5187001"/>
              <a:gd name="connsiteY10" fmla="*/ 422668 h 4345757"/>
              <a:gd name="connsiteX11" fmla="*/ 5187001 w 5187001"/>
              <a:gd name="connsiteY11" fmla="*/ 3923089 h 4345757"/>
              <a:gd name="connsiteX12" fmla="*/ 4764333 w 5187001"/>
              <a:gd name="connsiteY12" fmla="*/ 4345757 h 4345757"/>
              <a:gd name="connsiteX13" fmla="*/ 422668 w 5187001"/>
              <a:gd name="connsiteY13" fmla="*/ 4345757 h 4345757"/>
              <a:gd name="connsiteX14" fmla="*/ 0 w 5187001"/>
              <a:gd name="connsiteY14" fmla="*/ 3923089 h 4345757"/>
              <a:gd name="connsiteX15" fmla="*/ 0 w 5187001"/>
              <a:gd name="connsiteY15" fmla="*/ 422668 h 4345757"/>
              <a:gd name="connsiteX16" fmla="*/ 422668 w 5187001"/>
              <a:gd name="connsiteY16" fmla="*/ 0 h 434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87001" h="4345757">
                <a:moveTo>
                  <a:pt x="422668" y="0"/>
                </a:moveTo>
                <a:lnTo>
                  <a:pt x="835362" y="0"/>
                </a:lnTo>
                <a:lnTo>
                  <a:pt x="828039" y="23590"/>
                </a:lnTo>
                <a:cubicBezTo>
                  <a:pt x="820505" y="60410"/>
                  <a:pt x="816548" y="98533"/>
                  <a:pt x="816548" y="137580"/>
                </a:cubicBezTo>
                <a:cubicBezTo>
                  <a:pt x="816548" y="449957"/>
                  <a:pt x="1069779" y="703188"/>
                  <a:pt x="1382156" y="703188"/>
                </a:cubicBezTo>
                <a:lnTo>
                  <a:pt x="3804845" y="703188"/>
                </a:lnTo>
                <a:cubicBezTo>
                  <a:pt x="4117222" y="703188"/>
                  <a:pt x="4370453" y="449957"/>
                  <a:pt x="4370453" y="137580"/>
                </a:cubicBezTo>
                <a:cubicBezTo>
                  <a:pt x="4370453" y="98533"/>
                  <a:pt x="4366496" y="60410"/>
                  <a:pt x="4358962" y="23590"/>
                </a:cubicBezTo>
                <a:lnTo>
                  <a:pt x="4351639" y="0"/>
                </a:lnTo>
                <a:lnTo>
                  <a:pt x="4764333" y="0"/>
                </a:lnTo>
                <a:cubicBezTo>
                  <a:pt x="4997766" y="0"/>
                  <a:pt x="5187001" y="189235"/>
                  <a:pt x="5187001" y="422668"/>
                </a:cubicBezTo>
                <a:lnTo>
                  <a:pt x="5187001" y="3923089"/>
                </a:lnTo>
                <a:cubicBezTo>
                  <a:pt x="5187001" y="4156522"/>
                  <a:pt x="4997766" y="4345757"/>
                  <a:pt x="4764333" y="4345757"/>
                </a:cubicBezTo>
                <a:lnTo>
                  <a:pt x="422668" y="4345757"/>
                </a:lnTo>
                <a:cubicBezTo>
                  <a:pt x="189235" y="4345757"/>
                  <a:pt x="0" y="4156522"/>
                  <a:pt x="0" y="3923089"/>
                </a:cubicBezTo>
                <a:lnTo>
                  <a:pt x="0" y="422668"/>
                </a:lnTo>
                <a:cubicBezTo>
                  <a:pt x="0" y="189235"/>
                  <a:pt x="189235" y="0"/>
                  <a:pt x="422668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1B1E733-3D01-EBA1-9A33-C3C84F514F6B}"/>
              </a:ext>
            </a:extLst>
          </p:cNvPr>
          <p:cNvSpPr/>
          <p:nvPr/>
        </p:nvSpPr>
        <p:spPr>
          <a:xfrm>
            <a:off x="7118770" y="1507992"/>
            <a:ext cx="3368593" cy="11312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F1604C-49B3-8388-2A4D-A6F1DC4B15F8}"/>
              </a:ext>
            </a:extLst>
          </p:cNvPr>
          <p:cNvSpPr txBox="1"/>
          <p:nvPr/>
        </p:nvSpPr>
        <p:spPr>
          <a:xfrm>
            <a:off x="2535176" y="1811990"/>
            <a:ext cx="17075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75A6F05-1831-B11D-2BDB-CBD0A117E0E0}"/>
              </a:ext>
            </a:extLst>
          </p:cNvPr>
          <p:cNvSpPr txBox="1"/>
          <p:nvPr/>
        </p:nvSpPr>
        <p:spPr>
          <a:xfrm>
            <a:off x="7949307" y="1811990"/>
            <a:ext cx="17075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1D48DC-54AC-61D9-7AE0-E2F9AC20A279}"/>
              </a:ext>
            </a:extLst>
          </p:cNvPr>
          <p:cNvSpPr txBox="1"/>
          <p:nvPr/>
        </p:nvSpPr>
        <p:spPr>
          <a:xfrm>
            <a:off x="1293928" y="3126553"/>
            <a:ext cx="4240097" cy="125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号请输入内容，字号建议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8102493-34D5-F8AE-01FB-20D14A3A975B}"/>
              </a:ext>
            </a:extLst>
          </p:cNvPr>
          <p:cNvSpPr txBox="1"/>
          <p:nvPr/>
        </p:nvSpPr>
        <p:spPr>
          <a:xfrm>
            <a:off x="6683016" y="3126553"/>
            <a:ext cx="4240097" cy="125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号请输入内容，字号建议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F9E0F8B-05CB-6410-ED29-B9D476B018E2}"/>
              </a:ext>
            </a:extLst>
          </p:cNvPr>
          <p:cNvSpPr/>
          <p:nvPr/>
        </p:nvSpPr>
        <p:spPr>
          <a:xfrm>
            <a:off x="0" y="5937987"/>
            <a:ext cx="5871766" cy="920013"/>
          </a:xfrm>
          <a:custGeom>
            <a:avLst/>
            <a:gdLst>
              <a:gd name="connsiteX0" fmla="*/ 971 w 5871766"/>
              <a:gd name="connsiteY0" fmla="*/ 0 h 920013"/>
              <a:gd name="connsiteX1" fmla="*/ 5458000 w 5871766"/>
              <a:gd name="connsiteY1" fmla="*/ 824905 h 920013"/>
              <a:gd name="connsiteX2" fmla="*/ 5871766 w 5871766"/>
              <a:gd name="connsiteY2" fmla="*/ 920013 h 920013"/>
              <a:gd name="connsiteX3" fmla="*/ 5081136 w 5871766"/>
              <a:gd name="connsiteY3" fmla="*/ 920013 h 920013"/>
              <a:gd name="connsiteX4" fmla="*/ 4850400 w 5871766"/>
              <a:gd name="connsiteY4" fmla="*/ 893933 h 920013"/>
              <a:gd name="connsiteX5" fmla="*/ 383991 w 5871766"/>
              <a:gd name="connsiteY5" fmla="*/ 739421 h 920013"/>
              <a:gd name="connsiteX6" fmla="*/ 0 w 5871766"/>
              <a:gd name="connsiteY6" fmla="*/ 793902 h 920013"/>
              <a:gd name="connsiteX7" fmla="*/ 0 w 5871766"/>
              <a:gd name="connsiteY7" fmla="*/ 49879 h 92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1766" h="920013">
                <a:moveTo>
                  <a:pt x="971" y="0"/>
                </a:moveTo>
                <a:cubicBezTo>
                  <a:pt x="1934096" y="84667"/>
                  <a:pt x="3120281" y="291571"/>
                  <a:pt x="5458000" y="824905"/>
                </a:cubicBezTo>
                <a:lnTo>
                  <a:pt x="5871766" y="920013"/>
                </a:lnTo>
                <a:lnTo>
                  <a:pt x="5081136" y="920013"/>
                </a:lnTo>
                <a:lnTo>
                  <a:pt x="4850400" y="893933"/>
                </a:lnTo>
                <a:cubicBezTo>
                  <a:pt x="3339944" y="721803"/>
                  <a:pt x="1847786" y="563392"/>
                  <a:pt x="383991" y="739421"/>
                </a:cubicBezTo>
                <a:lnTo>
                  <a:pt x="0" y="793902"/>
                </a:lnTo>
                <a:lnTo>
                  <a:pt x="0" y="4987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707530C-56D1-8BCC-A237-90862D9AA648}"/>
              </a:ext>
            </a:extLst>
          </p:cNvPr>
          <p:cNvSpPr/>
          <p:nvPr/>
        </p:nvSpPr>
        <p:spPr>
          <a:xfrm flipH="1">
            <a:off x="6269062" y="5926225"/>
            <a:ext cx="5922938" cy="931775"/>
          </a:xfrm>
          <a:custGeom>
            <a:avLst/>
            <a:gdLst>
              <a:gd name="connsiteX0" fmla="*/ 971 w 5922938"/>
              <a:gd name="connsiteY0" fmla="*/ 0 h 931775"/>
              <a:gd name="connsiteX1" fmla="*/ 0 w 5922938"/>
              <a:gd name="connsiteY1" fmla="*/ 49908 h 931775"/>
              <a:gd name="connsiteX2" fmla="*/ 0 w 5922938"/>
              <a:gd name="connsiteY2" fmla="*/ 793902 h 931775"/>
              <a:gd name="connsiteX3" fmla="*/ 383992 w 5922938"/>
              <a:gd name="connsiteY3" fmla="*/ 739421 h 931775"/>
              <a:gd name="connsiteX4" fmla="*/ 4850402 w 5922938"/>
              <a:gd name="connsiteY4" fmla="*/ 893933 h 931775"/>
              <a:gd name="connsiteX5" fmla="*/ 5185198 w 5922938"/>
              <a:gd name="connsiteY5" fmla="*/ 931775 h 931775"/>
              <a:gd name="connsiteX6" fmla="*/ 5922938 w 5922938"/>
              <a:gd name="connsiteY6" fmla="*/ 931775 h 931775"/>
              <a:gd name="connsiteX7" fmla="*/ 5458001 w 5922938"/>
              <a:gd name="connsiteY7" fmla="*/ 824905 h 931775"/>
              <a:gd name="connsiteX8" fmla="*/ 971 w 5922938"/>
              <a:gd name="connsiteY8" fmla="*/ 0 h 9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2938" h="931775">
                <a:moveTo>
                  <a:pt x="971" y="0"/>
                </a:moveTo>
                <a:lnTo>
                  <a:pt x="0" y="49908"/>
                </a:lnTo>
                <a:lnTo>
                  <a:pt x="0" y="793902"/>
                </a:lnTo>
                <a:lnTo>
                  <a:pt x="383992" y="739421"/>
                </a:lnTo>
                <a:cubicBezTo>
                  <a:pt x="1847787" y="563392"/>
                  <a:pt x="3339945" y="721803"/>
                  <a:pt x="4850402" y="893933"/>
                </a:cubicBezTo>
                <a:lnTo>
                  <a:pt x="5185198" y="931775"/>
                </a:lnTo>
                <a:lnTo>
                  <a:pt x="5922938" y="931775"/>
                </a:lnTo>
                <a:lnTo>
                  <a:pt x="5458001" y="824905"/>
                </a:lnTo>
                <a:cubicBezTo>
                  <a:pt x="3120282" y="291571"/>
                  <a:pt x="1934097" y="84667"/>
                  <a:pt x="97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  <a:effectLst>
            <a:outerShdw blurRad="279400" dist="266700" dir="5400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62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FFD4B3-65D2-C737-6282-CA0333D0D0DB}"/>
              </a:ext>
            </a:extLst>
          </p:cNvPr>
          <p:cNvSpPr txBox="1"/>
          <p:nvPr/>
        </p:nvSpPr>
        <p:spPr>
          <a:xfrm>
            <a:off x="1293928" y="659790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三段内容页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152155-A799-A5B9-C73B-BE5C875038C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9DA814-07E3-C6B6-62AF-A2B50A79D88B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EA85780-6562-3E1B-0183-D4CF4AF2A2D9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D6B0A32-3F8D-2D09-6433-EEA88A515AB8}"/>
              </a:ext>
            </a:extLst>
          </p:cNvPr>
          <p:cNvSpPr/>
          <p:nvPr/>
        </p:nvSpPr>
        <p:spPr>
          <a:xfrm>
            <a:off x="-319314" y="1723138"/>
            <a:ext cx="12830628" cy="4550662"/>
          </a:xfrm>
          <a:prstGeom prst="roundRect">
            <a:avLst>
              <a:gd name="adj" fmla="val 50000"/>
            </a:avLst>
          </a:prstGeom>
          <a:gradFill>
            <a:gsLst>
              <a:gs pos="16000">
                <a:schemeClr val="bg1">
                  <a:alpha val="0"/>
                </a:schemeClr>
              </a:gs>
              <a:gs pos="100000">
                <a:schemeClr val="bg1">
                  <a:alpha val="35000"/>
                </a:schemeClr>
              </a:gs>
            </a:gsLst>
            <a:lin ang="5400000" scaled="1"/>
          </a:gradFill>
          <a:ln>
            <a:gradFill>
              <a:gsLst>
                <a:gs pos="26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reflection blurRad="10160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F6CAC0-D32E-E3B1-2E07-48A6FEE1639C}"/>
              </a:ext>
            </a:extLst>
          </p:cNvPr>
          <p:cNvSpPr txBox="1"/>
          <p:nvPr/>
        </p:nvSpPr>
        <p:spPr>
          <a:xfrm>
            <a:off x="1812671" y="947637"/>
            <a:ext cx="1706880" cy="2215991"/>
          </a:xfrm>
          <a:prstGeom prst="rect">
            <a:avLst/>
          </a:prstGeom>
          <a:noFill/>
          <a:scene3d>
            <a:camera prst="orthographicFront"/>
            <a:lightRig rig="contrasting" dir="t"/>
          </a:scene3d>
        </p:spPr>
        <p:txBody>
          <a:bodyPr wrap="square" rtlCol="0">
            <a:spAutoFit/>
            <a:sp3d extrusionH="57150">
              <a:bevelT w="25400" h="25400"/>
            </a:sp3d>
          </a:bodyPr>
          <a:lstStyle>
            <a:defPPr>
              <a:defRPr lang="zh-CN"/>
            </a:defPPr>
            <a:lvl1pPr algn="ctr">
              <a:defRPr sz="8800">
                <a:gradFill>
                  <a:gsLst>
                    <a:gs pos="100000">
                      <a:schemeClr val="accent2">
                        <a:lumMod val="10000"/>
                        <a:lumOff val="90000"/>
                      </a:schemeClr>
                    </a:gs>
                    <a:gs pos="0">
                      <a:schemeClr val="accent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effectLst>
                  <a:outerShdw blurRad="266700" dist="38100" dir="5400000" algn="t" rotWithShape="0">
                    <a:schemeClr val="accent2">
                      <a:alpha val="40000"/>
                    </a:schemeClr>
                  </a:outerShdw>
                </a:effectLst>
                <a:latin typeface="Aqum two" panose="00000800000000000000" pitchFamily="2" charset="0"/>
              </a:defRPr>
            </a:lvl1pPr>
          </a:lstStyle>
          <a:p>
            <a:r>
              <a:rPr lang="en-US" altLang="zh-CN" sz="13800" dirty="0">
                <a:gradFill>
                  <a:gsLst>
                    <a:gs pos="100000">
                      <a:schemeClr val="accent2">
                        <a:lumMod val="10000"/>
                        <a:lumOff val="90000"/>
                        <a:alpha val="36000"/>
                      </a:schemeClr>
                    </a:gs>
                    <a:gs pos="29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</a:rPr>
              <a:t>1</a:t>
            </a:r>
            <a:endParaRPr lang="zh-CN" altLang="en-US" sz="13800" dirty="0">
              <a:gradFill>
                <a:gsLst>
                  <a:gs pos="100000">
                    <a:schemeClr val="accent2">
                      <a:lumMod val="10000"/>
                      <a:lumOff val="90000"/>
                      <a:alpha val="36000"/>
                    </a:schemeClr>
                  </a:gs>
                  <a:gs pos="29000">
                    <a:schemeClr val="accent2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582F18-095B-7FB2-29DB-0A3A38CC89A7}"/>
              </a:ext>
            </a:extLst>
          </p:cNvPr>
          <p:cNvSpPr txBox="1"/>
          <p:nvPr/>
        </p:nvSpPr>
        <p:spPr>
          <a:xfrm>
            <a:off x="5238645" y="947637"/>
            <a:ext cx="1706880" cy="2215991"/>
          </a:xfrm>
          <a:prstGeom prst="rect">
            <a:avLst/>
          </a:prstGeom>
          <a:noFill/>
          <a:scene3d>
            <a:camera prst="orthographicFront"/>
            <a:lightRig rig="contrasting" dir="t"/>
          </a:scene3d>
        </p:spPr>
        <p:txBody>
          <a:bodyPr wrap="square" rtlCol="0">
            <a:spAutoFit/>
            <a:sp3d extrusionH="57150">
              <a:bevelT w="25400" h="25400"/>
            </a:sp3d>
          </a:bodyPr>
          <a:lstStyle>
            <a:defPPr>
              <a:defRPr lang="zh-CN"/>
            </a:defPPr>
            <a:lvl1pPr algn="ctr">
              <a:defRPr sz="8800">
                <a:gradFill>
                  <a:gsLst>
                    <a:gs pos="100000">
                      <a:schemeClr val="accent2">
                        <a:lumMod val="10000"/>
                        <a:lumOff val="90000"/>
                      </a:schemeClr>
                    </a:gs>
                    <a:gs pos="0">
                      <a:schemeClr val="accent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effectLst>
                  <a:outerShdw blurRad="266700" dist="38100" dir="5400000" algn="t" rotWithShape="0">
                    <a:schemeClr val="accent2">
                      <a:alpha val="40000"/>
                    </a:schemeClr>
                  </a:outerShdw>
                </a:effectLst>
                <a:latin typeface="Aqum two" panose="00000800000000000000" pitchFamily="2" charset="0"/>
              </a:defRPr>
            </a:lvl1pPr>
          </a:lstStyle>
          <a:p>
            <a:r>
              <a:rPr lang="en-US" altLang="zh-CN" sz="13800" dirty="0">
                <a:gradFill>
                  <a:gsLst>
                    <a:gs pos="100000">
                      <a:schemeClr val="accent2">
                        <a:lumMod val="10000"/>
                        <a:lumOff val="90000"/>
                        <a:alpha val="36000"/>
                      </a:schemeClr>
                    </a:gs>
                    <a:gs pos="29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</a:rPr>
              <a:t>2</a:t>
            </a:r>
            <a:endParaRPr lang="zh-CN" altLang="en-US" sz="13800" dirty="0">
              <a:gradFill>
                <a:gsLst>
                  <a:gs pos="100000">
                    <a:schemeClr val="accent2">
                      <a:lumMod val="10000"/>
                      <a:lumOff val="90000"/>
                      <a:alpha val="36000"/>
                    </a:schemeClr>
                  </a:gs>
                  <a:gs pos="29000">
                    <a:schemeClr val="accent2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04A45C-77DC-76AE-ACA5-BC1059DA6E36}"/>
              </a:ext>
            </a:extLst>
          </p:cNvPr>
          <p:cNvSpPr txBox="1"/>
          <p:nvPr/>
        </p:nvSpPr>
        <p:spPr>
          <a:xfrm>
            <a:off x="8580016" y="947637"/>
            <a:ext cx="1706880" cy="2215991"/>
          </a:xfrm>
          <a:prstGeom prst="rect">
            <a:avLst/>
          </a:prstGeom>
          <a:noFill/>
          <a:scene3d>
            <a:camera prst="orthographicFront"/>
            <a:lightRig rig="contrasting" dir="t"/>
          </a:scene3d>
        </p:spPr>
        <p:txBody>
          <a:bodyPr wrap="square" rtlCol="0">
            <a:spAutoFit/>
            <a:sp3d extrusionH="57150">
              <a:bevelT w="25400" h="25400"/>
            </a:sp3d>
          </a:bodyPr>
          <a:lstStyle>
            <a:defPPr>
              <a:defRPr lang="zh-CN"/>
            </a:defPPr>
            <a:lvl1pPr algn="ctr">
              <a:defRPr sz="8800">
                <a:gradFill>
                  <a:gsLst>
                    <a:gs pos="100000">
                      <a:schemeClr val="accent2">
                        <a:lumMod val="10000"/>
                        <a:lumOff val="90000"/>
                      </a:schemeClr>
                    </a:gs>
                    <a:gs pos="0">
                      <a:schemeClr val="accent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effectLst>
                  <a:outerShdw blurRad="266700" dist="38100" dir="5400000" algn="t" rotWithShape="0">
                    <a:schemeClr val="accent2">
                      <a:alpha val="40000"/>
                    </a:schemeClr>
                  </a:outerShdw>
                </a:effectLst>
                <a:latin typeface="Aqum two" panose="00000800000000000000" pitchFamily="2" charset="0"/>
              </a:defRPr>
            </a:lvl1pPr>
          </a:lstStyle>
          <a:p>
            <a:r>
              <a:rPr lang="en-US" altLang="zh-CN" sz="13800" dirty="0">
                <a:gradFill>
                  <a:gsLst>
                    <a:gs pos="100000">
                      <a:schemeClr val="accent2">
                        <a:lumMod val="10000"/>
                        <a:lumOff val="90000"/>
                        <a:alpha val="36000"/>
                      </a:schemeClr>
                    </a:gs>
                    <a:gs pos="29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/>
              </a:rPr>
              <a:t>3</a:t>
            </a:r>
            <a:endParaRPr lang="zh-CN" altLang="en-US" sz="13800" dirty="0">
              <a:gradFill>
                <a:gsLst>
                  <a:gs pos="100000">
                    <a:schemeClr val="accent2">
                      <a:lumMod val="10000"/>
                      <a:lumOff val="90000"/>
                      <a:alpha val="36000"/>
                    </a:schemeClr>
                  </a:gs>
                  <a:gs pos="29000">
                    <a:schemeClr val="accent2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/>
            </a:endParaRPr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B8A7575E-B149-ABD4-6990-62BC22600FA5}"/>
              </a:ext>
            </a:extLst>
          </p:cNvPr>
          <p:cNvSpPr/>
          <p:nvPr/>
        </p:nvSpPr>
        <p:spPr>
          <a:xfrm>
            <a:off x="4295775" y="2353439"/>
            <a:ext cx="3600451" cy="3310361"/>
          </a:xfrm>
          <a:prstGeom prst="roundRect">
            <a:avLst>
              <a:gd name="adj" fmla="val 2629"/>
            </a:avLst>
          </a:prstGeom>
          <a:solidFill>
            <a:schemeClr val="bg1"/>
          </a:solidFill>
          <a:ln>
            <a:noFill/>
          </a:ln>
          <a:effectLst>
            <a:outerShdw blurRad="533400" dist="304800" dir="5400000" sx="98000" sy="98000" algn="t" rotWithShape="0">
              <a:schemeClr val="accent2">
                <a:lumMod val="75000"/>
                <a:alpha val="23000"/>
              </a:schemeClr>
            </a:outerShdw>
          </a:effectLst>
          <a:scene3d>
            <a:camera prst="orthographicFront"/>
            <a:lightRig rig="contrasting" dir="t">
              <a:rot lat="0" lon="0" rev="3600000"/>
            </a:lightRig>
          </a:scene3d>
          <a:sp3d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3F097C8C-829B-797E-6814-C5F82C52D437}"/>
              </a:ext>
            </a:extLst>
          </p:cNvPr>
          <p:cNvSpPr/>
          <p:nvPr/>
        </p:nvSpPr>
        <p:spPr>
          <a:xfrm>
            <a:off x="614043" y="2353439"/>
            <a:ext cx="3600451" cy="3310361"/>
          </a:xfrm>
          <a:custGeom>
            <a:avLst/>
            <a:gdLst/>
            <a:ahLst/>
            <a:cxnLst/>
            <a:rect l="0" t="0" r="0" b="0"/>
            <a:pathLst>
              <a:path w="3600451" h="3310361">
                <a:moveTo>
                  <a:pt x="1655180" y="0"/>
                </a:moveTo>
                <a:lnTo>
                  <a:pt x="3528450" y="0"/>
                </a:lnTo>
                <a:cubicBezTo>
                  <a:pt x="3568194" y="0"/>
                  <a:pt x="3600450" y="32256"/>
                  <a:pt x="3600450" y="72000"/>
                </a:cubicBezTo>
                <a:lnTo>
                  <a:pt x="3600450" y="3238360"/>
                </a:lnTo>
                <a:cubicBezTo>
                  <a:pt x="3600450" y="3278104"/>
                  <a:pt x="3568194" y="3310360"/>
                  <a:pt x="3528450" y="3310360"/>
                </a:cubicBezTo>
                <a:lnTo>
                  <a:pt x="1655180" y="3310360"/>
                </a:lnTo>
                <a:cubicBezTo>
                  <a:pt x="741049" y="3310360"/>
                  <a:pt x="0" y="2569311"/>
                  <a:pt x="0" y="1655180"/>
                </a:cubicBezTo>
                <a:cubicBezTo>
                  <a:pt x="0" y="741049"/>
                  <a:pt x="741049" y="0"/>
                  <a:pt x="16551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33400" dist="304800" dir="5400000" sx="98000" sy="98000" algn="t" rotWithShape="0">
              <a:schemeClr val="accent2">
                <a:lumMod val="75000"/>
                <a:alpha val="23000"/>
              </a:schemeClr>
            </a:outerShdw>
          </a:effectLst>
          <a:scene3d>
            <a:camera prst="orthographicFront"/>
            <a:lightRig rig="contrasting" dir="t">
              <a:rot lat="0" lon="0" rev="3600000"/>
            </a:lightRig>
          </a:scene3d>
          <a:sp3d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3C2CDE8D-126E-29E5-EC80-C8281349BFCA}"/>
              </a:ext>
            </a:extLst>
          </p:cNvPr>
          <p:cNvSpPr/>
          <p:nvPr/>
        </p:nvSpPr>
        <p:spPr>
          <a:xfrm flipH="1">
            <a:off x="7977506" y="2353439"/>
            <a:ext cx="3600451" cy="3310361"/>
          </a:xfrm>
          <a:custGeom>
            <a:avLst/>
            <a:gdLst/>
            <a:ahLst/>
            <a:cxnLst/>
            <a:rect l="0" t="0" r="0" b="0"/>
            <a:pathLst>
              <a:path w="3600451" h="3310361">
                <a:moveTo>
                  <a:pt x="1655180" y="0"/>
                </a:moveTo>
                <a:lnTo>
                  <a:pt x="3528450" y="0"/>
                </a:lnTo>
                <a:cubicBezTo>
                  <a:pt x="3568194" y="0"/>
                  <a:pt x="3600450" y="32256"/>
                  <a:pt x="3600450" y="72000"/>
                </a:cubicBezTo>
                <a:lnTo>
                  <a:pt x="3600450" y="3238360"/>
                </a:lnTo>
                <a:cubicBezTo>
                  <a:pt x="3600450" y="3278104"/>
                  <a:pt x="3568194" y="3310360"/>
                  <a:pt x="3528450" y="3310360"/>
                </a:cubicBezTo>
                <a:lnTo>
                  <a:pt x="1655180" y="3310360"/>
                </a:lnTo>
                <a:cubicBezTo>
                  <a:pt x="741049" y="3310360"/>
                  <a:pt x="0" y="2569311"/>
                  <a:pt x="0" y="1655180"/>
                </a:cubicBezTo>
                <a:cubicBezTo>
                  <a:pt x="0" y="741049"/>
                  <a:pt x="741049" y="0"/>
                  <a:pt x="16551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33400" dist="304800" dir="5400000" sx="98000" sy="98000" algn="t" rotWithShape="0">
              <a:schemeClr val="accent2">
                <a:lumMod val="75000"/>
                <a:alpha val="23000"/>
              </a:schemeClr>
            </a:outerShdw>
          </a:effectLst>
          <a:scene3d>
            <a:camera prst="orthographicFront"/>
            <a:lightRig rig="contrasting" dir="t">
              <a:rot lat="0" lon="0" rev="3600000"/>
            </a:lightRig>
          </a:scene3d>
          <a:sp3d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C50B6F1-18B0-95B8-ED43-79F2964812EB}"/>
              </a:ext>
            </a:extLst>
          </p:cNvPr>
          <p:cNvSpPr txBox="1"/>
          <p:nvPr/>
        </p:nvSpPr>
        <p:spPr>
          <a:xfrm>
            <a:off x="1835212" y="2732060"/>
            <a:ext cx="1661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83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583B2A2-55DD-7C12-76F1-459B960A92B9}"/>
              </a:ext>
            </a:extLst>
          </p:cNvPr>
          <p:cNvSpPr/>
          <p:nvPr/>
        </p:nvSpPr>
        <p:spPr>
          <a:xfrm>
            <a:off x="1960880" y="3415736"/>
            <a:ext cx="1410462" cy="4272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innerShdw blurRad="114300">
              <a:schemeClr val="accent1">
                <a:lumMod val="60000"/>
                <a:lumOff val="40000"/>
                <a:alpha val="1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XXX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BBF4882-12D3-6D18-BE78-1442472D8E6B}"/>
              </a:ext>
            </a:extLst>
          </p:cNvPr>
          <p:cNvSpPr txBox="1"/>
          <p:nvPr/>
        </p:nvSpPr>
        <p:spPr>
          <a:xfrm>
            <a:off x="1554860" y="3998469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12-18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E3BE406-D152-A114-0C27-D51574C04BE9}"/>
              </a:ext>
            </a:extLst>
          </p:cNvPr>
          <p:cNvSpPr txBox="1"/>
          <p:nvPr/>
        </p:nvSpPr>
        <p:spPr>
          <a:xfrm>
            <a:off x="5062191" y="2732060"/>
            <a:ext cx="206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83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A3993B43-75C2-5BDF-F204-FD24A3FF39F6}"/>
              </a:ext>
            </a:extLst>
          </p:cNvPr>
          <p:cNvSpPr/>
          <p:nvPr/>
        </p:nvSpPr>
        <p:spPr>
          <a:xfrm>
            <a:off x="5390769" y="3415736"/>
            <a:ext cx="1410462" cy="4272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innerShdw blurRad="114300">
              <a:schemeClr val="accent1">
                <a:lumMod val="60000"/>
                <a:lumOff val="40000"/>
                <a:alpha val="1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XXX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AD17D25-EB26-571D-C368-CFAB6A216321}"/>
              </a:ext>
            </a:extLst>
          </p:cNvPr>
          <p:cNvSpPr txBox="1"/>
          <p:nvPr/>
        </p:nvSpPr>
        <p:spPr>
          <a:xfrm>
            <a:off x="4984749" y="3998469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12-18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5AD9707-05AA-C7A4-9F06-9D5E7519CA34}"/>
              </a:ext>
            </a:extLst>
          </p:cNvPr>
          <p:cNvSpPr txBox="1"/>
          <p:nvPr/>
        </p:nvSpPr>
        <p:spPr>
          <a:xfrm>
            <a:off x="8466384" y="2732060"/>
            <a:ext cx="200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83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FD56C1C-1E1D-64A0-3D9D-F30985981061}"/>
              </a:ext>
            </a:extLst>
          </p:cNvPr>
          <p:cNvSpPr/>
          <p:nvPr/>
        </p:nvSpPr>
        <p:spPr>
          <a:xfrm>
            <a:off x="8765441" y="3415736"/>
            <a:ext cx="1410462" cy="4272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innerShdw blurRad="114300">
              <a:schemeClr val="accent1">
                <a:lumMod val="60000"/>
                <a:lumOff val="40000"/>
                <a:alpha val="1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XXX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DB24522-C6EA-99B7-0951-770B68ED604F}"/>
              </a:ext>
            </a:extLst>
          </p:cNvPr>
          <p:cNvSpPr txBox="1"/>
          <p:nvPr/>
        </p:nvSpPr>
        <p:spPr>
          <a:xfrm>
            <a:off x="8359421" y="3998469"/>
            <a:ext cx="2222502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请输入内容字号建议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12-18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号请输入内容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795963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FFD4B3-65D2-C737-6282-CA0333D0D0DB}"/>
              </a:ext>
            </a:extLst>
          </p:cNvPr>
          <p:cNvSpPr txBox="1"/>
          <p:nvPr/>
        </p:nvSpPr>
        <p:spPr>
          <a:xfrm>
            <a:off x="1293928" y="659790"/>
            <a:ext cx="2149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四段内容页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152155-A799-A5B9-C73B-BE5C875038C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9DA814-07E3-C6B6-62AF-A2B50A79D88B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EA85780-6562-3E1B-0183-D4CF4AF2A2D9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3A29517-6B9E-DB2C-E2AF-1AE05EB46F1B}"/>
              </a:ext>
            </a:extLst>
          </p:cNvPr>
          <p:cNvGrpSpPr/>
          <p:nvPr/>
        </p:nvGrpSpPr>
        <p:grpSpPr>
          <a:xfrm>
            <a:off x="822734" y="2183078"/>
            <a:ext cx="2001746" cy="4015132"/>
            <a:chOff x="822734" y="1886794"/>
            <a:chExt cx="2001746" cy="4015132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5095DC1-7D58-200A-1213-4C4482CC8CD7}"/>
                </a:ext>
              </a:extLst>
            </p:cNvPr>
            <p:cNvSpPr/>
            <p:nvPr/>
          </p:nvSpPr>
          <p:spPr>
            <a:xfrm>
              <a:off x="822734" y="1886794"/>
              <a:ext cx="2001746" cy="2001746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8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0" dist="215900" dir="4200000" algn="t" rotWithShape="0">
                <a:schemeClr val="accent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XXXX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4A5C6B7-54B5-9147-3A33-1873569660ED}"/>
                </a:ext>
              </a:extLst>
            </p:cNvPr>
            <p:cNvSpPr/>
            <p:nvPr/>
          </p:nvSpPr>
          <p:spPr>
            <a:xfrm>
              <a:off x="918099" y="4227664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8CE9135-5ADD-BA3E-9143-C3732477DAC9}"/>
                </a:ext>
              </a:extLst>
            </p:cNvPr>
            <p:cNvSpPr/>
            <p:nvPr/>
          </p:nvSpPr>
          <p:spPr>
            <a:xfrm>
              <a:off x="918099" y="4839017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5F63F09-9148-E5B4-4EC1-AC50F8D8CD42}"/>
                </a:ext>
              </a:extLst>
            </p:cNvPr>
            <p:cNvSpPr/>
            <p:nvPr/>
          </p:nvSpPr>
          <p:spPr>
            <a:xfrm>
              <a:off x="918099" y="5418828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8BE10C4B-F826-56AE-8D07-A30D936193AC}"/>
              </a:ext>
            </a:extLst>
          </p:cNvPr>
          <p:cNvSpPr/>
          <p:nvPr/>
        </p:nvSpPr>
        <p:spPr>
          <a:xfrm>
            <a:off x="3443876" y="1578541"/>
            <a:ext cx="2001746" cy="2001746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8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81000" dist="215900" dir="4200000" algn="t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XXXX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F7EE9A7-AEED-8EE9-3742-AA6A13FC0967}"/>
              </a:ext>
            </a:extLst>
          </p:cNvPr>
          <p:cNvSpPr/>
          <p:nvPr/>
        </p:nvSpPr>
        <p:spPr>
          <a:xfrm>
            <a:off x="3539241" y="3919411"/>
            <a:ext cx="1811017" cy="48309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innerShdw blurRad="114300">
              <a:schemeClr val="accent1">
                <a:lumMod val="60000"/>
                <a:lumOff val="40000"/>
                <a:alpha val="1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701B8B6-2A09-401E-E469-E03CD45D06F3}"/>
              </a:ext>
            </a:extLst>
          </p:cNvPr>
          <p:cNvSpPr/>
          <p:nvPr/>
        </p:nvSpPr>
        <p:spPr>
          <a:xfrm>
            <a:off x="3539241" y="4530764"/>
            <a:ext cx="1811017" cy="48309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innerShdw blurRad="114300">
              <a:schemeClr val="accent1">
                <a:lumMod val="60000"/>
                <a:lumOff val="40000"/>
                <a:alpha val="1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</a:rPr>
              <a:t>XXXX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9AE2EFE-FB26-1DF2-6439-558D8DFEC329}"/>
              </a:ext>
            </a:extLst>
          </p:cNvPr>
          <p:cNvSpPr/>
          <p:nvPr/>
        </p:nvSpPr>
        <p:spPr>
          <a:xfrm>
            <a:off x="3539241" y="5110575"/>
            <a:ext cx="1811017" cy="48309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innerShdw blurRad="114300">
              <a:schemeClr val="accent1">
                <a:lumMod val="60000"/>
                <a:lumOff val="40000"/>
                <a:alpha val="1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</a:rPr>
              <a:t>XXXX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3239D47-08D7-88D4-C2E9-1335D2CE1F04}"/>
              </a:ext>
            </a:extLst>
          </p:cNvPr>
          <p:cNvGrpSpPr/>
          <p:nvPr/>
        </p:nvGrpSpPr>
        <p:grpSpPr>
          <a:xfrm>
            <a:off x="6065018" y="2183078"/>
            <a:ext cx="2001746" cy="4015132"/>
            <a:chOff x="822734" y="1886794"/>
            <a:chExt cx="2001746" cy="401513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4C0D107-272A-B439-2ACA-64A5DAD1B362}"/>
                </a:ext>
              </a:extLst>
            </p:cNvPr>
            <p:cNvSpPr/>
            <p:nvPr/>
          </p:nvSpPr>
          <p:spPr>
            <a:xfrm>
              <a:off x="822734" y="1886794"/>
              <a:ext cx="2001746" cy="2001746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8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0" dist="215900" dir="4200000" algn="t" rotWithShape="0">
                <a:schemeClr val="accent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XXXX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FFF5D31F-8F40-8134-CB25-74AEB5F3C930}"/>
                </a:ext>
              </a:extLst>
            </p:cNvPr>
            <p:cNvSpPr/>
            <p:nvPr/>
          </p:nvSpPr>
          <p:spPr>
            <a:xfrm>
              <a:off x="918099" y="4227664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ECA07EF1-92B8-0699-15C3-A22204F869FF}"/>
                </a:ext>
              </a:extLst>
            </p:cNvPr>
            <p:cNvSpPr/>
            <p:nvPr/>
          </p:nvSpPr>
          <p:spPr>
            <a:xfrm>
              <a:off x="918099" y="4839017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BFB8618-6B0C-8B69-2141-066EE055C290}"/>
                </a:ext>
              </a:extLst>
            </p:cNvPr>
            <p:cNvSpPr/>
            <p:nvPr/>
          </p:nvSpPr>
          <p:spPr>
            <a:xfrm>
              <a:off x="918099" y="5418828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3EB927C-A24D-99CF-1598-E63A40D63418}"/>
              </a:ext>
            </a:extLst>
          </p:cNvPr>
          <p:cNvGrpSpPr/>
          <p:nvPr/>
        </p:nvGrpSpPr>
        <p:grpSpPr>
          <a:xfrm>
            <a:off x="8686160" y="1578541"/>
            <a:ext cx="2001746" cy="4015132"/>
            <a:chOff x="822734" y="1886794"/>
            <a:chExt cx="2001746" cy="401513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2C1740A-A70A-4BFD-17F2-DB4220CF1013}"/>
                </a:ext>
              </a:extLst>
            </p:cNvPr>
            <p:cNvSpPr/>
            <p:nvPr/>
          </p:nvSpPr>
          <p:spPr>
            <a:xfrm>
              <a:off x="822734" y="1886794"/>
              <a:ext cx="2001746" cy="2001746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8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0" dist="215900" dir="4200000" algn="t" rotWithShape="0">
                <a:schemeClr val="accent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XXXX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822E7275-30ED-FA6F-AF4F-2736F768D5B8}"/>
                </a:ext>
              </a:extLst>
            </p:cNvPr>
            <p:cNvSpPr/>
            <p:nvPr/>
          </p:nvSpPr>
          <p:spPr>
            <a:xfrm>
              <a:off x="918099" y="4227664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69E250-05C6-1FC9-6456-DE902123EFB6}"/>
                </a:ext>
              </a:extLst>
            </p:cNvPr>
            <p:cNvSpPr/>
            <p:nvPr/>
          </p:nvSpPr>
          <p:spPr>
            <a:xfrm>
              <a:off x="918099" y="4839017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447C108F-C3B9-C0AF-F0AE-6DFB843A299F}"/>
                </a:ext>
              </a:extLst>
            </p:cNvPr>
            <p:cNvSpPr/>
            <p:nvPr/>
          </p:nvSpPr>
          <p:spPr>
            <a:xfrm>
              <a:off x="918099" y="5418828"/>
              <a:ext cx="1811017" cy="4830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114300">
                <a:schemeClr val="accent1">
                  <a:lumMod val="60000"/>
                  <a:lumOff val="40000"/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</a:rPr>
                <a:t>XXXX</a:t>
              </a:r>
              <a:endParaRPr lang="zh-CN" alt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42" name="柒社群_鸿星尔克 TO BE No.1_5">
            <a:extLst>
              <a:ext uri="{FF2B5EF4-FFF2-40B4-BE49-F238E27FC236}">
                <a16:creationId xmlns:a16="http://schemas.microsoft.com/office/drawing/2014/main" id="{A2D156AC-F103-EA94-3ADB-0AC7E0EE77DB}"/>
              </a:ext>
            </a:extLst>
          </p:cNvPr>
          <p:cNvSpPr/>
          <p:nvPr/>
        </p:nvSpPr>
        <p:spPr>
          <a:xfrm>
            <a:off x="0" y="5433682"/>
            <a:ext cx="12207005" cy="1424318"/>
          </a:xfrm>
          <a:custGeom>
            <a:avLst/>
            <a:gdLst>
              <a:gd name="connsiteX0" fmla="*/ 12192000 w 12192000"/>
              <a:gd name="connsiteY0" fmla="*/ 462708 h 1282700"/>
              <a:gd name="connsiteX1" fmla="*/ 12192000 w 12192000"/>
              <a:gd name="connsiteY1" fmla="*/ 1282700 h 1282700"/>
              <a:gd name="connsiteX2" fmla="*/ 6096000 w 12192000"/>
              <a:gd name="connsiteY2" fmla="*/ 1282700 h 1282700"/>
              <a:gd name="connsiteX3" fmla="*/ 12063484 w 12192000"/>
              <a:gd name="connsiteY3" fmla="*/ 546519 h 1282700"/>
              <a:gd name="connsiteX4" fmla="*/ 0 w 12192000"/>
              <a:gd name="connsiteY4" fmla="*/ 462708 h 1282700"/>
              <a:gd name="connsiteX5" fmla="*/ 128516 w 12192000"/>
              <a:gd name="connsiteY5" fmla="*/ 546519 h 1282700"/>
              <a:gd name="connsiteX6" fmla="*/ 6096000 w 12192000"/>
              <a:gd name="connsiteY6" fmla="*/ 1282700 h 1282700"/>
              <a:gd name="connsiteX7" fmla="*/ 0 w 12192000"/>
              <a:gd name="connsiteY7" fmla="*/ 1282700 h 1282700"/>
              <a:gd name="connsiteX8" fmla="*/ 12180972 w 12192000"/>
              <a:gd name="connsiteY8" fmla="*/ 0 h 1282700"/>
              <a:gd name="connsiteX9" fmla="*/ 12192000 w 12192000"/>
              <a:gd name="connsiteY9" fmla="*/ 0 h 1282700"/>
              <a:gd name="connsiteX10" fmla="*/ 12192000 w 12192000"/>
              <a:gd name="connsiteY10" fmla="*/ 7192 h 1282700"/>
              <a:gd name="connsiteX11" fmla="*/ 0 w 12192000"/>
              <a:gd name="connsiteY11" fmla="*/ 0 h 1282700"/>
              <a:gd name="connsiteX12" fmla="*/ 11028 w 12192000"/>
              <a:gd name="connsiteY12" fmla="*/ 0 h 1282700"/>
              <a:gd name="connsiteX13" fmla="*/ 0 w 12192000"/>
              <a:gd name="connsiteY13" fmla="*/ 7192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282700">
                <a:moveTo>
                  <a:pt x="12192000" y="462708"/>
                </a:moveTo>
                <a:lnTo>
                  <a:pt x="12192000" y="1282700"/>
                </a:lnTo>
                <a:lnTo>
                  <a:pt x="6096000" y="1282700"/>
                </a:lnTo>
                <a:cubicBezTo>
                  <a:pt x="8899853" y="1282700"/>
                  <a:pt x="11272365" y="973025"/>
                  <a:pt x="12063484" y="546519"/>
                </a:cubicBezTo>
                <a:close/>
                <a:moveTo>
                  <a:pt x="0" y="462708"/>
                </a:moveTo>
                <a:lnTo>
                  <a:pt x="128516" y="546519"/>
                </a:lnTo>
                <a:cubicBezTo>
                  <a:pt x="919635" y="973025"/>
                  <a:pt x="3292147" y="1282700"/>
                  <a:pt x="6096000" y="1282700"/>
                </a:cubicBezTo>
                <a:lnTo>
                  <a:pt x="0" y="1282700"/>
                </a:lnTo>
                <a:close/>
                <a:moveTo>
                  <a:pt x="12180972" y="0"/>
                </a:moveTo>
                <a:lnTo>
                  <a:pt x="12192000" y="0"/>
                </a:lnTo>
                <a:lnTo>
                  <a:pt x="12192000" y="7192"/>
                </a:lnTo>
                <a:close/>
                <a:moveTo>
                  <a:pt x="0" y="0"/>
                </a:moveTo>
                <a:lnTo>
                  <a:pt x="11028" y="0"/>
                </a:lnTo>
                <a:lnTo>
                  <a:pt x="0" y="719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84200" dist="5969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281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992F6F8-EE65-D029-5FCE-35E1103472CB}"/>
              </a:ext>
            </a:extLst>
          </p:cNvPr>
          <p:cNvSpPr txBox="1"/>
          <p:nvPr/>
        </p:nvSpPr>
        <p:spPr>
          <a:xfrm>
            <a:off x="1293928" y="659790"/>
            <a:ext cx="2933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一图一段文字页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2BB26D-5EEB-A904-CE49-36EE944F029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5ED0569-0741-139D-ABF0-D12FF7EC059E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9CAB039-24C1-E923-D278-01E33DF20D01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DED65CA-E138-DC48-C0BA-35E80C4E4F86}"/>
              </a:ext>
            </a:extLst>
          </p:cNvPr>
          <p:cNvGrpSpPr/>
          <p:nvPr/>
        </p:nvGrpSpPr>
        <p:grpSpPr>
          <a:xfrm>
            <a:off x="6445048" y="982955"/>
            <a:ext cx="4453024" cy="5828928"/>
            <a:chOff x="6695440" y="1138758"/>
            <a:chExt cx="3952240" cy="517341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DE41604-9759-80F9-9F60-F62614C25009}"/>
                </a:ext>
              </a:extLst>
            </p:cNvPr>
            <p:cNvSpPr/>
            <p:nvPr/>
          </p:nvSpPr>
          <p:spPr>
            <a:xfrm>
              <a:off x="6695440" y="2359929"/>
              <a:ext cx="3952240" cy="395224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47952FA-DFC2-2ADD-B398-71F900128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87823" y="2359929"/>
              <a:ext cx="3567474" cy="3952240"/>
            </a:xfrm>
            <a:custGeom>
              <a:avLst/>
              <a:gdLst>
                <a:gd name="connsiteX0" fmla="*/ 1783737 w 3567474"/>
                <a:gd name="connsiteY0" fmla="*/ 0 h 3952240"/>
                <a:gd name="connsiteX1" fmla="*/ 3521350 w 3567474"/>
                <a:gd name="connsiteY1" fmla="*/ 1034184 h 3952240"/>
                <a:gd name="connsiteX2" fmla="*/ 3567474 w 3567474"/>
                <a:gd name="connsiteY2" fmla="*/ 1129932 h 3952240"/>
                <a:gd name="connsiteX3" fmla="*/ 3567474 w 3567474"/>
                <a:gd name="connsiteY3" fmla="*/ 2822309 h 3952240"/>
                <a:gd name="connsiteX4" fmla="*/ 3521350 w 3567474"/>
                <a:gd name="connsiteY4" fmla="*/ 2918056 h 3952240"/>
                <a:gd name="connsiteX5" fmla="*/ 1783737 w 3567474"/>
                <a:gd name="connsiteY5" fmla="*/ 3952240 h 3952240"/>
                <a:gd name="connsiteX6" fmla="*/ 46124 w 3567474"/>
                <a:gd name="connsiteY6" fmla="*/ 2918056 h 3952240"/>
                <a:gd name="connsiteX7" fmla="*/ 0 w 3567474"/>
                <a:gd name="connsiteY7" fmla="*/ 2822309 h 3952240"/>
                <a:gd name="connsiteX8" fmla="*/ 0 w 3567474"/>
                <a:gd name="connsiteY8" fmla="*/ 1129932 h 3952240"/>
                <a:gd name="connsiteX9" fmla="*/ 46124 w 3567474"/>
                <a:gd name="connsiteY9" fmla="*/ 1034184 h 3952240"/>
                <a:gd name="connsiteX10" fmla="*/ 1783737 w 3567474"/>
                <a:gd name="connsiteY10" fmla="*/ 0 h 395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7474" h="3952240">
                  <a:moveTo>
                    <a:pt x="1783737" y="0"/>
                  </a:moveTo>
                  <a:cubicBezTo>
                    <a:pt x="2534061" y="0"/>
                    <a:pt x="3186715" y="418178"/>
                    <a:pt x="3521350" y="1034184"/>
                  </a:cubicBezTo>
                  <a:lnTo>
                    <a:pt x="3567474" y="1129932"/>
                  </a:lnTo>
                  <a:lnTo>
                    <a:pt x="3567474" y="2822309"/>
                  </a:lnTo>
                  <a:lnTo>
                    <a:pt x="3521350" y="2918056"/>
                  </a:lnTo>
                  <a:cubicBezTo>
                    <a:pt x="3186715" y="3534063"/>
                    <a:pt x="2534061" y="3952240"/>
                    <a:pt x="1783737" y="3952240"/>
                  </a:cubicBezTo>
                  <a:cubicBezTo>
                    <a:pt x="1033413" y="3952240"/>
                    <a:pt x="380759" y="3534063"/>
                    <a:pt x="46124" y="2918056"/>
                  </a:cubicBezTo>
                  <a:lnTo>
                    <a:pt x="0" y="2822309"/>
                  </a:lnTo>
                  <a:lnTo>
                    <a:pt x="0" y="1129932"/>
                  </a:lnTo>
                  <a:lnTo>
                    <a:pt x="46124" y="1034184"/>
                  </a:lnTo>
                  <a:cubicBezTo>
                    <a:pt x="380759" y="418178"/>
                    <a:pt x="1033413" y="0"/>
                    <a:pt x="1783737" y="0"/>
                  </a:cubicBez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46322D5-FF36-182B-BE1B-B88C6D5E1C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87823" y="1138758"/>
              <a:ext cx="3567474" cy="3169082"/>
            </a:xfrm>
            <a:prstGeom prst="rect">
              <a:avLst/>
            </a:prstGeom>
          </p:spPr>
        </p:pic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22F6167-9D05-BCC9-69D5-B0644D5F6ECA}"/>
              </a:ext>
            </a:extLst>
          </p:cNvPr>
          <p:cNvSpPr/>
          <p:nvPr/>
        </p:nvSpPr>
        <p:spPr>
          <a:xfrm>
            <a:off x="1059396" y="2170028"/>
            <a:ext cx="4672533" cy="4129171"/>
          </a:xfrm>
          <a:prstGeom prst="roundRect">
            <a:avLst>
              <a:gd name="adj" fmla="val 1242"/>
            </a:avLst>
          </a:prstGeom>
          <a:solidFill>
            <a:schemeClr val="bg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4643D92-8E40-F025-5E57-C65631426C68}"/>
              </a:ext>
            </a:extLst>
          </p:cNvPr>
          <p:cNvGrpSpPr/>
          <p:nvPr/>
        </p:nvGrpSpPr>
        <p:grpSpPr>
          <a:xfrm>
            <a:off x="695325" y="1981200"/>
            <a:ext cx="5400675" cy="566488"/>
            <a:chOff x="695325" y="1981200"/>
            <a:chExt cx="5400675" cy="56648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69D640F0-B4F7-A68D-33B1-1305F0DBC359}"/>
                </a:ext>
              </a:extLst>
            </p:cNvPr>
            <p:cNvSpPr/>
            <p:nvPr/>
          </p:nvSpPr>
          <p:spPr>
            <a:xfrm>
              <a:off x="695325" y="1981200"/>
              <a:ext cx="5400675" cy="3776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6772465-1E81-520D-620D-5FD24745D0A0}"/>
                </a:ext>
              </a:extLst>
            </p:cNvPr>
            <p:cNvSpPr/>
            <p:nvPr/>
          </p:nvSpPr>
          <p:spPr>
            <a:xfrm>
              <a:off x="939164" y="2091249"/>
              <a:ext cx="4912996" cy="15756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88E89F5-FCFF-74EB-C0DD-1E05E996B9CE}"/>
                </a:ext>
              </a:extLst>
            </p:cNvPr>
            <p:cNvSpPr/>
            <p:nvPr/>
          </p:nvSpPr>
          <p:spPr>
            <a:xfrm>
              <a:off x="1059396" y="2170029"/>
              <a:ext cx="4672533" cy="377659"/>
            </a:xfrm>
            <a:prstGeom prst="roundRect">
              <a:avLst>
                <a:gd name="adj" fmla="val 1242"/>
              </a:avLst>
            </a:prstGeom>
            <a:gradFill flip="none" rotWithShape="1">
              <a:gsLst>
                <a:gs pos="0">
                  <a:schemeClr val="accent1">
                    <a:lumMod val="8000"/>
                    <a:lumOff val="92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1D3A35B7-010F-C2D2-8B10-561EAC82F0C0}"/>
              </a:ext>
            </a:extLst>
          </p:cNvPr>
          <p:cNvSpPr txBox="1"/>
          <p:nvPr/>
        </p:nvSpPr>
        <p:spPr>
          <a:xfrm>
            <a:off x="1522946" y="2780207"/>
            <a:ext cx="3745432" cy="1548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/>
              <a:t>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号请输入内容，字号建议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号请输入内容字号建议</a:t>
            </a:r>
            <a:r>
              <a:rPr lang="en-US" altLang="zh-CN" sz="1600" dirty="0"/>
              <a:t>16-20</a:t>
            </a:r>
            <a:r>
              <a:rPr lang="zh-CN" altLang="en-US" sz="1600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420292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61FD655-D5D1-3D9F-13C5-C73CDEDCAB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8495818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BBE9D4C-AB72-723D-F3A3-F2037BF728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/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92F6F8-EE65-D029-5FCE-35E1103472CB}"/>
              </a:ext>
            </a:extLst>
          </p:cNvPr>
          <p:cNvSpPr txBox="1"/>
          <p:nvPr/>
        </p:nvSpPr>
        <p:spPr>
          <a:xfrm>
            <a:off x="1293928" y="659790"/>
            <a:ext cx="2933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一图一段文字页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2BB26D-5EEB-A904-CE49-36EE944F029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5ED0569-0741-139D-ABF0-D12FF7EC059E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9CAB039-24C1-E923-D278-01E33DF20D01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5F5AA08-FC44-296E-7E3C-811C1E82B529}"/>
              </a:ext>
            </a:extLst>
          </p:cNvPr>
          <p:cNvSpPr txBox="1"/>
          <p:nvPr/>
        </p:nvSpPr>
        <p:spPr>
          <a:xfrm>
            <a:off x="8310911" y="2506856"/>
            <a:ext cx="3302580" cy="1844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bg1"/>
                </a:solidFill>
              </a:rPr>
              <a:t>16-20</a:t>
            </a:r>
            <a:r>
              <a:rPr lang="zh-CN" altLang="en-US" sz="1600" dirty="0">
                <a:solidFill>
                  <a:schemeClr val="bg1"/>
                </a:solidFill>
              </a:rPr>
              <a:t>号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86BA6B0-B14A-CC6F-4049-36FE4C45D4BE}"/>
              </a:ext>
            </a:extLst>
          </p:cNvPr>
          <p:cNvCxnSpPr>
            <a:cxnSpLocks/>
          </p:cNvCxnSpPr>
          <p:nvPr/>
        </p:nvCxnSpPr>
        <p:spPr>
          <a:xfrm>
            <a:off x="8310911" y="2308185"/>
            <a:ext cx="3127400" cy="0"/>
          </a:xfrm>
          <a:prstGeom prst="line">
            <a:avLst/>
          </a:prstGeom>
          <a:ln w="762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80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000"/>
                <a:lumOff val="92000"/>
              </a:schemeClr>
            </a:gs>
            <a:gs pos="100000">
              <a:schemeClr val="accent2">
                <a:lumMod val="66000"/>
                <a:lumOff val="34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92B4817-F16E-CE9C-35D6-9972FE7D0071}"/>
              </a:ext>
            </a:extLst>
          </p:cNvPr>
          <p:cNvSpPr/>
          <p:nvPr/>
        </p:nvSpPr>
        <p:spPr>
          <a:xfrm>
            <a:off x="6644656" y="0"/>
            <a:ext cx="5547344" cy="6858000"/>
          </a:xfrm>
          <a:custGeom>
            <a:avLst/>
            <a:gdLst>
              <a:gd name="connsiteX0" fmla="*/ 1382751 w 5547344"/>
              <a:gd name="connsiteY0" fmla="*/ 0 h 6858000"/>
              <a:gd name="connsiteX1" fmla="*/ 5547344 w 5547344"/>
              <a:gd name="connsiteY1" fmla="*/ 0 h 6858000"/>
              <a:gd name="connsiteX2" fmla="*/ 5547344 w 5547344"/>
              <a:gd name="connsiteY2" fmla="*/ 6858000 h 6858000"/>
              <a:gd name="connsiteX3" fmla="*/ 1382751 w 5547344"/>
              <a:gd name="connsiteY3" fmla="*/ 6858000 h 6858000"/>
              <a:gd name="connsiteX4" fmla="*/ 1285379 w 5547344"/>
              <a:gd name="connsiteY4" fmla="*/ 6755870 h 6858000"/>
              <a:gd name="connsiteX5" fmla="*/ 0 w 5547344"/>
              <a:gd name="connsiteY5" fmla="*/ 3429000 h 6858000"/>
              <a:gd name="connsiteX6" fmla="*/ 1285379 w 5547344"/>
              <a:gd name="connsiteY6" fmla="*/ 1021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47344" h="6858000">
                <a:moveTo>
                  <a:pt x="1382751" y="0"/>
                </a:moveTo>
                <a:lnTo>
                  <a:pt x="5547344" y="0"/>
                </a:lnTo>
                <a:lnTo>
                  <a:pt x="5547344" y="6858000"/>
                </a:lnTo>
                <a:lnTo>
                  <a:pt x="1382751" y="6858000"/>
                </a:lnTo>
                <a:lnTo>
                  <a:pt x="1285379" y="6755870"/>
                </a:lnTo>
                <a:cubicBezTo>
                  <a:pt x="486751" y="5877183"/>
                  <a:pt x="0" y="4709935"/>
                  <a:pt x="0" y="3429000"/>
                </a:cubicBezTo>
                <a:cubicBezTo>
                  <a:pt x="0" y="2148065"/>
                  <a:pt x="486751" y="980817"/>
                  <a:pt x="1285379" y="1021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C9EC2E0-EE1B-D3D0-A477-ACB74BFBD585}"/>
              </a:ext>
            </a:extLst>
          </p:cNvPr>
          <p:cNvSpPr/>
          <p:nvPr/>
        </p:nvSpPr>
        <p:spPr>
          <a:xfrm>
            <a:off x="7305692" y="0"/>
            <a:ext cx="4886309" cy="6858000"/>
          </a:xfrm>
          <a:custGeom>
            <a:avLst/>
            <a:gdLst>
              <a:gd name="connsiteX0" fmla="*/ 1382751 w 4886309"/>
              <a:gd name="connsiteY0" fmla="*/ 0 h 6858000"/>
              <a:gd name="connsiteX1" fmla="*/ 4886309 w 4886309"/>
              <a:gd name="connsiteY1" fmla="*/ 0 h 6858000"/>
              <a:gd name="connsiteX2" fmla="*/ 4886309 w 4886309"/>
              <a:gd name="connsiteY2" fmla="*/ 6858000 h 6858000"/>
              <a:gd name="connsiteX3" fmla="*/ 1382751 w 4886309"/>
              <a:gd name="connsiteY3" fmla="*/ 6858000 h 6858000"/>
              <a:gd name="connsiteX4" fmla="*/ 1285379 w 4886309"/>
              <a:gd name="connsiteY4" fmla="*/ 6755870 h 6858000"/>
              <a:gd name="connsiteX5" fmla="*/ 0 w 4886309"/>
              <a:gd name="connsiteY5" fmla="*/ 3429000 h 6858000"/>
              <a:gd name="connsiteX6" fmla="*/ 1285379 w 4886309"/>
              <a:gd name="connsiteY6" fmla="*/ 1021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6309" h="6858000">
                <a:moveTo>
                  <a:pt x="1382751" y="0"/>
                </a:moveTo>
                <a:lnTo>
                  <a:pt x="4886309" y="0"/>
                </a:lnTo>
                <a:lnTo>
                  <a:pt x="4886309" y="6858000"/>
                </a:lnTo>
                <a:lnTo>
                  <a:pt x="1382751" y="6858000"/>
                </a:lnTo>
                <a:lnTo>
                  <a:pt x="1285379" y="6755870"/>
                </a:lnTo>
                <a:cubicBezTo>
                  <a:pt x="486751" y="5877183"/>
                  <a:pt x="0" y="4709935"/>
                  <a:pt x="0" y="3429000"/>
                </a:cubicBezTo>
                <a:cubicBezTo>
                  <a:pt x="0" y="2148065"/>
                  <a:pt x="486751" y="980817"/>
                  <a:pt x="1285379" y="1021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84200" dist="5969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92F6F8-EE65-D029-5FCE-35E1103472CB}"/>
              </a:ext>
            </a:extLst>
          </p:cNvPr>
          <p:cNvSpPr txBox="1"/>
          <p:nvPr/>
        </p:nvSpPr>
        <p:spPr>
          <a:xfrm>
            <a:off x="1293928" y="659790"/>
            <a:ext cx="2933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03200" dist="1143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一图一段文字页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2BB26D-5EEB-A904-CE49-36EE944F029A}"/>
              </a:ext>
            </a:extLst>
          </p:cNvPr>
          <p:cNvGrpSpPr/>
          <p:nvPr/>
        </p:nvGrpSpPr>
        <p:grpSpPr>
          <a:xfrm>
            <a:off x="695325" y="683654"/>
            <a:ext cx="598603" cy="598603"/>
            <a:chOff x="645735" y="318155"/>
            <a:chExt cx="688157" cy="6881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5ED0569-0741-139D-ABF0-D12FF7EC059E}"/>
                </a:ext>
              </a:extLst>
            </p:cNvPr>
            <p:cNvSpPr/>
            <p:nvPr/>
          </p:nvSpPr>
          <p:spPr>
            <a:xfrm>
              <a:off x="645735" y="318155"/>
              <a:ext cx="688157" cy="6881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9CAB039-24C1-E923-D278-01E33DF20D01}"/>
                </a:ext>
              </a:extLst>
            </p:cNvPr>
            <p:cNvSpPr/>
            <p:nvPr/>
          </p:nvSpPr>
          <p:spPr>
            <a:xfrm>
              <a:off x="810703" y="483124"/>
              <a:ext cx="358222" cy="358220"/>
            </a:xfrm>
            <a:prstGeom prst="ellips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1DBE90CD-14A3-B59C-563F-FF17BE61E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46" y="1552696"/>
            <a:ext cx="6286500" cy="5905500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43F6F00-D932-3B46-2E1F-A6E85C0D9BD2}"/>
              </a:ext>
            </a:extLst>
          </p:cNvPr>
          <p:cNvSpPr/>
          <p:nvPr/>
        </p:nvSpPr>
        <p:spPr>
          <a:xfrm>
            <a:off x="695325" y="1761598"/>
            <a:ext cx="5144795" cy="13288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E747012-7366-4D43-9EDE-B8C482502407}"/>
              </a:ext>
            </a:extLst>
          </p:cNvPr>
          <p:cNvSpPr/>
          <p:nvPr/>
        </p:nvSpPr>
        <p:spPr>
          <a:xfrm>
            <a:off x="695325" y="3387655"/>
            <a:ext cx="5144795" cy="13288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627D08E-BB16-07D5-5B5A-3F1810319D76}"/>
              </a:ext>
            </a:extLst>
          </p:cNvPr>
          <p:cNvSpPr/>
          <p:nvPr/>
        </p:nvSpPr>
        <p:spPr>
          <a:xfrm>
            <a:off x="695325" y="5013712"/>
            <a:ext cx="5144795" cy="13288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5F5AA08-FC44-296E-7E3C-811C1E82B529}"/>
              </a:ext>
            </a:extLst>
          </p:cNvPr>
          <p:cNvSpPr txBox="1"/>
          <p:nvPr/>
        </p:nvSpPr>
        <p:spPr>
          <a:xfrm>
            <a:off x="1048822" y="1947073"/>
            <a:ext cx="4437800" cy="957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858161F-E2E5-72D1-909F-A5E4750F4F03}"/>
              </a:ext>
            </a:extLst>
          </p:cNvPr>
          <p:cNvSpPr txBox="1"/>
          <p:nvPr/>
        </p:nvSpPr>
        <p:spPr>
          <a:xfrm>
            <a:off x="1048822" y="3573130"/>
            <a:ext cx="4437800" cy="957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84F0B6-1C89-B586-5AE1-8CD88E0752E5}"/>
              </a:ext>
            </a:extLst>
          </p:cNvPr>
          <p:cNvSpPr txBox="1"/>
          <p:nvPr/>
        </p:nvSpPr>
        <p:spPr>
          <a:xfrm>
            <a:off x="1048822" y="5199187"/>
            <a:ext cx="4437800" cy="957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号请输入内容，字号建议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  <a:r>
              <a:rPr lang="en-US" altLang="zh-CN" sz="1600" dirty="0">
                <a:solidFill>
                  <a:schemeClr val="accent1"/>
                </a:solidFill>
              </a:rPr>
              <a:t>16-20</a:t>
            </a:r>
            <a:r>
              <a:rPr lang="zh-CN" altLang="en-US" sz="1600" dirty="0">
                <a:solidFill>
                  <a:schemeClr val="accent1"/>
                </a:solidFill>
              </a:rPr>
              <a:t>号请输入内容字号建议</a:t>
            </a:r>
          </a:p>
        </p:txBody>
      </p:sp>
    </p:spTree>
    <p:extLst>
      <p:ext uri="{BB962C8B-B14F-4D97-AF65-F5344CB8AC3E}">
        <p14:creationId xmlns:p14="http://schemas.microsoft.com/office/powerpoint/2010/main" val="15331393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4.92291"/>
  <p:tag name="LEFT" val="230.386"/>
  <p:tag name="WIDTH" val="499.2281"/>
  <p:tag name="HEIGHT" val="46.0452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欢迎各位志同道合的朋友交流学习"/>
  <p:tag name="FONTSIZE" val="32"/>
  <p:tag name="FONTCOLOR" val="16777215"/>
  <p:tag name="FONTBOLD" val="0"/>
  <p:tag name="FONTITALIC" val="0"/>
  <p:tag name="FONTNAME" val="锐字真言体免费商用"/>
  <p:tag name="NAMEASCII" val="锐字真言体免费商用"/>
  <p:tag name="NAMECOMPLEXSCRIPT" val="+mn-cs"/>
  <p:tag name="NAMEFAREAST" val="锐字真言体免费商用"/>
  <p:tag name="FONTNAMEASCII" val="锐字真言体免费商用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230.386"/>
  <p:tag name="T_TOP" val="44.92291"/>
  <p:tag name="T_WIDTH" val="499.2281"/>
  <p:tag name="T_HEIGTH" val="46.04528"/>
  <p:tag name="T_TEXT" val="欢迎各位志同道合的朋友交流学习"/>
  <p:tag name="T_FONTCOLOR" val="16777215"/>
  <p:tag name="T_FONTNAME" val="锐字真言体免费商用"/>
  <p:tag name="T_FONTNAMEASCII" val="锐字真言体免费商用"/>
  <p:tag name="T_NAMECOMPLEXSCRIPT" val="+mn-cs"/>
  <p:tag name="T_NAMEFAREAST" val="锐字真言体免费商用"/>
  <p:tag name="T_FONTBOLD" val="0"/>
  <p:tag name="T_FONTSIZE" val="32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703228"/>
  <p:tag name="OFFSETLEFT" val="8.361023"/>
  <p:tag name="OFFSETWIDTH" val="478.9283"/>
  <p:tag name="OFFSETHEIGHT" val="31.0890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0.6958"/>
  <p:tag name="LEFT" val="95.75252"/>
  <p:tag name="WIDTH" val="248.6598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设计师"/>
  <p:tag name="FONTSIZE" val="44"/>
  <p:tag name="FONTCOLOR" val="855309"/>
  <p:tag name="FONTBOLD" val="0"/>
  <p:tag name="FONTITALIC" val="0"/>
  <p:tag name="FONTNAME" val="锐字真言体免费商用"/>
  <p:tag name="NAMEASCII" val="锐字真言体免费商用"/>
  <p:tag name="NAMECOMPLEXSCRIPT" val="+mn-cs"/>
  <p:tag name="NAMEFAREAST" val="锐字真言体免费商用"/>
  <p:tag name="FONTNAMEASCII" val="锐字真言体免费商用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5.75252"/>
  <p:tag name="T_TOP" val="120.6958"/>
  <p:tag name="T_WIDTH" val="248.6598"/>
  <p:tag name="T_HEIGTH" val="60.58591"/>
  <p:tag name="T_TEXT" val="PPT设计师"/>
  <p:tag name="T_FONTCOLOR" val="855309"/>
  <p:tag name="T_FONTNAME" val="锐字真言体免费商用"/>
  <p:tag name="T_FONTNAMEASCII" val="锐字真言体免费商用"/>
  <p:tag name="T_NAMECOMPLEXSCRIPT" val="+mn-cs"/>
  <p:tag name="T_NAMEFAREAST" val="锐字真言体免费商用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38506"/>
  <p:tag name="OFFSETLEFT" val="9.235596"/>
  <p:tag name="OFFSETWIDTH" val="218.1525"/>
  <p:tag name="OFFSETHEIGHT" val="42.43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3.0062"/>
  <p:tag name="LEFT" val="139.2139"/>
  <p:tag name="WIDTH" val="147.8297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星河"/>
  <p:tag name="FONTSIZE" val="66"/>
  <p:tag name="FONTCOLOR" val="0"/>
  <p:tag name="FONTBOLD" val="0"/>
  <p:tag name="FONTITALIC" val="0"/>
  <p:tag name="FONTNAME" val="锐字真言体免费商用"/>
  <p:tag name="NAMEASCII" val="锐字真言体免费商用"/>
  <p:tag name="NAMECOMPLEXSCRIPT" val="+mn-cs"/>
  <p:tag name="NAMEFAREAST" val="锐字真言体免费商用"/>
  <p:tag name="FONTNAMEASCII" val="锐字真言体免费商用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39.2139"/>
  <p:tag name="T_TOP" val="203.0062"/>
  <p:tag name="T_WIDTH" val="147.8297"/>
  <p:tag name="T_HEIGTH" val="87.24378"/>
  <p:tag name="T_TEXT" val="星河"/>
  <p:tag name="T_FONTCOLOR" val="0"/>
  <p:tag name="T_FONTNAME" val="锐字真言体免费商用"/>
  <p:tag name="T_FONTNAMEASCII" val="锐字真言体免费商用"/>
  <p:tag name="T_NAMECOMPLEXSCRIPT" val="+mn-cs"/>
  <p:tag name="T_NAMEFAREAST" val="锐字真言体免费商用"/>
  <p:tag name="T_FONTBOLD" val="0"/>
  <p:tag name="T_FONTSIZE" val="6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478104"/>
  <p:tag name="OFFSETLEFT" val="10.5"/>
  <p:tag name="OFFSETWIDTH" val="127.248"/>
  <p:tag name="OFFSETHEIGHT" val="61.1159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0.0055"/>
  <p:tag name="LEFT" val="495.3828"/>
  <p:tag name="WIDTH" val="287.6172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高质量野生PPT设计师"/>
  <p:tag name="FONTSIZE" val="24"/>
  <p:tag name="FONTCOLOR" val="0"/>
  <p:tag name="FONTBOLD" val="0"/>
  <p:tag name="FONTITALIC" val="0"/>
  <p:tag name="FONTNAME" val="思源黑体 CN Heavy"/>
  <p:tag name="NAMEASCII" val="思源黑体 CN Heavy"/>
  <p:tag name="NAMECOMPLEXSCRIPT" val="+mn-cs"/>
  <p:tag name="NAMEFAREAST" val="思源黑体 CN Heavy"/>
  <p:tag name="FONTNAMEASCII" val="思源黑体 CN Heavy"/>
  <p:tag name="TEXTALIGNMENT" val="5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495.3828"/>
  <p:tag name="T_TOP" val="410.0055"/>
  <p:tag name="T_WIDTH" val="287.6172"/>
  <p:tag name="T_HEIGTH" val="36.35157"/>
  <p:tag name="T_TEXT" val="高质量野生PPT设计师"/>
  <p:tag name="T_FONTCOLOR" val="0"/>
  <p:tag name="T_FONTNAME" val="思源黑体 CN Heavy"/>
  <p:tag name="T_FONTNAMEASCII" val="思源黑体 CN Heavy"/>
  <p:tag name="T_NAMECOMPLEXSCRIPT" val="+mn-cs"/>
  <p:tag name="T_NAMEFAREAST" val="思源黑体 CN Heavy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292023"/>
  <p:tag name="OFFSETLEFT" val="8.449524"/>
  <p:tag name="OFFSETWIDTH" val="270.015"/>
  <p:tag name="OFFSETHEIGHT" val="23.183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6.8665"/>
  <p:tag name="LEFT" val="199.5439"/>
  <p:tag name="WIDTH" val="111.4933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星河PPT"/>
  <p:tag name="FONTSIZE" val="24"/>
  <p:tag name="FONTCOLOR" val="0"/>
  <p:tag name="FONTBOLD" val="0"/>
  <p:tag name="FONTITALIC" val="0"/>
  <p:tag name="FONTNAME" val="思源黑体 CN Heavy"/>
  <p:tag name="NAMEASCII" val="思源黑体 CN Heavy"/>
  <p:tag name="NAMECOMPLEXSCRIPT" val="+mn-cs"/>
  <p:tag name="NAMEFAREAST" val="思源黑体 CN Heavy"/>
  <p:tag name="FONTNAMEASCII" val="思源黑体 CN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99.5439"/>
  <p:tag name="T_TOP" val="326.8665"/>
  <p:tag name="T_WIDTH" val="111.4933"/>
  <p:tag name="T_HEIGTH" val="36.35157"/>
  <p:tag name="T_TEXT" val="星河PPT"/>
  <p:tag name="T_FONTCOLOR" val="0"/>
  <p:tag name="T_FONTNAME" val="思源黑体 CN Heavy"/>
  <p:tag name="T_FONTNAMEASCII" val="思源黑体 CN Heavy"/>
  <p:tag name="T_NAMECOMPLEXSCRIPT" val="+mn-cs"/>
  <p:tag name="T_NAMEFAREAST" val="思源黑体 CN Heavy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91748"/>
  <p:tag name="OFFSETLEFT" val="7.895996"/>
  <p:tag name="OFFSETWIDTH" val="94.96654"/>
  <p:tag name="OFFSETHEIGHT" val="22.4387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7.659"/>
  <p:tag name="LEFT" val="199.5439"/>
  <p:tag name="WIDTH" val="184.1965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设计师星河"/>
  <p:tag name="FONTSIZE" val="24"/>
  <p:tag name="FONTCOLOR" val="0"/>
  <p:tag name="FONTBOLD" val="0"/>
  <p:tag name="FONTITALIC" val="0"/>
  <p:tag name="FONTNAME" val="思源黑体 CN Heavy"/>
  <p:tag name="NAMEASCII" val="思源黑体 CN Heavy"/>
  <p:tag name="NAMECOMPLEXSCRIPT" val="+mn-cs"/>
  <p:tag name="NAMEFAREAST" val="思源黑体 CN Heavy"/>
  <p:tag name="FONTNAMEASCII" val="思源黑体 CN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99.5439"/>
  <p:tag name="T_TOP" val="417.659"/>
  <p:tag name="T_WIDTH" val="184.1965"/>
  <p:tag name="T_HEIGTH" val="36.35157"/>
  <p:tag name="T_TEXT" val="PPT设计师星河"/>
  <p:tag name="T_FONTCOLOR" val="0"/>
  <p:tag name="T_FONTNAME" val="思源黑体 CN Heavy"/>
  <p:tag name="T_FONTNAMEASCII" val="思源黑体 CN Heavy"/>
  <p:tag name="T_NAMECOMPLEXSCRIPT" val="+mn-cs"/>
  <p:tag name="T_NAMEFAREAST" val="思源黑体 CN Heavy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675995"/>
  <p:tag name="OFFSETLEFT" val="9.265518"/>
  <p:tag name="OFFSETWIDTH" val="165.2865"/>
  <p:tag name="OFFSETHEIGHT" val="22.8"/>
</p:tagLst>
</file>

<file path=ppt/theme/theme1.xml><?xml version="1.0" encoding="utf-8"?>
<a:theme xmlns:a="http://schemas.openxmlformats.org/drawingml/2006/main" name="51PPT模板网，www.51pptmoban.com">
  <a:themeElements>
    <a:clrScheme name="暖色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A68370"/>
      </a:accent1>
      <a:accent2>
        <a:srgbClr val="D5C5C1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字体搭配11-旁门左道">
      <a:majorFont>
        <a:latin typeface="Roboto Bold"/>
        <a:ea typeface="字体圈欣意冠黑体"/>
        <a:cs typeface=""/>
      </a:majorFont>
      <a:minorFont>
        <a:latin typeface="Roboto Bold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r="100000" b="100000"/>
          </a:path>
          <a:tileRect l="-100000" t="-100000"/>
        </a:gradFill>
        <a:ln w="0"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1389</Words>
  <Application>Microsoft Office PowerPoint</Application>
  <PresentationFormat>宽屏</PresentationFormat>
  <Paragraphs>139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Aqum two</vt:lpstr>
      <vt:lpstr>HarmonyOS Sans SC Light</vt:lpstr>
      <vt:lpstr>Roboto Regular</vt:lpstr>
      <vt:lpstr>阿里巴巴普惠体 2.0 55 Regular</vt:lpstr>
      <vt:lpstr>阿里巴巴普惠体 2.0 65 Medium</vt:lpstr>
      <vt:lpstr>等线</vt:lpstr>
      <vt:lpstr>锐字真言体免费商用</vt:lpstr>
      <vt:lpstr>思源黑体 CN Heavy</vt:lpstr>
      <vt:lpstr>思源黑体 CN Medium</vt:lpstr>
      <vt:lpstr>微软雅黑</vt:lpstr>
      <vt:lpstr>字体圈欣意冠黑体</vt:lpstr>
      <vt:lpstr>Arial</vt:lpstr>
      <vt:lpstr>Roboto Bold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月子会所商业计划书ppt模板</dc:title>
  <dc:creator>星河PPT</dc:creator>
  <cp:keywords>51PPT模板网，www.51pptmoban.com</cp:keywords>
  <dc:description>51PPT模板网，幻灯片演示模板及素材免费下载！_x000d_
51PPT模板网 唯一访问网址：www.51pptmoban.com</dc:description>
  <cp:lastModifiedBy>Power user</cp:lastModifiedBy>
  <cp:revision>29</cp:revision>
  <dcterms:created xsi:type="dcterms:W3CDTF">2023-04-10T13:58:14Z</dcterms:created>
  <dcterms:modified xsi:type="dcterms:W3CDTF">2023-05-09T14:56:09Z</dcterms:modified>
</cp:coreProperties>
</file>