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79" r:id="rId2"/>
    <p:sldId id="380" r:id="rId3"/>
    <p:sldId id="381" r:id="rId4"/>
    <p:sldId id="382" r:id="rId5"/>
    <p:sldId id="383" r:id="rId6"/>
    <p:sldId id="384" r:id="rId7"/>
    <p:sldId id="385" r:id="rId8"/>
    <p:sldId id="387" r:id="rId9"/>
    <p:sldId id="386" r:id="rId10"/>
    <p:sldId id="388" r:id="rId11"/>
    <p:sldId id="390" r:id="rId12"/>
    <p:sldId id="389" r:id="rId13"/>
    <p:sldId id="392" r:id="rId14"/>
    <p:sldId id="393" r:id="rId15"/>
    <p:sldId id="394" r:id="rId16"/>
    <p:sldId id="395" r:id="rId17"/>
    <p:sldId id="396" r:id="rId18"/>
    <p:sldId id="398" r:id="rId19"/>
    <p:sldId id="397" r:id="rId20"/>
    <p:sldId id="399" r:id="rId21"/>
    <p:sldId id="400" r:id="rId22"/>
    <p:sldId id="401" r:id="rId23"/>
    <p:sldId id="337" r:id="rId24"/>
    <p:sldId id="402" r:id="rId25"/>
    <p:sldId id="378" r:id="rId26"/>
  </p:sldIdLst>
  <p:sldSz cx="9144000" cy="5145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544" userDrawn="1">
          <p15:clr>
            <a:srgbClr val="A4A3A4"/>
          </p15:clr>
        </p15:guide>
        <p15:guide id="4" pos="52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A68C"/>
    <a:srgbClr val="4A6131"/>
    <a:srgbClr val="1BBB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5728" autoAdjust="0"/>
  </p:normalViewPr>
  <p:slideViewPr>
    <p:cSldViewPr snapToGrid="0">
      <p:cViewPr>
        <p:scale>
          <a:sx n="50" d="100"/>
          <a:sy n="50" d="100"/>
        </p:scale>
        <p:origin x="1926" y="1932"/>
      </p:cViewPr>
      <p:guideLst>
        <p:guide pos="2880"/>
        <p:guide orient="horz" pos="1620"/>
        <p:guide pos="544"/>
        <p:guide pos="521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4" d="100"/>
        <a:sy n="54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7D380-88EA-4591-8537-8C8161E2F248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C54B1-045F-43B3-BA26-8CCA5E81C2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24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板网，幻灯片演示模板 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 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57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11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008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639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6725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204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248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715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758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1560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19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57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2208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577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6534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5186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357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68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04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070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1010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456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5046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311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EE437-B695-4251-9BD9-EEF31B32C842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56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8610F01D-B4C7-C627-E809-1D55A28DA14B}"/>
              </a:ext>
            </a:extLst>
          </p:cNvPr>
          <p:cNvGrpSpPr/>
          <p:nvPr userDrawn="1"/>
        </p:nvGrpSpPr>
        <p:grpSpPr>
          <a:xfrm>
            <a:off x="0" y="0"/>
            <a:ext cx="9144000" cy="4539080"/>
            <a:chOff x="0" y="0"/>
            <a:chExt cx="9144000" cy="453908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DDBEC55-4C18-45DA-881A-4F81F04DC7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9144000" cy="4539080"/>
            </a:xfrm>
            <a:custGeom>
              <a:avLst/>
              <a:gdLst>
                <a:gd name="connsiteX0" fmla="*/ 0 w 9144000"/>
                <a:gd name="connsiteY0" fmla="*/ 0 h 3378340"/>
                <a:gd name="connsiteX1" fmla="*/ 9144000 w 9144000"/>
                <a:gd name="connsiteY1" fmla="*/ 0 h 3378340"/>
                <a:gd name="connsiteX2" fmla="*/ 9144000 w 9144000"/>
                <a:gd name="connsiteY2" fmla="*/ 3378340 h 3378340"/>
                <a:gd name="connsiteX3" fmla="*/ 0 w 9144000"/>
                <a:gd name="connsiteY3" fmla="*/ 3378340 h 3378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4000" h="3378340">
                  <a:moveTo>
                    <a:pt x="0" y="0"/>
                  </a:moveTo>
                  <a:lnTo>
                    <a:pt x="9144000" y="0"/>
                  </a:lnTo>
                  <a:lnTo>
                    <a:pt x="9144000" y="3378340"/>
                  </a:lnTo>
                  <a:lnTo>
                    <a:pt x="0" y="3378340"/>
                  </a:lnTo>
                  <a:close/>
                </a:path>
              </a:pathLst>
            </a:cu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28DCC291-FBD2-FDD9-D2CD-AF527FC42BEE}"/>
                </a:ext>
              </a:extLst>
            </p:cNvPr>
            <p:cNvSpPr/>
            <p:nvPr/>
          </p:nvSpPr>
          <p:spPr>
            <a:xfrm>
              <a:off x="951293" y="0"/>
              <a:ext cx="1080348" cy="6060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79A88AF3-568F-CAEF-0DA2-46FD936D1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9096" y="0"/>
            <a:ext cx="856380" cy="415648"/>
          </a:xfrm>
          <a:custGeom>
            <a:avLst/>
            <a:gdLst>
              <a:gd name="connsiteX0" fmla="*/ 0 w 856380"/>
              <a:gd name="connsiteY0" fmla="*/ 0 h 415648"/>
              <a:gd name="connsiteX1" fmla="*/ 856380 w 856380"/>
              <a:gd name="connsiteY1" fmla="*/ 0 h 415648"/>
              <a:gd name="connsiteX2" fmla="*/ 856380 w 856380"/>
              <a:gd name="connsiteY2" fmla="*/ 415648 h 415648"/>
              <a:gd name="connsiteX3" fmla="*/ 0 w 856380"/>
              <a:gd name="connsiteY3" fmla="*/ 415648 h 41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80" h="415648">
                <a:moveTo>
                  <a:pt x="0" y="0"/>
                </a:moveTo>
                <a:lnTo>
                  <a:pt x="856380" y="0"/>
                </a:lnTo>
                <a:lnTo>
                  <a:pt x="856380" y="415648"/>
                </a:lnTo>
                <a:lnTo>
                  <a:pt x="0" y="415648"/>
                </a:lnTo>
                <a:close/>
              </a:path>
            </a:pathLst>
          </a:cu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  <a:pPr/>
              <a:t>2023/5/9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A291911-962E-A585-3734-DEFAD963DC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7700" y="4011658"/>
            <a:ext cx="4686300" cy="1133429"/>
          </a:xfrm>
          <a:custGeom>
            <a:avLst/>
            <a:gdLst>
              <a:gd name="connsiteX0" fmla="*/ 0 w 4873481"/>
              <a:gd name="connsiteY0" fmla="*/ 0 h 1379257"/>
              <a:gd name="connsiteX1" fmla="*/ 4873481 w 4873481"/>
              <a:gd name="connsiteY1" fmla="*/ 0 h 1379257"/>
              <a:gd name="connsiteX2" fmla="*/ 4873481 w 4873481"/>
              <a:gd name="connsiteY2" fmla="*/ 1379257 h 1379257"/>
              <a:gd name="connsiteX3" fmla="*/ 0 w 4873481"/>
              <a:gd name="connsiteY3" fmla="*/ 1379257 h 137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3481" h="1379257">
                <a:moveTo>
                  <a:pt x="0" y="0"/>
                </a:moveTo>
                <a:lnTo>
                  <a:pt x="4873481" y="0"/>
                </a:lnTo>
                <a:lnTo>
                  <a:pt x="4873481" y="1379257"/>
                </a:lnTo>
                <a:lnTo>
                  <a:pt x="0" y="1379257"/>
                </a:lnTo>
                <a:close/>
              </a:path>
            </a:pathLst>
          </a:cu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0168632-63A3-D61E-6D3F-9C1736A259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745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1715"/>
            <a:ext cx="9144000" cy="262337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8088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929"/>
            <a:ext cx="7886700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642"/>
            <a:ext cx="7886700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EE437-B695-4251-9BD9-EEF31B32C842}" type="datetimeFigureOut">
              <a:rPr lang="zh-CN" altLang="en-US" smtClean="0"/>
              <a:t>2023/5/9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735"/>
            <a:ext cx="30861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735"/>
            <a:ext cx="20574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1173BA-C6E3-4D9A-B85E-67991B7046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724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4" r:id="rId2"/>
    <p:sldLayoutId id="2147483678" r:id="rId3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5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7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9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image" Target="../media/image9.png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notesSlide" Target="../notesSlides/notesSlide15.xml"/><Relationship Id="rId2" Type="http://schemas.openxmlformats.org/officeDocument/2006/relationships/tags" Target="../tags/tag10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10" Type="http://schemas.openxmlformats.org/officeDocument/2006/relationships/tags" Target="../tags/tag18.xml"/><Relationship Id="rId19" Type="http://schemas.openxmlformats.org/officeDocument/2006/relationships/image" Target="../media/image7.jpe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jpe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247900" y="2383234"/>
            <a:ext cx="4648200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847" y="2461840"/>
            <a:ext cx="339933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工作总结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项目介绍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策划方案</a:t>
            </a:r>
            <a:endParaRPr lang="en-US" altLang="zh-CN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9" name="图片 1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70676"/>
            <a:ext cx="8939184" cy="1774412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836340F1-CB12-DD20-C9EF-966B51B9788E}"/>
              </a:ext>
            </a:extLst>
          </p:cNvPr>
          <p:cNvSpPr txBox="1"/>
          <p:nvPr/>
        </p:nvSpPr>
        <p:spPr>
          <a:xfrm>
            <a:off x="2347912" y="1478066"/>
            <a:ext cx="44481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000">
                <a:blipFill>
                  <a:blip r:embed="rId4"/>
                  <a:tile tx="0" ty="0" sx="100000" sy="100000" flip="none" algn="tl"/>
                </a:blip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dirty="0"/>
              <a:t>文艺清新汇报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807022A0-E345-F6F7-8E55-939ED49ED9CD}"/>
              </a:ext>
            </a:extLst>
          </p:cNvPr>
          <p:cNvGrpSpPr/>
          <p:nvPr/>
        </p:nvGrpSpPr>
        <p:grpSpPr>
          <a:xfrm>
            <a:off x="3118421" y="3049360"/>
            <a:ext cx="2907155" cy="265600"/>
            <a:chOff x="4289813" y="5868701"/>
            <a:chExt cx="1569374" cy="265600"/>
          </a:xfrm>
        </p:grpSpPr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44B3DE9C-19DF-9EBE-3C1E-B8179A56B9B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08045FCC-858C-7954-FE66-3A9E786BAD03}"/>
                </a:ext>
              </a:extLst>
            </p:cNvPr>
            <p:cNvSpPr txBox="1"/>
            <p:nvPr/>
          </p:nvSpPr>
          <p:spPr>
            <a:xfrm>
              <a:off x="5142313" y="5872691"/>
              <a:ext cx="7168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2023.05.10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grpSp>
        <p:nvGrpSpPr>
          <p:cNvPr id="7" name="组合 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5F0409A-D2D9-2E31-1E3E-3DA29B0EB2D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35DAF4-3F3D-565B-7E76-5020E4AE636E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F14CD39-3BD3-C121-5270-F5FADC7387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文本框-2_矢量">
              <a:extLst>
                <a:ext uri="{FF2B5EF4-FFF2-40B4-BE49-F238E27FC236}">
                  <a16:creationId xmlns:a16="http://schemas.microsoft.com/office/drawing/2014/main" id="{DB476364-DC4D-BE61-16A0-997CFE16C2A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3C18A46-E6A1-D46F-A179-608B7098734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F19CAB4-C71B-C984-57F6-5708CD6D099B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39AE799-C253-5A7B-98A7-670458ED3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6412BAB-CC4F-3AD3-B323-30F07AE2994E}"/>
              </a:ext>
            </a:extLst>
          </p:cNvPr>
          <p:cNvSpPr txBox="1"/>
          <p:nvPr/>
        </p:nvSpPr>
        <p:spPr>
          <a:xfrm>
            <a:off x="5958901" y="700848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202X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91526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11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1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1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1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1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12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MH_Other_1">
            <a:extLst>
              <a:ext uri="{FF2B5EF4-FFF2-40B4-BE49-F238E27FC236}">
                <a16:creationId xmlns:a16="http://schemas.microsoft.com/office/drawing/2014/main" id="{DFE3FB9F-C5CC-284F-C389-3DFC0756D518}"/>
              </a:ext>
            </a:extLst>
          </p:cNvPr>
          <p:cNvSpPr/>
          <p:nvPr>
            <p:custDataLst>
              <p:tags r:id="rId1"/>
            </p:custDataLst>
          </p:nvPr>
        </p:nvSpPr>
        <p:spPr bwMode="auto">
          <a:xfrm>
            <a:off x="6932656" y="1722126"/>
            <a:ext cx="681695" cy="1320404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pic>
        <p:nvPicPr>
          <p:cNvPr id="5" name="MH_Other_2">
            <a:extLst>
              <a:ext uri="{FF2B5EF4-FFF2-40B4-BE49-F238E27FC236}">
                <a16:creationId xmlns:a16="http://schemas.microsoft.com/office/drawing/2014/main" id="{BF3CAB34-6E5B-B3A7-5AAE-F77870406BA6}"/>
              </a:ext>
            </a:extLst>
          </p:cNvPr>
          <p:cNvPicPr/>
          <p:nvPr>
            <p:custDataLst>
              <p:tags r:id="rId2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2657" y="1512575"/>
            <a:ext cx="4570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H_Other_3">
            <a:extLst>
              <a:ext uri="{FF2B5EF4-FFF2-40B4-BE49-F238E27FC236}">
                <a16:creationId xmlns:a16="http://schemas.microsoft.com/office/drawing/2014/main" id="{B06D9127-A9E1-7756-1996-15BFB20B1E53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6110585" y="2176945"/>
            <a:ext cx="681695" cy="1320404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pic>
        <p:nvPicPr>
          <p:cNvPr id="7" name="MH_Other_4">
            <a:extLst>
              <a:ext uri="{FF2B5EF4-FFF2-40B4-BE49-F238E27FC236}">
                <a16:creationId xmlns:a16="http://schemas.microsoft.com/office/drawing/2014/main" id="{66120657-8B22-ABDC-FC31-7F5517DDFB80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586" y="1967393"/>
            <a:ext cx="4570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MH_Other_5">
            <a:extLst>
              <a:ext uri="{FF2B5EF4-FFF2-40B4-BE49-F238E27FC236}">
                <a16:creationId xmlns:a16="http://schemas.microsoft.com/office/drawing/2014/main" id="{B4CE16FE-447D-B912-6307-9154F4EC278D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5288514" y="2631763"/>
            <a:ext cx="681695" cy="1320404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pic>
        <p:nvPicPr>
          <p:cNvPr id="10" name="MH_Other_6">
            <a:extLst>
              <a:ext uri="{FF2B5EF4-FFF2-40B4-BE49-F238E27FC236}">
                <a16:creationId xmlns:a16="http://schemas.microsoft.com/office/drawing/2014/main" id="{965B9640-9D0C-0A56-4A02-77A9E11CC4E1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8514" y="2422212"/>
            <a:ext cx="4570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H_Other_7">
            <a:extLst>
              <a:ext uri="{FF2B5EF4-FFF2-40B4-BE49-F238E27FC236}">
                <a16:creationId xmlns:a16="http://schemas.microsoft.com/office/drawing/2014/main" id="{BF1E95AB-C3AC-6A82-CA5B-79838C11AD13}"/>
              </a:ext>
            </a:extLst>
          </p:cNvPr>
          <p:cNvSpPr/>
          <p:nvPr>
            <p:custDataLst>
              <p:tags r:id="rId7"/>
            </p:custDataLst>
          </p:nvPr>
        </p:nvSpPr>
        <p:spPr bwMode="auto">
          <a:xfrm>
            <a:off x="4468031" y="3086581"/>
            <a:ext cx="680467" cy="1320404"/>
          </a:xfrm>
          <a:custGeom>
            <a:avLst/>
            <a:gdLst>
              <a:gd name="T0" fmla="*/ 0 w 880533"/>
              <a:gd name="T1" fmla="*/ 0 h 1761068"/>
              <a:gd name="T2" fmla="*/ 177457 w 880533"/>
              <a:gd name="T3" fmla="*/ 17890 h 1761068"/>
              <a:gd name="T4" fmla="*/ 880533 w 880533"/>
              <a:gd name="T5" fmla="*/ 880534 h 1761068"/>
              <a:gd name="T6" fmla="*/ 177457 w 880533"/>
              <a:gd name="T7" fmla="*/ 1743179 h 1761068"/>
              <a:gd name="T8" fmla="*/ 0 w 880533"/>
              <a:gd name="T9" fmla="*/ 1761068 h 1761068"/>
              <a:gd name="T10" fmla="*/ 0 w 880533"/>
              <a:gd name="T11" fmla="*/ 1409700 h 1761068"/>
              <a:gd name="T12" fmla="*/ 106644 w 880533"/>
              <a:gd name="T13" fmla="*/ 1398950 h 1761068"/>
              <a:gd name="T14" fmla="*/ 529165 w 880533"/>
              <a:gd name="T15" fmla="*/ 880533 h 1761068"/>
              <a:gd name="T16" fmla="*/ 106644 w 880533"/>
              <a:gd name="T17" fmla="*/ 362117 h 1761068"/>
              <a:gd name="T18" fmla="*/ 0 w 880533"/>
              <a:gd name="T19" fmla="*/ 351366 h 17610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80533"/>
              <a:gd name="T31" fmla="*/ 0 h 1761068"/>
              <a:gd name="T32" fmla="*/ 880533 w 880533"/>
              <a:gd name="T33" fmla="*/ 1761068 h 176106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80533" h="1761068">
                <a:moveTo>
                  <a:pt x="0" y="0"/>
                </a:moveTo>
                <a:lnTo>
                  <a:pt x="177457" y="17890"/>
                </a:lnTo>
                <a:cubicBezTo>
                  <a:pt x="578702" y="99996"/>
                  <a:pt x="880533" y="455017"/>
                  <a:pt x="880533" y="880534"/>
                </a:cubicBezTo>
                <a:cubicBezTo>
                  <a:pt x="880533" y="1306051"/>
                  <a:pt x="578702" y="1661072"/>
                  <a:pt x="177457" y="1743179"/>
                </a:cubicBezTo>
                <a:lnTo>
                  <a:pt x="0" y="1761068"/>
                </a:lnTo>
                <a:lnTo>
                  <a:pt x="0" y="1409700"/>
                </a:lnTo>
                <a:lnTo>
                  <a:pt x="106644" y="1398950"/>
                </a:lnTo>
                <a:cubicBezTo>
                  <a:pt x="347776" y="1349607"/>
                  <a:pt x="529165" y="1136253"/>
                  <a:pt x="529165" y="880533"/>
                </a:cubicBezTo>
                <a:cubicBezTo>
                  <a:pt x="529165" y="624814"/>
                  <a:pt x="347776" y="411460"/>
                  <a:pt x="106644" y="362117"/>
                </a:cubicBezTo>
                <a:lnTo>
                  <a:pt x="0" y="35136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pic>
        <p:nvPicPr>
          <p:cNvPr id="12" name="MH_Other_8">
            <a:extLst>
              <a:ext uri="{FF2B5EF4-FFF2-40B4-BE49-F238E27FC236}">
                <a16:creationId xmlns:a16="http://schemas.microsoft.com/office/drawing/2014/main" id="{4B1BBA39-06A1-7389-2570-DD1A20EB6D7D}"/>
              </a:ext>
            </a:extLst>
          </p:cNvPr>
          <p:cNvPicPr/>
          <p:nvPr>
            <p:custDataLst>
              <p:tags r:id="rId8"/>
            </p:custDataLst>
          </p:nvPr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68029" y="2877031"/>
            <a:ext cx="45705" cy="67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DDB0453-041D-2D3A-E239-1381180D4BAC}"/>
              </a:ext>
            </a:extLst>
          </p:cNvPr>
          <p:cNvSpPr/>
          <p:nvPr/>
        </p:nvSpPr>
        <p:spPr>
          <a:xfrm>
            <a:off x="6095624" y="2642477"/>
            <a:ext cx="3497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E6DD651-ECC4-2D33-89CB-B4A99940035A}"/>
              </a:ext>
            </a:extLst>
          </p:cNvPr>
          <p:cNvSpPr/>
          <p:nvPr/>
        </p:nvSpPr>
        <p:spPr>
          <a:xfrm>
            <a:off x="6905371" y="2195666"/>
            <a:ext cx="365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A3F5897-5877-2A55-2F30-69E7CB8EBCDD}"/>
              </a:ext>
            </a:extLst>
          </p:cNvPr>
          <p:cNvSpPr/>
          <p:nvPr/>
        </p:nvSpPr>
        <p:spPr>
          <a:xfrm>
            <a:off x="5260253" y="3074525"/>
            <a:ext cx="3465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82CCEAA-0352-01CA-12C9-A6C061C9630E}"/>
              </a:ext>
            </a:extLst>
          </p:cNvPr>
          <p:cNvSpPr/>
          <p:nvPr/>
        </p:nvSpPr>
        <p:spPr>
          <a:xfrm>
            <a:off x="4395037" y="3504832"/>
            <a:ext cx="3513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defRPr/>
            </a:pP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</a:t>
            </a:r>
            <a:endParaRPr lang="zh-CN" altLang="en-US" sz="20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FFD720-3FAA-6518-AA95-7AAC559450BD}"/>
              </a:ext>
            </a:extLst>
          </p:cNvPr>
          <p:cNvGrpSpPr/>
          <p:nvPr/>
        </p:nvGrpSpPr>
        <p:grpSpPr>
          <a:xfrm>
            <a:off x="1886543" y="1197479"/>
            <a:ext cx="5068966" cy="469465"/>
            <a:chOff x="3244658" y="1372908"/>
            <a:chExt cx="5068966" cy="46946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797B520-C281-8901-578F-FFE5AD10DB29}"/>
                </a:ext>
              </a:extLst>
            </p:cNvPr>
            <p:cNvSpPr txBox="1"/>
            <p:nvPr/>
          </p:nvSpPr>
          <p:spPr>
            <a:xfrm>
              <a:off x="3244658" y="1581661"/>
              <a:ext cx="5068966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FF1FC97-FDE3-3DB6-4806-F231F16E15F1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90C8024-2DAB-2027-AE89-4086A7F7CBB9}"/>
              </a:ext>
            </a:extLst>
          </p:cNvPr>
          <p:cNvGrpSpPr/>
          <p:nvPr/>
        </p:nvGrpSpPr>
        <p:grpSpPr>
          <a:xfrm>
            <a:off x="1026658" y="1731366"/>
            <a:ext cx="5068966" cy="469465"/>
            <a:chOff x="3244658" y="1372908"/>
            <a:chExt cx="5068966" cy="46946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89014A8-EF7B-18C4-AEA9-E696CC1E8EEF}"/>
                </a:ext>
              </a:extLst>
            </p:cNvPr>
            <p:cNvSpPr txBox="1"/>
            <p:nvPr/>
          </p:nvSpPr>
          <p:spPr>
            <a:xfrm>
              <a:off x="3244658" y="1581661"/>
              <a:ext cx="5068966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E2DA423-A61D-C8A6-DCBC-FD9778FF081A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07AF091-1C79-C017-1449-11FAD9FC4B03}"/>
              </a:ext>
            </a:extLst>
          </p:cNvPr>
          <p:cNvGrpSpPr/>
          <p:nvPr/>
        </p:nvGrpSpPr>
        <p:grpSpPr>
          <a:xfrm>
            <a:off x="60122" y="2369726"/>
            <a:ext cx="5068966" cy="469465"/>
            <a:chOff x="3244658" y="1372908"/>
            <a:chExt cx="5068966" cy="46946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84F6DF3-D663-594E-9AA5-F3C7D51361F0}"/>
                </a:ext>
              </a:extLst>
            </p:cNvPr>
            <p:cNvSpPr txBox="1"/>
            <p:nvPr/>
          </p:nvSpPr>
          <p:spPr>
            <a:xfrm>
              <a:off x="3244658" y="1581661"/>
              <a:ext cx="5068966" cy="2607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D10704E-E40C-85E8-7951-EA1208A1770D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80EFCFC-89E4-A3C1-3018-4F80D05D38BF}"/>
              </a:ext>
            </a:extLst>
          </p:cNvPr>
          <p:cNvGrpSpPr/>
          <p:nvPr/>
        </p:nvGrpSpPr>
        <p:grpSpPr>
          <a:xfrm>
            <a:off x="1308687" y="3009468"/>
            <a:ext cx="3005656" cy="654131"/>
            <a:chOff x="5307968" y="1372908"/>
            <a:chExt cx="3005656" cy="65413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3150EA7-8C6B-7E39-D0C7-B05E5DE26AFF}"/>
                </a:ext>
              </a:extLst>
            </p:cNvPr>
            <p:cNvSpPr txBox="1"/>
            <p:nvPr/>
          </p:nvSpPr>
          <p:spPr>
            <a:xfrm>
              <a:off x="5307968" y="1581661"/>
              <a:ext cx="3005655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77A2FBE-AF28-92B5-D297-2A53411506EF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9291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27080740-84A9-2129-F57A-A57D18927B7D}"/>
              </a:ext>
            </a:extLst>
          </p:cNvPr>
          <p:cNvSpPr/>
          <p:nvPr/>
        </p:nvSpPr>
        <p:spPr>
          <a:xfrm>
            <a:off x="6781799" y="3372737"/>
            <a:ext cx="1558722" cy="242452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4207FFD5-6C69-0C61-78B3-17616EA32158}"/>
              </a:ext>
            </a:extLst>
          </p:cNvPr>
          <p:cNvSpPr/>
          <p:nvPr/>
        </p:nvSpPr>
        <p:spPr>
          <a:xfrm>
            <a:off x="1" y="1098962"/>
            <a:ext cx="4257675" cy="2104648"/>
          </a:xfrm>
          <a:custGeom>
            <a:avLst/>
            <a:gdLst>
              <a:gd name="connsiteX0" fmla="*/ 0 w 4257675"/>
              <a:gd name="connsiteY0" fmla="*/ 0 h 2104648"/>
              <a:gd name="connsiteX1" fmla="*/ 3205351 w 4257675"/>
              <a:gd name="connsiteY1" fmla="*/ 0 h 2104648"/>
              <a:gd name="connsiteX2" fmla="*/ 4257675 w 4257675"/>
              <a:gd name="connsiteY2" fmla="*/ 1052324 h 2104648"/>
              <a:gd name="connsiteX3" fmla="*/ 3205351 w 4257675"/>
              <a:gd name="connsiteY3" fmla="*/ 2104648 h 2104648"/>
              <a:gd name="connsiteX4" fmla="*/ 0 w 4257675"/>
              <a:gd name="connsiteY4" fmla="*/ 2104648 h 210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2104648">
                <a:moveTo>
                  <a:pt x="0" y="0"/>
                </a:moveTo>
                <a:lnTo>
                  <a:pt x="3205351" y="0"/>
                </a:lnTo>
                <a:cubicBezTo>
                  <a:pt x="3786533" y="0"/>
                  <a:pt x="4257675" y="471142"/>
                  <a:pt x="4257675" y="1052324"/>
                </a:cubicBezTo>
                <a:cubicBezTo>
                  <a:pt x="4257675" y="1633506"/>
                  <a:pt x="3786533" y="2104648"/>
                  <a:pt x="3205351" y="2104648"/>
                </a:cubicBezTo>
                <a:lnTo>
                  <a:pt x="0" y="2104648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DF410F0-7390-F9A0-5D47-CA89AC48BAF0}"/>
              </a:ext>
            </a:extLst>
          </p:cNvPr>
          <p:cNvSpPr/>
          <p:nvPr/>
        </p:nvSpPr>
        <p:spPr>
          <a:xfrm flipH="1">
            <a:off x="4943728" y="1098962"/>
            <a:ext cx="4203698" cy="2104648"/>
          </a:xfrm>
          <a:custGeom>
            <a:avLst/>
            <a:gdLst>
              <a:gd name="connsiteX0" fmla="*/ 0 w 4257675"/>
              <a:gd name="connsiteY0" fmla="*/ 0 h 2104648"/>
              <a:gd name="connsiteX1" fmla="*/ 3205351 w 4257675"/>
              <a:gd name="connsiteY1" fmla="*/ 0 h 2104648"/>
              <a:gd name="connsiteX2" fmla="*/ 4257675 w 4257675"/>
              <a:gd name="connsiteY2" fmla="*/ 1052324 h 2104648"/>
              <a:gd name="connsiteX3" fmla="*/ 3205351 w 4257675"/>
              <a:gd name="connsiteY3" fmla="*/ 2104648 h 2104648"/>
              <a:gd name="connsiteX4" fmla="*/ 0 w 4257675"/>
              <a:gd name="connsiteY4" fmla="*/ 2104648 h 2104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2104648">
                <a:moveTo>
                  <a:pt x="0" y="0"/>
                </a:moveTo>
                <a:lnTo>
                  <a:pt x="3205351" y="0"/>
                </a:lnTo>
                <a:cubicBezTo>
                  <a:pt x="3786533" y="0"/>
                  <a:pt x="4257675" y="471142"/>
                  <a:pt x="4257675" y="1052324"/>
                </a:cubicBezTo>
                <a:cubicBezTo>
                  <a:pt x="4257675" y="1633506"/>
                  <a:pt x="3786533" y="2104648"/>
                  <a:pt x="3205351" y="2104648"/>
                </a:cubicBezTo>
                <a:lnTo>
                  <a:pt x="0" y="2104648"/>
                </a:lnTo>
                <a:close/>
              </a:path>
            </a:pathLst>
          </a:cu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35FE23-EDE2-7361-44A3-BD4CEF5A7CE0}"/>
              </a:ext>
            </a:extLst>
          </p:cNvPr>
          <p:cNvGrpSpPr/>
          <p:nvPr/>
        </p:nvGrpSpPr>
        <p:grpSpPr>
          <a:xfrm>
            <a:off x="5151120" y="3358142"/>
            <a:ext cx="3005656" cy="701756"/>
            <a:chOff x="5307968" y="1391958"/>
            <a:chExt cx="3005656" cy="70175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2687391-4507-9FB3-7750-212D8D2387D7}"/>
                </a:ext>
              </a:extLst>
            </p:cNvPr>
            <p:cNvSpPr txBox="1"/>
            <p:nvPr/>
          </p:nvSpPr>
          <p:spPr>
            <a:xfrm>
              <a:off x="5307968" y="1648336"/>
              <a:ext cx="3005655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0B8B3F0-D765-4FD4-8FC7-58C2F284879B}"/>
                </a:ext>
              </a:extLst>
            </p:cNvPr>
            <p:cNvSpPr txBox="1"/>
            <p:nvPr/>
          </p:nvSpPr>
          <p:spPr>
            <a:xfrm>
              <a:off x="6822339" y="139195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3250A580-38D9-2024-A00F-A75DB762E01F}"/>
              </a:ext>
            </a:extLst>
          </p:cNvPr>
          <p:cNvSpPr/>
          <p:nvPr/>
        </p:nvSpPr>
        <p:spPr>
          <a:xfrm>
            <a:off x="803479" y="3372737"/>
            <a:ext cx="1558722" cy="242452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72CC998-376D-8F6A-8F5E-19B9787F200D}"/>
              </a:ext>
            </a:extLst>
          </p:cNvPr>
          <p:cNvGrpSpPr/>
          <p:nvPr/>
        </p:nvGrpSpPr>
        <p:grpSpPr>
          <a:xfrm>
            <a:off x="1006274" y="3349997"/>
            <a:ext cx="2870298" cy="892538"/>
            <a:chOff x="6068496" y="1372005"/>
            <a:chExt cx="2870298" cy="892538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4ED45F6-0FE1-D4B5-EAC9-D96D149DC378}"/>
                </a:ext>
              </a:extLst>
            </p:cNvPr>
            <p:cNvSpPr txBox="1"/>
            <p:nvPr/>
          </p:nvSpPr>
          <p:spPr>
            <a:xfrm>
              <a:off x="6068496" y="1634499"/>
              <a:ext cx="2870298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 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 访问网址：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 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52D2FAE-5506-45D4-5806-5784CC00EC5C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8526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20D2FCC8-045A-F77C-A901-09FC742BC122}"/>
              </a:ext>
            </a:extLst>
          </p:cNvPr>
          <p:cNvGrpSpPr/>
          <p:nvPr/>
        </p:nvGrpSpPr>
        <p:grpSpPr>
          <a:xfrm>
            <a:off x="1255490" y="1471601"/>
            <a:ext cx="1955714" cy="2689286"/>
            <a:chOff x="1126156" y="2352142"/>
            <a:chExt cx="2607971" cy="3585714"/>
          </a:xfrm>
        </p:grpSpPr>
        <p:sp>
          <p:nvSpPr>
            <p:cNvPr id="3" name="任意多边形 2">
              <a:extLst>
                <a:ext uri="{FF2B5EF4-FFF2-40B4-BE49-F238E27FC236}">
                  <a16:creationId xmlns:a16="http://schemas.microsoft.com/office/drawing/2014/main" id="{7B86254A-3B63-C30A-4FA4-C67992755BD3}"/>
                </a:ext>
              </a:extLst>
            </p:cNvPr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" name="任意多边形 3">
              <a:extLst>
                <a:ext uri="{FF2B5EF4-FFF2-40B4-BE49-F238E27FC236}">
                  <a16:creationId xmlns:a16="http://schemas.microsoft.com/office/drawing/2014/main" id="{4ED7AD75-8636-3DCE-0D10-3CF9713590A7}"/>
                </a:ext>
              </a:extLst>
            </p:cNvPr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任意多边形 4">
              <a:extLst>
                <a:ext uri="{FF2B5EF4-FFF2-40B4-BE49-F238E27FC236}">
                  <a16:creationId xmlns:a16="http://schemas.microsoft.com/office/drawing/2014/main" id="{1496E9B3-AB32-9A48-CB33-C7ECDD52A728}"/>
                </a:ext>
              </a:extLst>
            </p:cNvPr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308D326-F396-1A1C-22B6-FAF60F0975FC}"/>
                </a:ext>
              </a:extLst>
            </p:cNvPr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文本框 31">
              <a:extLst>
                <a:ext uri="{FF2B5EF4-FFF2-40B4-BE49-F238E27FC236}">
                  <a16:creationId xmlns:a16="http://schemas.microsoft.com/office/drawing/2014/main" id="{4863EAF2-3804-3F50-6925-1AD9AE39071B}"/>
                </a:ext>
              </a:extLst>
            </p:cNvPr>
            <p:cNvSpPr txBox="1"/>
            <p:nvPr/>
          </p:nvSpPr>
          <p:spPr>
            <a:xfrm>
              <a:off x="1687508" y="2954742"/>
              <a:ext cx="1477528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99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65BFCC1-D0E0-91F1-AE47-FDDBEA4749A7}"/>
              </a:ext>
            </a:extLst>
          </p:cNvPr>
          <p:cNvSpPr txBox="1"/>
          <p:nvPr/>
        </p:nvSpPr>
        <p:spPr>
          <a:xfrm>
            <a:off x="1522511" y="2515394"/>
            <a:ext cx="1415868" cy="136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51PPT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模板网 唯一访问网址：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www.51pptmoban.com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BFE9627-F73E-ABB8-08A1-7A69C9171DFA}"/>
              </a:ext>
            </a:extLst>
          </p:cNvPr>
          <p:cNvGrpSpPr/>
          <p:nvPr/>
        </p:nvGrpSpPr>
        <p:grpSpPr>
          <a:xfrm>
            <a:off x="3589115" y="1471601"/>
            <a:ext cx="1955714" cy="2689286"/>
            <a:chOff x="1126156" y="2352142"/>
            <a:chExt cx="2607971" cy="3585714"/>
          </a:xfrm>
        </p:grpSpPr>
        <p:sp>
          <p:nvSpPr>
            <p:cNvPr id="15" name="任意多边形 2">
              <a:extLst>
                <a:ext uri="{FF2B5EF4-FFF2-40B4-BE49-F238E27FC236}">
                  <a16:creationId xmlns:a16="http://schemas.microsoft.com/office/drawing/2014/main" id="{EB4A6810-9253-77D5-A6DB-903FA58EE7D6}"/>
                </a:ext>
              </a:extLst>
            </p:cNvPr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6" name="任意多边形 3">
              <a:extLst>
                <a:ext uri="{FF2B5EF4-FFF2-40B4-BE49-F238E27FC236}">
                  <a16:creationId xmlns:a16="http://schemas.microsoft.com/office/drawing/2014/main" id="{FF7526D3-B24F-75A7-0352-1CADBB5C2CA5}"/>
                </a:ext>
              </a:extLst>
            </p:cNvPr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7" name="任意多边形 4">
              <a:extLst>
                <a:ext uri="{FF2B5EF4-FFF2-40B4-BE49-F238E27FC236}">
                  <a16:creationId xmlns:a16="http://schemas.microsoft.com/office/drawing/2014/main" id="{67997A42-6738-C75A-CC24-06A49CCDBA29}"/>
                </a:ext>
              </a:extLst>
            </p:cNvPr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F81CEB1F-F5E8-F1DA-775C-4A54FA42FEA2}"/>
                </a:ext>
              </a:extLst>
            </p:cNvPr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9" name="文本框 31">
              <a:extLst>
                <a:ext uri="{FF2B5EF4-FFF2-40B4-BE49-F238E27FC236}">
                  <a16:creationId xmlns:a16="http://schemas.microsoft.com/office/drawing/2014/main" id="{6D58FB9E-2831-45C6-91D6-8679467D57B6}"/>
                </a:ext>
              </a:extLst>
            </p:cNvPr>
            <p:cNvSpPr txBox="1"/>
            <p:nvPr/>
          </p:nvSpPr>
          <p:spPr>
            <a:xfrm>
              <a:off x="1687508" y="2954742"/>
              <a:ext cx="1477528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99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8F765CF2-CA84-2358-7E62-9E6873E22D69}"/>
              </a:ext>
            </a:extLst>
          </p:cNvPr>
          <p:cNvSpPr txBox="1"/>
          <p:nvPr/>
        </p:nvSpPr>
        <p:spPr>
          <a:xfrm>
            <a:off x="3856136" y="2515394"/>
            <a:ext cx="1415868" cy="136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分钟之内。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9A5088F-8AE6-386E-4E84-D3D600FC3628}"/>
              </a:ext>
            </a:extLst>
          </p:cNvPr>
          <p:cNvGrpSpPr/>
          <p:nvPr/>
        </p:nvGrpSpPr>
        <p:grpSpPr>
          <a:xfrm>
            <a:off x="5922740" y="1471601"/>
            <a:ext cx="1955714" cy="2689286"/>
            <a:chOff x="1126156" y="2352142"/>
            <a:chExt cx="2607971" cy="3585714"/>
          </a:xfrm>
        </p:grpSpPr>
        <p:sp>
          <p:nvSpPr>
            <p:cNvPr id="22" name="任意多边形 2">
              <a:extLst>
                <a:ext uri="{FF2B5EF4-FFF2-40B4-BE49-F238E27FC236}">
                  <a16:creationId xmlns:a16="http://schemas.microsoft.com/office/drawing/2014/main" id="{B7FC42C9-1F6F-FBFE-513F-F9CA11476774}"/>
                </a:ext>
              </a:extLst>
            </p:cNvPr>
            <p:cNvSpPr/>
            <p:nvPr/>
          </p:nvSpPr>
          <p:spPr>
            <a:xfrm>
              <a:off x="1285791" y="2352142"/>
              <a:ext cx="2288702" cy="3585714"/>
            </a:xfrm>
            <a:custGeom>
              <a:avLst/>
              <a:gdLst>
                <a:gd name="connsiteX0" fmla="*/ 172533 w 2288702"/>
                <a:gd name="connsiteY0" fmla="*/ 0 h 3585714"/>
                <a:gd name="connsiteX1" fmla="*/ 2116170 w 2288702"/>
                <a:gd name="connsiteY1" fmla="*/ 0 h 3585714"/>
                <a:gd name="connsiteX2" fmla="*/ 2288702 w 2288702"/>
                <a:gd name="connsiteY2" fmla="*/ 172532 h 3585714"/>
                <a:gd name="connsiteX3" fmla="*/ 2288702 w 2288702"/>
                <a:gd name="connsiteY3" fmla="*/ 862638 h 3585714"/>
                <a:gd name="connsiteX4" fmla="*/ 2288701 w 2288702"/>
                <a:gd name="connsiteY4" fmla="*/ 862643 h 3585714"/>
                <a:gd name="connsiteX5" fmla="*/ 2288701 w 2288702"/>
                <a:gd name="connsiteY5" fmla="*/ 2723076 h 3585714"/>
                <a:gd name="connsiteX6" fmla="*/ 2288701 w 2288702"/>
                <a:gd name="connsiteY6" fmla="*/ 2733909 h 3585714"/>
                <a:gd name="connsiteX7" fmla="*/ 2288701 w 2288702"/>
                <a:gd name="connsiteY7" fmla="*/ 3413182 h 3585714"/>
                <a:gd name="connsiteX8" fmla="*/ 2116169 w 2288702"/>
                <a:gd name="connsiteY8" fmla="*/ 3585714 h 3585714"/>
                <a:gd name="connsiteX9" fmla="*/ 172532 w 2288702"/>
                <a:gd name="connsiteY9" fmla="*/ 3585714 h 3585714"/>
                <a:gd name="connsiteX10" fmla="*/ 0 w 2288702"/>
                <a:gd name="connsiteY10" fmla="*/ 3413182 h 3585714"/>
                <a:gd name="connsiteX11" fmla="*/ 0 w 2288702"/>
                <a:gd name="connsiteY11" fmla="*/ 2733909 h 3585714"/>
                <a:gd name="connsiteX12" fmla="*/ 0 w 2288702"/>
                <a:gd name="connsiteY12" fmla="*/ 2723076 h 3585714"/>
                <a:gd name="connsiteX13" fmla="*/ 0 w 2288702"/>
                <a:gd name="connsiteY13" fmla="*/ 610567 h 3585714"/>
                <a:gd name="connsiteX14" fmla="*/ 1 w 2288702"/>
                <a:gd name="connsiteY14" fmla="*/ 610557 h 3585714"/>
                <a:gd name="connsiteX15" fmla="*/ 1 w 2288702"/>
                <a:gd name="connsiteY15" fmla="*/ 172532 h 3585714"/>
                <a:gd name="connsiteX16" fmla="*/ 172533 w 2288702"/>
                <a:gd name="connsiteY16" fmla="*/ 0 h 3585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288702" h="3585714">
                  <a:moveTo>
                    <a:pt x="172533" y="0"/>
                  </a:moveTo>
                  <a:lnTo>
                    <a:pt x="2116170" y="0"/>
                  </a:lnTo>
                  <a:cubicBezTo>
                    <a:pt x="2211457" y="0"/>
                    <a:pt x="2288702" y="77245"/>
                    <a:pt x="2288702" y="172532"/>
                  </a:cubicBezTo>
                  <a:lnTo>
                    <a:pt x="2288702" y="862638"/>
                  </a:lnTo>
                  <a:lnTo>
                    <a:pt x="2288701" y="862643"/>
                  </a:lnTo>
                  <a:lnTo>
                    <a:pt x="2288701" y="2723076"/>
                  </a:lnTo>
                  <a:lnTo>
                    <a:pt x="2288701" y="2733909"/>
                  </a:lnTo>
                  <a:lnTo>
                    <a:pt x="2288701" y="3413182"/>
                  </a:lnTo>
                  <a:cubicBezTo>
                    <a:pt x="2288701" y="3508469"/>
                    <a:pt x="2211456" y="3585714"/>
                    <a:pt x="2116169" y="3585714"/>
                  </a:cubicBezTo>
                  <a:lnTo>
                    <a:pt x="172532" y="3585714"/>
                  </a:lnTo>
                  <a:cubicBezTo>
                    <a:pt x="77245" y="3585714"/>
                    <a:pt x="0" y="3508469"/>
                    <a:pt x="0" y="3413182"/>
                  </a:cubicBezTo>
                  <a:lnTo>
                    <a:pt x="0" y="2733909"/>
                  </a:lnTo>
                  <a:lnTo>
                    <a:pt x="0" y="2723076"/>
                  </a:lnTo>
                  <a:lnTo>
                    <a:pt x="0" y="610567"/>
                  </a:lnTo>
                  <a:lnTo>
                    <a:pt x="1" y="610557"/>
                  </a:lnTo>
                  <a:lnTo>
                    <a:pt x="1" y="172532"/>
                  </a:lnTo>
                  <a:cubicBezTo>
                    <a:pt x="1" y="77245"/>
                    <a:pt x="77246" y="0"/>
                    <a:pt x="172533" y="0"/>
                  </a:cubicBezTo>
                  <a:close/>
                </a:path>
              </a:pathLst>
            </a:cu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3">
              <a:extLst>
                <a:ext uri="{FF2B5EF4-FFF2-40B4-BE49-F238E27FC236}">
                  <a16:creationId xmlns:a16="http://schemas.microsoft.com/office/drawing/2014/main" id="{9726C38C-AFFA-1ACF-592E-6236F08163A7}"/>
                </a:ext>
              </a:extLst>
            </p:cNvPr>
            <p:cNvSpPr/>
            <p:nvPr/>
          </p:nvSpPr>
          <p:spPr>
            <a:xfrm rot="1865994" flipH="1">
              <a:off x="3478214" y="3368782"/>
              <a:ext cx="192556" cy="319205"/>
            </a:xfrm>
            <a:custGeom>
              <a:avLst/>
              <a:gdLst>
                <a:gd name="connsiteX0" fmla="*/ 192556 w 192556"/>
                <a:gd name="connsiteY0" fmla="*/ 0 h 319205"/>
                <a:gd name="connsiteX1" fmla="*/ 0 w 192556"/>
                <a:gd name="connsiteY1" fmla="*/ 0 h 319205"/>
                <a:gd name="connsiteX2" fmla="*/ 0 w 192556"/>
                <a:gd name="connsiteY2" fmla="*/ 319205 h 31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2556" h="319205">
                  <a:moveTo>
                    <a:pt x="192556" y="0"/>
                  </a:moveTo>
                  <a:lnTo>
                    <a:pt x="0" y="0"/>
                  </a:lnTo>
                  <a:lnTo>
                    <a:pt x="0" y="319205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4" name="任意多边形 4">
              <a:extLst>
                <a:ext uri="{FF2B5EF4-FFF2-40B4-BE49-F238E27FC236}">
                  <a16:creationId xmlns:a16="http://schemas.microsoft.com/office/drawing/2014/main" id="{6D4A42F0-9306-C3E3-9FBC-7981A951AFC8}"/>
                </a:ext>
              </a:extLst>
            </p:cNvPr>
            <p:cNvSpPr/>
            <p:nvPr/>
          </p:nvSpPr>
          <p:spPr>
            <a:xfrm rot="19734006">
              <a:off x="1194031" y="3393821"/>
              <a:ext cx="183520" cy="304226"/>
            </a:xfrm>
            <a:custGeom>
              <a:avLst/>
              <a:gdLst>
                <a:gd name="connsiteX0" fmla="*/ 183520 w 183520"/>
                <a:gd name="connsiteY0" fmla="*/ 0 h 304226"/>
                <a:gd name="connsiteX1" fmla="*/ 0 w 183520"/>
                <a:gd name="connsiteY1" fmla="*/ 304226 h 304226"/>
                <a:gd name="connsiteX2" fmla="*/ 0 w 183520"/>
                <a:gd name="connsiteY2" fmla="*/ 0 h 304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3520" h="304226">
                  <a:moveTo>
                    <a:pt x="183520" y="0"/>
                  </a:moveTo>
                  <a:lnTo>
                    <a:pt x="0" y="30422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EE6A4C0A-7211-4A8A-C77B-A39F409D4469}"/>
                </a:ext>
              </a:extLst>
            </p:cNvPr>
            <p:cNvSpPr/>
            <p:nvPr/>
          </p:nvSpPr>
          <p:spPr>
            <a:xfrm>
              <a:off x="1126156" y="2847518"/>
              <a:ext cx="2607971" cy="615095"/>
            </a:xfrm>
            <a:prstGeom prst="rect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26" name="文本框 31">
              <a:extLst>
                <a:ext uri="{FF2B5EF4-FFF2-40B4-BE49-F238E27FC236}">
                  <a16:creationId xmlns:a16="http://schemas.microsoft.com/office/drawing/2014/main" id="{9BD3F081-9666-8850-83D3-49BE1A274AC4}"/>
                </a:ext>
              </a:extLst>
            </p:cNvPr>
            <p:cNvSpPr txBox="1"/>
            <p:nvPr/>
          </p:nvSpPr>
          <p:spPr>
            <a:xfrm>
              <a:off x="1687508" y="2954742"/>
              <a:ext cx="1477528" cy="369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99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altLang="zh-CN" sz="11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6BBD87FA-F6CC-DF59-A31F-A70B96F95B0B}"/>
              </a:ext>
            </a:extLst>
          </p:cNvPr>
          <p:cNvSpPr txBox="1"/>
          <p:nvPr/>
        </p:nvSpPr>
        <p:spPr>
          <a:xfrm>
            <a:off x="6189761" y="2515394"/>
            <a:ext cx="1415868" cy="1368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97622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724" y="3765830"/>
            <a:ext cx="6948459" cy="137925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07250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672" y="2224644"/>
            <a:ext cx="19078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0605C-B6A8-4E0B-EFCA-0DD94205097C}"/>
              </a:ext>
            </a:extLst>
          </p:cNvPr>
          <p:cNvSpPr txBox="1"/>
          <p:nvPr/>
        </p:nvSpPr>
        <p:spPr>
          <a:xfrm>
            <a:off x="3942110" y="950330"/>
            <a:ext cx="139012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en-US" altLang="zh-CN" sz="8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03</a:t>
            </a:r>
            <a:endParaRPr lang="zh-CN" altLang="en-US" sz="80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5BF539-2B82-13D3-34D6-CD8B15804FC5}"/>
              </a:ext>
            </a:extLst>
          </p:cNvPr>
          <p:cNvSpPr txBox="1"/>
          <p:nvPr/>
        </p:nvSpPr>
        <p:spPr>
          <a:xfrm>
            <a:off x="1933575" y="2749322"/>
            <a:ext cx="5276850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51PPT</a:t>
            </a: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模 板网，幻灯片演示模 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51PPT</a:t>
            </a: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模板网 唯一访问网址：</a:t>
            </a: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www.51p ptmoban.com</a:t>
            </a:r>
            <a:endParaRPr lang="zh-CN" altLang="en-US" sz="800" b="1" dirty="0">
              <a:blipFill>
                <a:blip r:embed="rId5"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3215258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5E47F8D-93DC-EF53-B96F-F819362F591F}"/>
              </a:ext>
            </a:extLst>
          </p:cNvPr>
          <p:cNvGrpSpPr/>
          <p:nvPr/>
        </p:nvGrpSpPr>
        <p:grpSpPr>
          <a:xfrm>
            <a:off x="2911791" y="1582448"/>
            <a:ext cx="1988668" cy="1920548"/>
            <a:chOff x="3209179" y="1491437"/>
            <a:chExt cx="1988668" cy="1920548"/>
          </a:xfrm>
        </p:grpSpPr>
        <p:grpSp>
          <p:nvGrpSpPr>
            <p:cNvPr id="9" name="组合 4">
              <a:extLst>
                <a:ext uri="{FF2B5EF4-FFF2-40B4-BE49-F238E27FC236}">
                  <a16:creationId xmlns:a16="http://schemas.microsoft.com/office/drawing/2014/main" id="{657BECA7-0EA2-DBA9-62D6-359DD6B46E20}"/>
                </a:ext>
              </a:extLst>
            </p:cNvPr>
            <p:cNvGrpSpPr/>
            <p:nvPr/>
          </p:nvGrpSpPr>
          <p:grpSpPr>
            <a:xfrm>
              <a:off x="4401912" y="1491437"/>
              <a:ext cx="795935" cy="769928"/>
              <a:chOff x="4603440" y="1988840"/>
              <a:chExt cx="1006966" cy="973763"/>
            </a:xfrm>
          </p:grpSpPr>
          <p:sp>
            <p:nvSpPr>
              <p:cNvPr id="10" name="圆角矩形 1">
                <a:extLst>
                  <a:ext uri="{FF2B5EF4-FFF2-40B4-BE49-F238E27FC236}">
                    <a16:creationId xmlns:a16="http://schemas.microsoft.com/office/drawing/2014/main" id="{61D1E40E-F196-ED05-474F-96FD8169B9C7}"/>
                  </a:ext>
                </a:extLst>
              </p:cNvPr>
              <p:cNvSpPr/>
              <p:nvPr/>
            </p:nvSpPr>
            <p:spPr>
              <a:xfrm>
                <a:off x="4644008" y="1988840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2" name="矩形 6">
                <a:extLst>
                  <a:ext uri="{FF2B5EF4-FFF2-40B4-BE49-F238E27FC236}">
                    <a16:creationId xmlns:a16="http://schemas.microsoft.com/office/drawing/2014/main" id="{28B9D859-1302-9025-4E49-31CE0A82182D}"/>
                  </a:ext>
                </a:extLst>
              </p:cNvPr>
              <p:cNvSpPr/>
              <p:nvPr/>
            </p:nvSpPr>
            <p:spPr>
              <a:xfrm>
                <a:off x="5049264" y="2407296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C2D60CA9-44CB-AA51-F049-27E6F752125E}"/>
                  </a:ext>
                </a:extLst>
              </p:cNvPr>
              <p:cNvSpPr/>
              <p:nvPr/>
            </p:nvSpPr>
            <p:spPr>
              <a:xfrm>
                <a:off x="4691074" y="2038333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28" name="TextBox 55">
                <a:extLst>
                  <a:ext uri="{FF2B5EF4-FFF2-40B4-BE49-F238E27FC236}">
                    <a16:creationId xmlns:a16="http://schemas.microsoft.com/office/drawing/2014/main" id="{83A22F1A-11A4-8B4B-775F-F239C080353D}"/>
                  </a:ext>
                </a:extLst>
              </p:cNvPr>
              <p:cNvSpPr txBox="1"/>
              <p:nvPr/>
            </p:nvSpPr>
            <p:spPr>
              <a:xfrm>
                <a:off x="4603440" y="2055853"/>
                <a:ext cx="531210" cy="311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组合 4">
              <a:extLst>
                <a:ext uri="{FF2B5EF4-FFF2-40B4-BE49-F238E27FC236}">
                  <a16:creationId xmlns:a16="http://schemas.microsoft.com/office/drawing/2014/main" id="{FCC12CF1-6277-1574-9CDF-60DD262C5919}"/>
                </a:ext>
              </a:extLst>
            </p:cNvPr>
            <p:cNvGrpSpPr/>
            <p:nvPr/>
          </p:nvGrpSpPr>
          <p:grpSpPr>
            <a:xfrm>
              <a:off x="3209179" y="2642057"/>
              <a:ext cx="795935" cy="769928"/>
              <a:chOff x="4603440" y="1988840"/>
              <a:chExt cx="1006966" cy="973763"/>
            </a:xfrm>
          </p:grpSpPr>
          <p:sp>
            <p:nvSpPr>
              <p:cNvPr id="65" name="圆角矩形 1">
                <a:extLst>
                  <a:ext uri="{FF2B5EF4-FFF2-40B4-BE49-F238E27FC236}">
                    <a16:creationId xmlns:a16="http://schemas.microsoft.com/office/drawing/2014/main" id="{1E699716-735B-6E1E-96FA-C8D6E83462AA}"/>
                  </a:ext>
                </a:extLst>
              </p:cNvPr>
              <p:cNvSpPr/>
              <p:nvPr/>
            </p:nvSpPr>
            <p:spPr>
              <a:xfrm>
                <a:off x="4644008" y="1988840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6" name="矩形 6">
                <a:extLst>
                  <a:ext uri="{FF2B5EF4-FFF2-40B4-BE49-F238E27FC236}">
                    <a16:creationId xmlns:a16="http://schemas.microsoft.com/office/drawing/2014/main" id="{08AF104D-59C7-3C34-6687-F7D6FB770BBC}"/>
                  </a:ext>
                </a:extLst>
              </p:cNvPr>
              <p:cNvSpPr/>
              <p:nvPr/>
            </p:nvSpPr>
            <p:spPr>
              <a:xfrm>
                <a:off x="5049264" y="2407296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03F277A3-A4D0-6F93-205E-E57A26A71C22}"/>
                  </a:ext>
                </a:extLst>
              </p:cNvPr>
              <p:cNvSpPr/>
              <p:nvPr/>
            </p:nvSpPr>
            <p:spPr>
              <a:xfrm>
                <a:off x="4691074" y="2038333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68" name="TextBox 55">
                <a:extLst>
                  <a:ext uri="{FF2B5EF4-FFF2-40B4-BE49-F238E27FC236}">
                    <a16:creationId xmlns:a16="http://schemas.microsoft.com/office/drawing/2014/main" id="{D6B902B0-0E4A-2837-185E-FB5C34BEF8AC}"/>
                  </a:ext>
                </a:extLst>
              </p:cNvPr>
              <p:cNvSpPr txBox="1"/>
              <p:nvPr/>
            </p:nvSpPr>
            <p:spPr>
              <a:xfrm>
                <a:off x="4603440" y="2055853"/>
                <a:ext cx="531210" cy="311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E2EA50D-F68B-E1CE-5E0F-7D39CD82385E}"/>
              </a:ext>
            </a:extLst>
          </p:cNvPr>
          <p:cNvGrpSpPr/>
          <p:nvPr/>
        </p:nvGrpSpPr>
        <p:grpSpPr>
          <a:xfrm rot="10800000">
            <a:off x="4104524" y="2014461"/>
            <a:ext cx="1988668" cy="1920548"/>
            <a:chOff x="3209179" y="1491437"/>
            <a:chExt cx="1988668" cy="1920548"/>
          </a:xfrm>
        </p:grpSpPr>
        <p:grpSp>
          <p:nvGrpSpPr>
            <p:cNvPr id="71" name="组合 4">
              <a:extLst>
                <a:ext uri="{FF2B5EF4-FFF2-40B4-BE49-F238E27FC236}">
                  <a16:creationId xmlns:a16="http://schemas.microsoft.com/office/drawing/2014/main" id="{DDE18CE2-D679-ABC1-4F0B-1171F6468AED}"/>
                </a:ext>
              </a:extLst>
            </p:cNvPr>
            <p:cNvGrpSpPr/>
            <p:nvPr/>
          </p:nvGrpSpPr>
          <p:grpSpPr>
            <a:xfrm>
              <a:off x="4401912" y="1491437"/>
              <a:ext cx="795935" cy="769928"/>
              <a:chOff x="4603440" y="1988840"/>
              <a:chExt cx="1006966" cy="973763"/>
            </a:xfrm>
          </p:grpSpPr>
          <p:sp>
            <p:nvSpPr>
              <p:cNvPr id="77" name="圆角矩形 1">
                <a:extLst>
                  <a:ext uri="{FF2B5EF4-FFF2-40B4-BE49-F238E27FC236}">
                    <a16:creationId xmlns:a16="http://schemas.microsoft.com/office/drawing/2014/main" id="{3432A627-26F6-FA29-9781-FAF660F1891F}"/>
                  </a:ext>
                </a:extLst>
              </p:cNvPr>
              <p:cNvSpPr/>
              <p:nvPr/>
            </p:nvSpPr>
            <p:spPr>
              <a:xfrm>
                <a:off x="4644008" y="1988840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8" name="矩形 6">
                <a:extLst>
                  <a:ext uri="{FF2B5EF4-FFF2-40B4-BE49-F238E27FC236}">
                    <a16:creationId xmlns:a16="http://schemas.microsoft.com/office/drawing/2014/main" id="{49E14CE7-1CF5-D48A-7D2D-5037BF51266D}"/>
                  </a:ext>
                </a:extLst>
              </p:cNvPr>
              <p:cNvSpPr/>
              <p:nvPr/>
            </p:nvSpPr>
            <p:spPr>
              <a:xfrm>
                <a:off x="5049264" y="2407296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089A8BE2-2D58-01E6-19C9-13ED4C5C7948}"/>
                  </a:ext>
                </a:extLst>
              </p:cNvPr>
              <p:cNvSpPr/>
              <p:nvPr/>
            </p:nvSpPr>
            <p:spPr>
              <a:xfrm>
                <a:off x="4691074" y="2038333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80" name="TextBox 55">
                <a:extLst>
                  <a:ext uri="{FF2B5EF4-FFF2-40B4-BE49-F238E27FC236}">
                    <a16:creationId xmlns:a16="http://schemas.microsoft.com/office/drawing/2014/main" id="{6F751FF1-73C7-AF1A-357A-85A510B7D029}"/>
                  </a:ext>
                </a:extLst>
              </p:cNvPr>
              <p:cNvSpPr txBox="1"/>
              <p:nvPr/>
            </p:nvSpPr>
            <p:spPr>
              <a:xfrm rot="10800000">
                <a:off x="4603440" y="2055853"/>
                <a:ext cx="531210" cy="311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组合 4">
              <a:extLst>
                <a:ext uri="{FF2B5EF4-FFF2-40B4-BE49-F238E27FC236}">
                  <a16:creationId xmlns:a16="http://schemas.microsoft.com/office/drawing/2014/main" id="{0316DDDA-6981-1AEC-AB4E-39B9FDF7BA3E}"/>
                </a:ext>
              </a:extLst>
            </p:cNvPr>
            <p:cNvGrpSpPr/>
            <p:nvPr/>
          </p:nvGrpSpPr>
          <p:grpSpPr>
            <a:xfrm>
              <a:off x="3209179" y="2642057"/>
              <a:ext cx="795935" cy="769928"/>
              <a:chOff x="4603440" y="1988840"/>
              <a:chExt cx="1006966" cy="973763"/>
            </a:xfrm>
          </p:grpSpPr>
          <p:sp>
            <p:nvSpPr>
              <p:cNvPr id="73" name="圆角矩形 1">
                <a:extLst>
                  <a:ext uri="{FF2B5EF4-FFF2-40B4-BE49-F238E27FC236}">
                    <a16:creationId xmlns:a16="http://schemas.microsoft.com/office/drawing/2014/main" id="{8D315B62-5789-B93E-945D-17FC047486AD}"/>
                  </a:ext>
                </a:extLst>
              </p:cNvPr>
              <p:cNvSpPr/>
              <p:nvPr/>
            </p:nvSpPr>
            <p:spPr>
              <a:xfrm>
                <a:off x="4644008" y="1988840"/>
                <a:ext cx="864096" cy="866686"/>
              </a:xfrm>
              <a:custGeom>
                <a:avLst/>
                <a:gdLst/>
                <a:ahLst/>
                <a:cxnLst/>
                <a:rect l="l" t="t" r="r" b="b"/>
                <a:pathLst>
                  <a:path w="864096" h="866686">
                    <a:moveTo>
                      <a:pt x="180020" y="0"/>
                    </a:moveTo>
                    <a:lnTo>
                      <a:pt x="684076" y="0"/>
                    </a:lnTo>
                    <a:cubicBezTo>
                      <a:pt x="783498" y="0"/>
                      <a:pt x="864096" y="80598"/>
                      <a:pt x="864096" y="180020"/>
                    </a:cubicBezTo>
                    <a:cubicBezTo>
                      <a:pt x="864096" y="279442"/>
                      <a:pt x="783498" y="360040"/>
                      <a:pt x="684076" y="360040"/>
                    </a:cubicBezTo>
                    <a:lnTo>
                      <a:pt x="360040" y="360040"/>
                    </a:lnTo>
                    <a:lnTo>
                      <a:pt x="360040" y="686666"/>
                    </a:lnTo>
                    <a:cubicBezTo>
                      <a:pt x="360040" y="786088"/>
                      <a:pt x="279442" y="866686"/>
                      <a:pt x="180020" y="866686"/>
                    </a:cubicBezTo>
                    <a:cubicBezTo>
                      <a:pt x="80598" y="866686"/>
                      <a:pt x="0" y="786088"/>
                      <a:pt x="0" y="686666"/>
                    </a:cubicBezTo>
                    <a:lnTo>
                      <a:pt x="0" y="182610"/>
                    </a:lnTo>
                    <a:lnTo>
                      <a:pt x="131" y="181315"/>
                    </a:lnTo>
                    <a:cubicBezTo>
                      <a:pt x="2" y="180884"/>
                      <a:pt x="0" y="180452"/>
                      <a:pt x="0" y="180020"/>
                    </a:cubicBezTo>
                    <a:cubicBezTo>
                      <a:pt x="0" y="80598"/>
                      <a:pt x="80598" y="0"/>
                      <a:pt x="18002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4" name="矩形 6">
                <a:extLst>
                  <a:ext uri="{FF2B5EF4-FFF2-40B4-BE49-F238E27FC236}">
                    <a16:creationId xmlns:a16="http://schemas.microsoft.com/office/drawing/2014/main" id="{8D447218-3B0D-4C87-A569-1CD374A396A3}"/>
                  </a:ext>
                </a:extLst>
              </p:cNvPr>
              <p:cNvSpPr/>
              <p:nvPr/>
            </p:nvSpPr>
            <p:spPr>
              <a:xfrm>
                <a:off x="5049264" y="2407296"/>
                <a:ext cx="561142" cy="555307"/>
              </a:xfrm>
              <a:custGeom>
                <a:avLst/>
                <a:gdLst/>
                <a:ahLst/>
                <a:cxnLst/>
                <a:rect l="l" t="t" r="r" b="b"/>
                <a:pathLst>
                  <a:path w="561142" h="555307">
                    <a:moveTo>
                      <a:pt x="0" y="0"/>
                    </a:moveTo>
                    <a:lnTo>
                      <a:pt x="260421" y="0"/>
                    </a:lnTo>
                    <a:lnTo>
                      <a:pt x="561142" y="300720"/>
                    </a:lnTo>
                    <a:cubicBezTo>
                      <a:pt x="631443" y="371022"/>
                      <a:pt x="631443" y="485005"/>
                      <a:pt x="561142" y="555307"/>
                    </a:cubicBezTo>
                    <a:cubicBezTo>
                      <a:pt x="490840" y="625609"/>
                      <a:pt x="376857" y="625609"/>
                      <a:pt x="306555" y="555307"/>
                    </a:cubicBezTo>
                    <a:lnTo>
                      <a:pt x="0" y="248753"/>
                    </a:ln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+mn-lt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id="{51EBDDBA-924B-6A80-771D-917C46803D0F}"/>
                  </a:ext>
                </a:extLst>
              </p:cNvPr>
              <p:cNvSpPr/>
              <p:nvPr/>
            </p:nvSpPr>
            <p:spPr>
              <a:xfrm>
                <a:off x="4691074" y="2038333"/>
                <a:ext cx="346448" cy="346448"/>
              </a:xfrm>
              <a:prstGeom prst="ellipse">
                <a:avLst/>
              </a:prstGeom>
              <a:solidFill>
                <a:schemeClr val="bg1"/>
              </a:soli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cs typeface="+mn-ea"/>
                  <a:sym typeface="+mn-lt"/>
                </a:endParaRPr>
              </a:p>
            </p:txBody>
          </p:sp>
          <p:sp>
            <p:nvSpPr>
              <p:cNvPr id="76" name="TextBox 55">
                <a:extLst>
                  <a:ext uri="{FF2B5EF4-FFF2-40B4-BE49-F238E27FC236}">
                    <a16:creationId xmlns:a16="http://schemas.microsoft.com/office/drawing/2014/main" id="{E7EA3987-86D3-DF4A-BF3C-C4A0A0382940}"/>
                  </a:ext>
                </a:extLst>
              </p:cNvPr>
              <p:cNvSpPr txBox="1"/>
              <p:nvPr/>
            </p:nvSpPr>
            <p:spPr>
              <a:xfrm rot="10800000">
                <a:off x="4603440" y="2055853"/>
                <a:ext cx="531210" cy="3114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A4CBD1F-D295-DFB1-6A20-4A20FC7505C9}"/>
              </a:ext>
            </a:extLst>
          </p:cNvPr>
          <p:cNvGrpSpPr/>
          <p:nvPr/>
        </p:nvGrpSpPr>
        <p:grpSpPr>
          <a:xfrm>
            <a:off x="6103852" y="2132843"/>
            <a:ext cx="2245128" cy="655034"/>
            <a:chOff x="6068496" y="1372005"/>
            <a:chExt cx="2245128" cy="655034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B017642-C4CA-0A20-C5DB-29C18D618A4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295BFA6-43EA-B3C9-7934-EE7B76871BC8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C2FEDF2-F642-6390-D2C7-6271CDEFB170}"/>
              </a:ext>
            </a:extLst>
          </p:cNvPr>
          <p:cNvGrpSpPr/>
          <p:nvPr/>
        </p:nvGrpSpPr>
        <p:grpSpPr>
          <a:xfrm>
            <a:off x="1848735" y="1580081"/>
            <a:ext cx="2245128" cy="654131"/>
            <a:chOff x="6068496" y="1372908"/>
            <a:chExt cx="2245128" cy="654131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8B957580-71C9-8EDE-5F37-0EC44CDEE73D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CCA0ED67-5B38-D135-7BB5-49C8D4461AC9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FB1569DA-B358-47D3-12A9-6EA03DFF259F}"/>
              </a:ext>
            </a:extLst>
          </p:cNvPr>
          <p:cNvGrpSpPr/>
          <p:nvPr/>
        </p:nvGrpSpPr>
        <p:grpSpPr>
          <a:xfrm>
            <a:off x="4938561" y="3308286"/>
            <a:ext cx="2245128" cy="655034"/>
            <a:chOff x="6068496" y="1372005"/>
            <a:chExt cx="2245128" cy="655034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33C3DFDB-8CC1-2C9E-2689-0235CB17A4EC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FEE1F01-06AE-E871-CA9D-4895B96858C5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54D945C8-90EF-ECFA-4CDB-EBC5E04243E7}"/>
              </a:ext>
            </a:extLst>
          </p:cNvPr>
          <p:cNvGrpSpPr/>
          <p:nvPr/>
        </p:nvGrpSpPr>
        <p:grpSpPr>
          <a:xfrm>
            <a:off x="633886" y="2736864"/>
            <a:ext cx="2245128" cy="654131"/>
            <a:chOff x="6068496" y="1372908"/>
            <a:chExt cx="2245128" cy="654131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338B2FAF-2FF1-500E-25F4-9CEACD2D17E2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22BCE42-3A0A-8705-94F4-A1D257993366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1895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18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19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19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19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19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19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MH_Other_1">
            <a:extLst>
              <a:ext uri="{FF2B5EF4-FFF2-40B4-BE49-F238E27FC236}">
                <a16:creationId xmlns:a16="http://schemas.microsoft.com/office/drawing/2014/main" id="{BDD2F4E7-4F1D-6DCE-B453-D5F97BA39E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1619375" y="2378562"/>
            <a:ext cx="2086830" cy="554191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85000" lnSpcReduction="20000"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MH_Other_4">
            <a:extLst>
              <a:ext uri="{FF2B5EF4-FFF2-40B4-BE49-F238E27FC236}">
                <a16:creationId xmlns:a16="http://schemas.microsoft.com/office/drawing/2014/main" id="{1CBDF1A0-E926-C71D-880D-93DD72C24C6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6200000">
            <a:off x="3525410" y="2398457"/>
            <a:ext cx="2086830" cy="514402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85000" lnSpcReduction="20000"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MH_Other_7">
            <a:extLst>
              <a:ext uri="{FF2B5EF4-FFF2-40B4-BE49-F238E27FC236}">
                <a16:creationId xmlns:a16="http://schemas.microsoft.com/office/drawing/2014/main" id="{6CF29C50-B426-4B65-EBB0-068882429BA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6200000">
            <a:off x="5409964" y="2398457"/>
            <a:ext cx="2086830" cy="514402"/>
          </a:xfrm>
          <a:prstGeom prst="parallelogram">
            <a:avLst>
              <a:gd name="adj" fmla="val 156667"/>
            </a:avLst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  <a:effectLst>
            <a:outerShdw dist="635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normAutofit fontScale="85000" lnSpcReduction="20000"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MH_Other_5">
            <a:extLst>
              <a:ext uri="{FF2B5EF4-FFF2-40B4-BE49-F238E27FC236}">
                <a16:creationId xmlns:a16="http://schemas.microsoft.com/office/drawing/2014/main" id="{A15F56EE-B550-554A-BB56-45F10B2D2C8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493980" y="1437546"/>
            <a:ext cx="184169" cy="174697"/>
          </a:xfrm>
          <a:prstGeom prst="rtTriangl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MH_SubTitle_2">
            <a:extLst>
              <a:ext uri="{FF2B5EF4-FFF2-40B4-BE49-F238E27FC236}">
                <a16:creationId xmlns:a16="http://schemas.microsoft.com/office/drawing/2014/main" id="{925E01CF-0392-2494-8EC2-8625F36138A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939886" y="1612243"/>
            <a:ext cx="1378090" cy="2086830"/>
          </a:xfrm>
          <a:prstGeom prst="rect">
            <a:avLst/>
          </a:prstGeom>
          <a:solidFill>
            <a:srgbClr val="FEFFFF"/>
          </a:solidFill>
          <a:ln w="3175">
            <a:solidFill>
              <a:srgbClr val="99A68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Ins="72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MH_Other_6">
            <a:extLst>
              <a:ext uri="{FF2B5EF4-FFF2-40B4-BE49-F238E27FC236}">
                <a16:creationId xmlns:a16="http://schemas.microsoft.com/office/drawing/2014/main" id="{48BAFC2C-6B82-0648-554A-8D902330389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008156" y="1437546"/>
            <a:ext cx="476298" cy="543148"/>
          </a:xfrm>
          <a:custGeom>
            <a:avLst/>
            <a:gdLst>
              <a:gd name="connsiteX0" fmla="*/ 0 w 466725"/>
              <a:gd name="connsiteY0" fmla="*/ 0 h 533401"/>
              <a:gd name="connsiteX1" fmla="*/ 466725 w 466725"/>
              <a:gd name="connsiteY1" fmla="*/ 0 h 533401"/>
              <a:gd name="connsiteX2" fmla="*/ 466725 w 466725"/>
              <a:gd name="connsiteY2" fmla="*/ 300038 h 533401"/>
              <a:gd name="connsiteX3" fmla="*/ 233362 w 466725"/>
              <a:gd name="connsiteY3" fmla="*/ 533401 h 533401"/>
              <a:gd name="connsiteX4" fmla="*/ 233363 w 466725"/>
              <a:gd name="connsiteY4" fmla="*/ 533400 h 533401"/>
              <a:gd name="connsiteX5" fmla="*/ 0 w 466725"/>
              <a:gd name="connsiteY5" fmla="*/ 300037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B</a:t>
            </a:r>
            <a:endParaRPr lang="zh-CN" altLang="en-US" dirty="0">
              <a:sym typeface="+mn-lt"/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C891A452-434D-C6B0-148C-C15C6823DD5F}"/>
              </a:ext>
            </a:extLst>
          </p:cNvPr>
          <p:cNvSpPr/>
          <p:nvPr/>
        </p:nvSpPr>
        <p:spPr>
          <a:xfrm>
            <a:off x="3433832" y="3257101"/>
            <a:ext cx="417917" cy="40062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15" name="MH_Other_8">
            <a:extLst>
              <a:ext uri="{FF2B5EF4-FFF2-40B4-BE49-F238E27FC236}">
                <a16:creationId xmlns:a16="http://schemas.microsoft.com/office/drawing/2014/main" id="{A4D9107A-F25A-E23C-563A-5193288302B0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378531" y="1437546"/>
            <a:ext cx="184169" cy="174697"/>
          </a:xfrm>
          <a:prstGeom prst="rtTriangl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MH_SubTitle_3">
            <a:extLst>
              <a:ext uri="{FF2B5EF4-FFF2-40B4-BE49-F238E27FC236}">
                <a16:creationId xmlns:a16="http://schemas.microsoft.com/office/drawing/2014/main" id="{7AFCDA35-F6FB-46D7-F2C7-964139F0AC2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4826025" y="1612243"/>
            <a:ext cx="1378090" cy="2086830"/>
          </a:xfrm>
          <a:prstGeom prst="rect">
            <a:avLst/>
          </a:prstGeom>
          <a:solidFill>
            <a:srgbClr val="FEFFFF"/>
          </a:solidFill>
          <a:ln w="3175">
            <a:solidFill>
              <a:srgbClr val="99A68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Ins="72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MH_Other_9">
            <a:extLst>
              <a:ext uri="{FF2B5EF4-FFF2-40B4-BE49-F238E27FC236}">
                <a16:creationId xmlns:a16="http://schemas.microsoft.com/office/drawing/2014/main" id="{BEBC59BC-2C5F-156A-7CA5-DA63233B428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4894295" y="1437546"/>
            <a:ext cx="474710" cy="543148"/>
          </a:xfrm>
          <a:custGeom>
            <a:avLst/>
            <a:gdLst>
              <a:gd name="connsiteX0" fmla="*/ 0 w 466725"/>
              <a:gd name="connsiteY0" fmla="*/ 0 h 533401"/>
              <a:gd name="connsiteX1" fmla="*/ 466725 w 466725"/>
              <a:gd name="connsiteY1" fmla="*/ 0 h 533401"/>
              <a:gd name="connsiteX2" fmla="*/ 466725 w 466725"/>
              <a:gd name="connsiteY2" fmla="*/ 300038 h 533401"/>
              <a:gd name="connsiteX3" fmla="*/ 233362 w 466725"/>
              <a:gd name="connsiteY3" fmla="*/ 533401 h 533401"/>
              <a:gd name="connsiteX4" fmla="*/ 233363 w 466725"/>
              <a:gd name="connsiteY4" fmla="*/ 533400 h 533401"/>
              <a:gd name="connsiteX5" fmla="*/ 0 w 466725"/>
              <a:gd name="connsiteY5" fmla="*/ 300037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C</a:t>
            </a:r>
            <a:endParaRPr lang="zh-CN" altLang="en-US" dirty="0">
              <a:sym typeface="+mn-lt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E3FACA9E-336C-68A7-B250-41124C99A016}"/>
              </a:ext>
            </a:extLst>
          </p:cNvPr>
          <p:cNvSpPr/>
          <p:nvPr/>
        </p:nvSpPr>
        <p:spPr>
          <a:xfrm>
            <a:off x="5332490" y="3248392"/>
            <a:ext cx="403987" cy="418046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23" name="MH_Other_2">
            <a:extLst>
              <a:ext uri="{FF2B5EF4-FFF2-40B4-BE49-F238E27FC236}">
                <a16:creationId xmlns:a16="http://schemas.microsoft.com/office/drawing/2014/main" id="{3BCDF03D-118B-31FE-92EB-74F6BA1AB60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560110" y="1422884"/>
            <a:ext cx="184169" cy="174697"/>
          </a:xfrm>
          <a:prstGeom prst="rtTriangl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MH_SubTitle_1">
            <a:extLst>
              <a:ext uri="{FF2B5EF4-FFF2-40B4-BE49-F238E27FC236}">
                <a16:creationId xmlns:a16="http://schemas.microsoft.com/office/drawing/2014/main" id="{5548E8E0-DD5E-0F83-66A3-CEC792612EB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007604" y="1597581"/>
            <a:ext cx="1378090" cy="2086830"/>
          </a:xfrm>
          <a:prstGeom prst="rect">
            <a:avLst/>
          </a:prstGeom>
          <a:solidFill>
            <a:srgbClr val="FEFFFF"/>
          </a:solidFill>
          <a:ln w="3175">
            <a:solidFill>
              <a:srgbClr val="99A68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Ins="72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Other_3">
            <a:extLst>
              <a:ext uri="{FF2B5EF4-FFF2-40B4-BE49-F238E27FC236}">
                <a16:creationId xmlns:a16="http://schemas.microsoft.com/office/drawing/2014/main" id="{6C999FF3-201E-34DA-C8EA-A80482A1F402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74286" y="1422884"/>
            <a:ext cx="476298" cy="543148"/>
          </a:xfrm>
          <a:custGeom>
            <a:avLst/>
            <a:gdLst>
              <a:gd name="connsiteX0" fmla="*/ 0 w 466725"/>
              <a:gd name="connsiteY0" fmla="*/ 0 h 533401"/>
              <a:gd name="connsiteX1" fmla="*/ 466725 w 466725"/>
              <a:gd name="connsiteY1" fmla="*/ 0 h 533401"/>
              <a:gd name="connsiteX2" fmla="*/ 466725 w 466725"/>
              <a:gd name="connsiteY2" fmla="*/ 300038 h 533401"/>
              <a:gd name="connsiteX3" fmla="*/ 233362 w 466725"/>
              <a:gd name="connsiteY3" fmla="*/ 533401 h 533401"/>
              <a:gd name="connsiteX4" fmla="*/ 233363 w 466725"/>
              <a:gd name="connsiteY4" fmla="*/ 533400 h 533401"/>
              <a:gd name="connsiteX5" fmla="*/ 0 w 466725"/>
              <a:gd name="connsiteY5" fmla="*/ 300037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A</a:t>
            </a:r>
            <a:endParaRPr lang="zh-CN" altLang="en-US" dirty="0">
              <a:sym typeface="+mn-lt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2A530D83-41F7-CF1C-6E41-BF9204BC39EF}"/>
              </a:ext>
            </a:extLst>
          </p:cNvPr>
          <p:cNvSpPr>
            <a:spLocks/>
          </p:cNvSpPr>
          <p:nvPr/>
        </p:nvSpPr>
        <p:spPr bwMode="auto">
          <a:xfrm>
            <a:off x="1502663" y="3233730"/>
            <a:ext cx="417917" cy="418046"/>
          </a:xfrm>
          <a:custGeom>
            <a:avLst/>
            <a:gdLst>
              <a:gd name="T0" fmla="*/ 2147483646 w 207"/>
              <a:gd name="T1" fmla="*/ 2147483646 h 207"/>
              <a:gd name="T2" fmla="*/ 2147483646 w 207"/>
              <a:gd name="T3" fmla="*/ 2147483646 h 207"/>
              <a:gd name="T4" fmla="*/ 2147483646 w 207"/>
              <a:gd name="T5" fmla="*/ 2147483646 h 207"/>
              <a:gd name="T6" fmla="*/ 2147483646 w 207"/>
              <a:gd name="T7" fmla="*/ 2147483646 h 207"/>
              <a:gd name="T8" fmla="*/ 2147483646 w 207"/>
              <a:gd name="T9" fmla="*/ 2147483646 h 207"/>
              <a:gd name="T10" fmla="*/ 2147483646 w 207"/>
              <a:gd name="T11" fmla="*/ 2147483646 h 207"/>
              <a:gd name="T12" fmla="*/ 2147483646 w 207"/>
              <a:gd name="T13" fmla="*/ 2147483646 h 207"/>
              <a:gd name="T14" fmla="*/ 2147483646 w 207"/>
              <a:gd name="T15" fmla="*/ 2147483646 h 207"/>
              <a:gd name="T16" fmla="*/ 2147483646 w 207"/>
              <a:gd name="T17" fmla="*/ 2147483646 h 207"/>
              <a:gd name="T18" fmla="*/ 2147483646 w 207"/>
              <a:gd name="T19" fmla="*/ 2147483646 h 207"/>
              <a:gd name="T20" fmla="*/ 2147483646 w 207"/>
              <a:gd name="T21" fmla="*/ 2147483646 h 207"/>
              <a:gd name="T22" fmla="*/ 2147483646 w 207"/>
              <a:gd name="T23" fmla="*/ 2147483646 h 207"/>
              <a:gd name="T24" fmla="*/ 2147483646 w 207"/>
              <a:gd name="T25" fmla="*/ 2147483646 h 207"/>
              <a:gd name="T26" fmla="*/ 2147483646 w 207"/>
              <a:gd name="T27" fmla="*/ 2147483646 h 207"/>
              <a:gd name="T28" fmla="*/ 0 w 207"/>
              <a:gd name="T29" fmla="*/ 2147483646 h 207"/>
              <a:gd name="T30" fmla="*/ 2147483646 w 207"/>
              <a:gd name="T31" fmla="*/ 2147483646 h 207"/>
              <a:gd name="T32" fmla="*/ 2147483646 w 207"/>
              <a:gd name="T33" fmla="*/ 0 h 207"/>
              <a:gd name="T34" fmla="*/ 2147483646 w 207"/>
              <a:gd name="T35" fmla="*/ 2147483646 h 207"/>
              <a:gd name="T36" fmla="*/ 2147483646 w 207"/>
              <a:gd name="T37" fmla="*/ 2147483646 h 207"/>
              <a:gd name="T38" fmla="*/ 2147483646 w 207"/>
              <a:gd name="T39" fmla="*/ 2147483646 h 207"/>
              <a:gd name="T40" fmla="*/ 2147483646 w 207"/>
              <a:gd name="T41" fmla="*/ 2147483646 h 207"/>
              <a:gd name="T42" fmla="*/ 2147483646 w 207"/>
              <a:gd name="T43" fmla="*/ 2147483646 h 207"/>
              <a:gd name="T44" fmla="*/ 2147483646 w 207"/>
              <a:gd name="T45" fmla="*/ 2147483646 h 207"/>
              <a:gd name="T46" fmla="*/ 2147483646 w 207"/>
              <a:gd name="T47" fmla="*/ 2147483646 h 207"/>
              <a:gd name="T48" fmla="*/ 2147483646 w 207"/>
              <a:gd name="T49" fmla="*/ 2147483646 h 207"/>
              <a:gd name="T50" fmla="*/ 2147483646 w 207"/>
              <a:gd name="T51" fmla="*/ 2147483646 h 207"/>
              <a:gd name="T52" fmla="*/ 2147483646 w 207"/>
              <a:gd name="T53" fmla="*/ 2147483646 h 207"/>
              <a:gd name="T54" fmla="*/ 2147483646 w 207"/>
              <a:gd name="T55" fmla="*/ 2147483646 h 207"/>
              <a:gd name="T56" fmla="*/ 2147483646 w 207"/>
              <a:gd name="T57" fmla="*/ 2147483646 h 207"/>
              <a:gd name="T58" fmla="*/ 2147483646 w 207"/>
              <a:gd name="T59" fmla="*/ 2147483646 h 207"/>
              <a:gd name="T60" fmla="*/ 2147483646 w 207"/>
              <a:gd name="T61" fmla="*/ 2147483646 h 207"/>
              <a:gd name="T62" fmla="*/ 2147483646 w 207"/>
              <a:gd name="T63" fmla="*/ 2147483646 h 207"/>
              <a:gd name="T64" fmla="*/ 2147483646 w 207"/>
              <a:gd name="T65" fmla="*/ 2147483646 h 207"/>
              <a:gd name="T66" fmla="*/ 2147483646 w 207"/>
              <a:gd name="T67" fmla="*/ 2147483646 h 207"/>
              <a:gd name="T68" fmla="*/ 2147483646 w 207"/>
              <a:gd name="T69" fmla="*/ 2147483646 h 207"/>
              <a:gd name="T70" fmla="*/ 2147483646 w 207"/>
              <a:gd name="T71" fmla="*/ 2147483646 h 207"/>
              <a:gd name="T72" fmla="*/ 2147483646 w 207"/>
              <a:gd name="T73" fmla="*/ 2147483646 h 207"/>
              <a:gd name="T74" fmla="*/ 2147483646 w 207"/>
              <a:gd name="T75" fmla="*/ 2147483646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MH_Other_10">
            <a:extLst>
              <a:ext uri="{FF2B5EF4-FFF2-40B4-BE49-F238E27FC236}">
                <a16:creationId xmlns:a16="http://schemas.microsoft.com/office/drawing/2014/main" id="{D96021EE-B723-F859-0834-4ABEB7EC864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7264673" y="1437546"/>
            <a:ext cx="184169" cy="174697"/>
          </a:xfrm>
          <a:prstGeom prst="rtTriangle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SubTitle_4">
            <a:extLst>
              <a:ext uri="{FF2B5EF4-FFF2-40B4-BE49-F238E27FC236}">
                <a16:creationId xmlns:a16="http://schemas.microsoft.com/office/drawing/2014/main" id="{98D41FFD-F905-14D6-BF3F-D5138EB649BA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6710580" y="1612243"/>
            <a:ext cx="1378090" cy="2086830"/>
          </a:xfrm>
          <a:prstGeom prst="rect">
            <a:avLst/>
          </a:prstGeom>
          <a:solidFill>
            <a:srgbClr val="FEFFFF"/>
          </a:solidFill>
          <a:ln w="3175">
            <a:solidFill>
              <a:srgbClr val="99A68C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Ins="7200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Other_11">
            <a:extLst>
              <a:ext uri="{FF2B5EF4-FFF2-40B4-BE49-F238E27FC236}">
                <a16:creationId xmlns:a16="http://schemas.microsoft.com/office/drawing/2014/main" id="{45791D4F-F097-3820-F9DE-B26E3A0749AD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6778850" y="1437546"/>
            <a:ext cx="476298" cy="543148"/>
          </a:xfrm>
          <a:custGeom>
            <a:avLst/>
            <a:gdLst>
              <a:gd name="connsiteX0" fmla="*/ 0 w 466725"/>
              <a:gd name="connsiteY0" fmla="*/ 0 h 533401"/>
              <a:gd name="connsiteX1" fmla="*/ 466725 w 466725"/>
              <a:gd name="connsiteY1" fmla="*/ 0 h 533401"/>
              <a:gd name="connsiteX2" fmla="*/ 466725 w 466725"/>
              <a:gd name="connsiteY2" fmla="*/ 300038 h 533401"/>
              <a:gd name="connsiteX3" fmla="*/ 233362 w 466725"/>
              <a:gd name="connsiteY3" fmla="*/ 533401 h 533401"/>
              <a:gd name="connsiteX4" fmla="*/ 233363 w 466725"/>
              <a:gd name="connsiteY4" fmla="*/ 533400 h 533401"/>
              <a:gd name="connsiteX5" fmla="*/ 0 w 466725"/>
              <a:gd name="connsiteY5" fmla="*/ 300037 h 5334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6725" h="533401">
                <a:moveTo>
                  <a:pt x="0" y="0"/>
                </a:moveTo>
                <a:lnTo>
                  <a:pt x="466725" y="0"/>
                </a:lnTo>
                <a:lnTo>
                  <a:pt x="466725" y="300038"/>
                </a:lnTo>
                <a:cubicBezTo>
                  <a:pt x="466725" y="428921"/>
                  <a:pt x="362245" y="533401"/>
                  <a:pt x="233362" y="533401"/>
                </a:cubicBezTo>
                <a:lnTo>
                  <a:pt x="233363" y="533400"/>
                </a:lnTo>
                <a:cubicBezTo>
                  <a:pt x="104480" y="533400"/>
                  <a:pt x="0" y="428920"/>
                  <a:pt x="0" y="300037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D</a:t>
            </a:r>
            <a:endParaRPr lang="zh-CN" altLang="en-US" dirty="0">
              <a:sym typeface="+mn-lt"/>
            </a:endParaRPr>
          </a:p>
        </p:txBody>
      </p:sp>
      <p:sp>
        <p:nvSpPr>
          <p:cNvPr id="35" name="KSO_Shape">
            <a:extLst>
              <a:ext uri="{FF2B5EF4-FFF2-40B4-BE49-F238E27FC236}">
                <a16:creationId xmlns:a16="http://schemas.microsoft.com/office/drawing/2014/main" id="{1454CCB6-2E1E-7307-DF89-9ECCD5D453DD}"/>
              </a:ext>
            </a:extLst>
          </p:cNvPr>
          <p:cNvSpPr/>
          <p:nvPr/>
        </p:nvSpPr>
        <p:spPr>
          <a:xfrm>
            <a:off x="7202226" y="3282532"/>
            <a:ext cx="417917" cy="349766"/>
          </a:xfrm>
          <a:custGeom>
            <a:avLst/>
            <a:gdLst/>
            <a:ahLst/>
            <a:cxnLst/>
            <a:rect l="l" t="t" r="r" b="b"/>
            <a:pathLst>
              <a:path w="1366582" h="1042046">
                <a:moveTo>
                  <a:pt x="37022" y="792087"/>
                </a:moveTo>
                <a:lnTo>
                  <a:pt x="185104" y="792087"/>
                </a:lnTo>
                <a:cubicBezTo>
                  <a:pt x="205551" y="792087"/>
                  <a:pt x="222126" y="808662"/>
                  <a:pt x="222126" y="829109"/>
                </a:cubicBezTo>
                <a:lnTo>
                  <a:pt x="222126" y="1005022"/>
                </a:lnTo>
                <a:cubicBezTo>
                  <a:pt x="222126" y="1025469"/>
                  <a:pt x="205551" y="1042044"/>
                  <a:pt x="185104" y="1042044"/>
                </a:cubicBezTo>
                <a:lnTo>
                  <a:pt x="37022" y="1042044"/>
                </a:lnTo>
                <a:cubicBezTo>
                  <a:pt x="16575" y="1042044"/>
                  <a:pt x="0" y="1025469"/>
                  <a:pt x="0" y="1005022"/>
                </a:cubicBezTo>
                <a:lnTo>
                  <a:pt x="0" y="829109"/>
                </a:lnTo>
                <a:cubicBezTo>
                  <a:pt x="0" y="808662"/>
                  <a:pt x="16575" y="792087"/>
                  <a:pt x="37022" y="792087"/>
                </a:cubicBezTo>
                <a:close/>
                <a:moveTo>
                  <a:pt x="308442" y="614561"/>
                </a:moveTo>
                <a:lnTo>
                  <a:pt x="456524" y="614561"/>
                </a:lnTo>
                <a:cubicBezTo>
                  <a:pt x="476971" y="614561"/>
                  <a:pt x="493546" y="631136"/>
                  <a:pt x="493546" y="651583"/>
                </a:cubicBezTo>
                <a:lnTo>
                  <a:pt x="493546" y="1005023"/>
                </a:lnTo>
                <a:cubicBezTo>
                  <a:pt x="493546" y="1025470"/>
                  <a:pt x="476971" y="1042045"/>
                  <a:pt x="456524" y="1042045"/>
                </a:cubicBezTo>
                <a:lnTo>
                  <a:pt x="308442" y="1042045"/>
                </a:lnTo>
                <a:cubicBezTo>
                  <a:pt x="287995" y="1042045"/>
                  <a:pt x="271420" y="1025470"/>
                  <a:pt x="271420" y="1005023"/>
                </a:cubicBezTo>
                <a:lnTo>
                  <a:pt x="271420" y="651583"/>
                </a:lnTo>
                <a:cubicBezTo>
                  <a:pt x="271420" y="631136"/>
                  <a:pt x="287995" y="614561"/>
                  <a:pt x="308442" y="614561"/>
                </a:cubicBezTo>
                <a:close/>
                <a:moveTo>
                  <a:pt x="583127" y="432047"/>
                </a:moveTo>
                <a:lnTo>
                  <a:pt x="744271" y="432047"/>
                </a:lnTo>
                <a:cubicBezTo>
                  <a:pt x="766521" y="432047"/>
                  <a:pt x="784558" y="450084"/>
                  <a:pt x="784558" y="472334"/>
                </a:cubicBezTo>
                <a:lnTo>
                  <a:pt x="784558" y="1001758"/>
                </a:lnTo>
                <a:cubicBezTo>
                  <a:pt x="784558" y="1024008"/>
                  <a:pt x="766521" y="1042045"/>
                  <a:pt x="744271" y="1042045"/>
                </a:cubicBezTo>
                <a:lnTo>
                  <a:pt x="583127" y="1042045"/>
                </a:lnTo>
                <a:cubicBezTo>
                  <a:pt x="560877" y="1042045"/>
                  <a:pt x="542840" y="1024008"/>
                  <a:pt x="542840" y="1001758"/>
                </a:cubicBezTo>
                <a:lnTo>
                  <a:pt x="542840" y="472334"/>
                </a:lnTo>
                <a:cubicBezTo>
                  <a:pt x="542840" y="450084"/>
                  <a:pt x="560877" y="432047"/>
                  <a:pt x="583127" y="432047"/>
                </a:cubicBezTo>
                <a:close/>
                <a:moveTo>
                  <a:pt x="874139" y="210194"/>
                </a:moveTo>
                <a:lnTo>
                  <a:pt x="1035283" y="210194"/>
                </a:lnTo>
                <a:cubicBezTo>
                  <a:pt x="1057533" y="210194"/>
                  <a:pt x="1075570" y="228231"/>
                  <a:pt x="1075570" y="250481"/>
                </a:cubicBezTo>
                <a:lnTo>
                  <a:pt x="1075570" y="1001758"/>
                </a:lnTo>
                <a:cubicBezTo>
                  <a:pt x="1075570" y="1024008"/>
                  <a:pt x="1057533" y="1042045"/>
                  <a:pt x="1035283" y="1042045"/>
                </a:cubicBezTo>
                <a:lnTo>
                  <a:pt x="874139" y="1042045"/>
                </a:lnTo>
                <a:cubicBezTo>
                  <a:pt x="851889" y="1042045"/>
                  <a:pt x="833852" y="1024008"/>
                  <a:pt x="833852" y="1001758"/>
                </a:cubicBezTo>
                <a:lnTo>
                  <a:pt x="833852" y="250481"/>
                </a:lnTo>
                <a:cubicBezTo>
                  <a:pt x="833852" y="228231"/>
                  <a:pt x="851889" y="210194"/>
                  <a:pt x="874139" y="210194"/>
                </a:cubicBezTo>
                <a:close/>
                <a:moveTo>
                  <a:pt x="1165151" y="0"/>
                </a:moveTo>
                <a:lnTo>
                  <a:pt x="1326295" y="0"/>
                </a:lnTo>
                <a:cubicBezTo>
                  <a:pt x="1348545" y="0"/>
                  <a:pt x="1366582" y="18037"/>
                  <a:pt x="1366582" y="40287"/>
                </a:cubicBezTo>
                <a:lnTo>
                  <a:pt x="1366582" y="1001759"/>
                </a:lnTo>
                <a:cubicBezTo>
                  <a:pt x="1366582" y="1024009"/>
                  <a:pt x="1348545" y="1042046"/>
                  <a:pt x="1326295" y="1042046"/>
                </a:cubicBezTo>
                <a:lnTo>
                  <a:pt x="1165151" y="1042046"/>
                </a:lnTo>
                <a:cubicBezTo>
                  <a:pt x="1142901" y="1042046"/>
                  <a:pt x="1124864" y="1024009"/>
                  <a:pt x="1124864" y="1001759"/>
                </a:cubicBezTo>
                <a:lnTo>
                  <a:pt x="1124864" y="40287"/>
                </a:lnTo>
                <a:cubicBezTo>
                  <a:pt x="1124864" y="18037"/>
                  <a:pt x="1142901" y="0"/>
                  <a:pt x="1165151" y="0"/>
                </a:cubicBezTo>
                <a:close/>
              </a:path>
            </a:pathLst>
          </a:custGeom>
          <a:blipFill dpi="0" rotWithShape="1">
            <a:blip r:embed="rId19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EA603B6-8313-EBA6-6CFB-1F5045486C61}"/>
              </a:ext>
            </a:extLst>
          </p:cNvPr>
          <p:cNvGrpSpPr/>
          <p:nvPr/>
        </p:nvGrpSpPr>
        <p:grpSpPr>
          <a:xfrm>
            <a:off x="1082843" y="2059567"/>
            <a:ext cx="1234581" cy="1024366"/>
            <a:chOff x="6068496" y="1372005"/>
            <a:chExt cx="1234581" cy="102436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DCE606-04BB-FBF3-9C56-1761955F13D0}"/>
                </a:ext>
              </a:extLst>
            </p:cNvPr>
            <p:cNvSpPr txBox="1"/>
            <p:nvPr/>
          </p:nvSpPr>
          <p:spPr>
            <a:xfrm>
              <a:off x="6068496" y="1581661"/>
              <a:ext cx="1234581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617BA2F-C0BB-CC13-2086-BE8B56E4962C}"/>
                </a:ext>
              </a:extLst>
            </p:cNvPr>
            <p:cNvSpPr txBox="1"/>
            <p:nvPr/>
          </p:nvSpPr>
          <p:spPr>
            <a:xfrm>
              <a:off x="6126784" y="1372005"/>
              <a:ext cx="112695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2EFE4E6-FE10-85C2-173E-8E8AC7171639}"/>
              </a:ext>
            </a:extLst>
          </p:cNvPr>
          <p:cNvGrpSpPr/>
          <p:nvPr/>
        </p:nvGrpSpPr>
        <p:grpSpPr>
          <a:xfrm>
            <a:off x="3004975" y="2059567"/>
            <a:ext cx="1234581" cy="1024366"/>
            <a:chOff x="6068496" y="1372005"/>
            <a:chExt cx="1234581" cy="102436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626B21C-688D-C997-8B11-486661C60B0E}"/>
                </a:ext>
              </a:extLst>
            </p:cNvPr>
            <p:cNvSpPr txBox="1"/>
            <p:nvPr/>
          </p:nvSpPr>
          <p:spPr>
            <a:xfrm>
              <a:off x="6068496" y="1581661"/>
              <a:ext cx="1234581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E7B2729-7BC9-C567-544B-68675228A728}"/>
                </a:ext>
              </a:extLst>
            </p:cNvPr>
            <p:cNvSpPr txBox="1"/>
            <p:nvPr/>
          </p:nvSpPr>
          <p:spPr>
            <a:xfrm>
              <a:off x="6126784" y="1372005"/>
              <a:ext cx="112695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823D4A6-E7B5-0612-D0EB-83850308207A}"/>
              </a:ext>
            </a:extLst>
          </p:cNvPr>
          <p:cNvGrpSpPr/>
          <p:nvPr/>
        </p:nvGrpSpPr>
        <p:grpSpPr>
          <a:xfrm>
            <a:off x="4896627" y="2059567"/>
            <a:ext cx="1234581" cy="1024366"/>
            <a:chOff x="6068496" y="1372005"/>
            <a:chExt cx="1234581" cy="102436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A9748E2-C858-E128-A013-135375246660}"/>
                </a:ext>
              </a:extLst>
            </p:cNvPr>
            <p:cNvSpPr txBox="1"/>
            <p:nvPr/>
          </p:nvSpPr>
          <p:spPr>
            <a:xfrm>
              <a:off x="6068496" y="1581661"/>
              <a:ext cx="1234581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6B53211-DD27-9B46-C72C-D166BF5AC45D}"/>
                </a:ext>
              </a:extLst>
            </p:cNvPr>
            <p:cNvSpPr txBox="1"/>
            <p:nvPr/>
          </p:nvSpPr>
          <p:spPr>
            <a:xfrm>
              <a:off x="6126784" y="1372005"/>
              <a:ext cx="112695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E0C49D39-065F-CE68-DAD5-965C47B489AC}"/>
              </a:ext>
            </a:extLst>
          </p:cNvPr>
          <p:cNvGrpSpPr/>
          <p:nvPr/>
        </p:nvGrpSpPr>
        <p:grpSpPr>
          <a:xfrm>
            <a:off x="6773039" y="2059567"/>
            <a:ext cx="1234581" cy="1024366"/>
            <a:chOff x="6068496" y="1372005"/>
            <a:chExt cx="1234581" cy="102436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64369D2-14D4-91E8-47A2-2B6DE93D5BC2}"/>
                </a:ext>
              </a:extLst>
            </p:cNvPr>
            <p:cNvSpPr txBox="1"/>
            <p:nvPr/>
          </p:nvSpPr>
          <p:spPr>
            <a:xfrm>
              <a:off x="6068496" y="1581661"/>
              <a:ext cx="1234581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39911E5-4C82-8FA8-8981-503513947734}"/>
                </a:ext>
              </a:extLst>
            </p:cNvPr>
            <p:cNvSpPr txBox="1"/>
            <p:nvPr/>
          </p:nvSpPr>
          <p:spPr>
            <a:xfrm>
              <a:off x="6126784" y="1372005"/>
              <a:ext cx="112695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6006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5DD79473-BE9C-6142-98F2-70491BB3C1F8}"/>
              </a:ext>
            </a:extLst>
          </p:cNvPr>
          <p:cNvSpPr/>
          <p:nvPr/>
        </p:nvSpPr>
        <p:spPr>
          <a:xfrm>
            <a:off x="845725" y="3092584"/>
            <a:ext cx="1491285" cy="245735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8">
            <a:extLst>
              <a:ext uri="{FF2B5EF4-FFF2-40B4-BE49-F238E27FC236}">
                <a16:creationId xmlns:a16="http://schemas.microsoft.com/office/drawing/2014/main" id="{18932ACD-D4A6-2FA8-333A-C2838944EA71}"/>
              </a:ext>
            </a:extLst>
          </p:cNvPr>
          <p:cNvGrpSpPr>
            <a:grpSpLocks/>
          </p:cNvGrpSpPr>
          <p:nvPr/>
        </p:nvGrpSpPr>
        <p:grpSpPr bwMode="auto">
          <a:xfrm rot="-924553">
            <a:off x="4192745" y="1718567"/>
            <a:ext cx="4283775" cy="2113307"/>
            <a:chOff x="812493" y="1298947"/>
            <a:chExt cx="6862137" cy="3384233"/>
          </a:xfrm>
        </p:grpSpPr>
        <p:sp>
          <p:nvSpPr>
            <p:cNvPr id="3" name="Freeform 13">
              <a:extLst>
                <a:ext uri="{FF2B5EF4-FFF2-40B4-BE49-F238E27FC236}">
                  <a16:creationId xmlns:a16="http://schemas.microsoft.com/office/drawing/2014/main" id="{421B6993-8464-9AB3-654B-18667D7622AC}"/>
                </a:ext>
              </a:extLst>
            </p:cNvPr>
            <p:cNvSpPr>
              <a:spLocks noEditPoints="1"/>
            </p:cNvSpPr>
            <p:nvPr/>
          </p:nvSpPr>
          <p:spPr bwMode="auto">
            <a:xfrm rot="1715850">
              <a:off x="811969" y="3762876"/>
              <a:ext cx="3665204" cy="919076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4" name="Group 20">
              <a:extLst>
                <a:ext uri="{FF2B5EF4-FFF2-40B4-BE49-F238E27FC236}">
                  <a16:creationId xmlns:a16="http://schemas.microsoft.com/office/drawing/2014/main" id="{9D9B18B9-38A9-1A59-0A4B-9C627EDB1B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5" name="Freeform 18">
                <a:extLst>
                  <a:ext uri="{FF2B5EF4-FFF2-40B4-BE49-F238E27FC236}">
                    <a16:creationId xmlns:a16="http://schemas.microsoft.com/office/drawing/2014/main" id="{2EAF0235-C65B-E859-255E-295FFBAAA2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0229" y="1567336"/>
                <a:ext cx="404525" cy="365101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6" name="Freeform 19">
                <a:extLst>
                  <a:ext uri="{FF2B5EF4-FFF2-40B4-BE49-F238E27FC236}">
                    <a16:creationId xmlns:a16="http://schemas.microsoft.com/office/drawing/2014/main" id="{AC0FD468-6817-AF3A-5F59-3E3D4AA95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011" y="1634427"/>
                <a:ext cx="154268" cy="267397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7" name="Freeform 20">
                <a:extLst>
                  <a:ext uri="{FF2B5EF4-FFF2-40B4-BE49-F238E27FC236}">
                    <a16:creationId xmlns:a16="http://schemas.microsoft.com/office/drawing/2014/main" id="{EB5FEF64-1CED-1B51-7A1A-0C09A20985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5639" y="1662490"/>
                <a:ext cx="399382" cy="315392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9" name="Freeform 21">
                <a:extLst>
                  <a:ext uri="{FF2B5EF4-FFF2-40B4-BE49-F238E27FC236}">
                    <a16:creationId xmlns:a16="http://schemas.microsoft.com/office/drawing/2014/main" id="{E2CAA002-AD92-535B-2DE8-B0F1B3E387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645" y="1794292"/>
                <a:ext cx="125129" cy="183408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10" name="Freeform 22">
                <a:extLst>
                  <a:ext uri="{FF2B5EF4-FFF2-40B4-BE49-F238E27FC236}">
                    <a16:creationId xmlns:a16="http://schemas.microsoft.com/office/drawing/2014/main" id="{0FA26C37-D9A4-3A3A-1381-E76AC74A8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886" y="1642040"/>
                <a:ext cx="2847102" cy="2910516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1" name="Freeform 23">
                <a:extLst>
                  <a:ext uri="{FF2B5EF4-FFF2-40B4-BE49-F238E27FC236}">
                    <a16:creationId xmlns:a16="http://schemas.microsoft.com/office/drawing/2014/main" id="{CD8835C7-2F8C-760E-2A78-1C776D8E6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6559" y="1835539"/>
                <a:ext cx="1741514" cy="2716824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2" name="Freeform 24">
                <a:extLst>
                  <a:ext uri="{FF2B5EF4-FFF2-40B4-BE49-F238E27FC236}">
                    <a16:creationId xmlns:a16="http://schemas.microsoft.com/office/drawing/2014/main" id="{26982472-44D6-327F-C030-8873BD076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0159" y="1691192"/>
                <a:ext cx="2694548" cy="2092898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3" name="Freeform 25">
                <a:extLst>
                  <a:ext uri="{FF2B5EF4-FFF2-40B4-BE49-F238E27FC236}">
                    <a16:creationId xmlns:a16="http://schemas.microsoft.com/office/drawing/2014/main" id="{9664E22E-4B8F-FBD1-EA74-5E8ADEB80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702" y="3333871"/>
                <a:ext cx="1559821" cy="1549533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14" name="Freeform 26">
                <a:extLst>
                  <a:ext uri="{FF2B5EF4-FFF2-40B4-BE49-F238E27FC236}">
                    <a16:creationId xmlns:a16="http://schemas.microsoft.com/office/drawing/2014/main" id="{DAEA1DE7-2E5E-7B54-E5F3-7352F4BB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1388" y="3411817"/>
                <a:ext cx="838190" cy="860470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27">
                <a:extLst>
                  <a:ext uri="{FF2B5EF4-FFF2-40B4-BE49-F238E27FC236}">
                    <a16:creationId xmlns:a16="http://schemas.microsoft.com/office/drawing/2014/main" id="{3A8A27BE-234D-DDF7-32E4-1AB0C7042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11086" y="4216326"/>
                <a:ext cx="848473" cy="666778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28">
                <a:extLst>
                  <a:ext uri="{FF2B5EF4-FFF2-40B4-BE49-F238E27FC236}">
                    <a16:creationId xmlns:a16="http://schemas.microsoft.com/office/drawing/2014/main" id="{259AE266-681A-532B-3F76-490A2730D1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16351" y="4079800"/>
                <a:ext cx="1138155" cy="1139866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7" name="Freeform 29">
                <a:extLst>
                  <a:ext uri="{FF2B5EF4-FFF2-40B4-BE49-F238E27FC236}">
                    <a16:creationId xmlns:a16="http://schemas.microsoft.com/office/drawing/2014/main" id="{5520E7D0-F71C-C246-9262-D856F8BB9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70210" y="4203626"/>
                <a:ext cx="656495" cy="913608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sym typeface="+mn-lt"/>
                </a:endParaRPr>
              </a:p>
            </p:txBody>
          </p:sp>
          <p:sp>
            <p:nvSpPr>
              <p:cNvPr id="18" name="Freeform 30">
                <a:extLst>
                  <a:ext uri="{FF2B5EF4-FFF2-40B4-BE49-F238E27FC236}">
                    <a16:creationId xmlns:a16="http://schemas.microsoft.com/office/drawing/2014/main" id="{375506B3-E9FA-77BD-A3FC-370FEE1E85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11336" y="1737379"/>
                <a:ext cx="2074047" cy="1976339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63F88DD9-E14E-EF38-3D87-0B52AD929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5498" y="1834871"/>
                <a:ext cx="1696948" cy="2358580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D8AB584B-C39C-3EE2-4F5A-E76C5BB61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9373" y="1720842"/>
                <a:ext cx="2505998" cy="1846070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>
                  <a:defRPr/>
                </a:pPr>
                <a:endParaRPr lang="id-ID" sz="10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1AA1936-B6C9-A936-18BE-370DFC4EB5C9}"/>
              </a:ext>
            </a:extLst>
          </p:cNvPr>
          <p:cNvGrpSpPr/>
          <p:nvPr/>
        </p:nvGrpSpPr>
        <p:grpSpPr>
          <a:xfrm>
            <a:off x="860965" y="1317722"/>
            <a:ext cx="2382520" cy="655034"/>
            <a:chOff x="1074420" y="1584773"/>
            <a:chExt cx="2382520" cy="655034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C73263EA-A7FE-5C53-C076-98FC04AA63D0}"/>
                </a:ext>
              </a:extLst>
            </p:cNvPr>
            <p:cNvGrpSpPr/>
            <p:nvPr/>
          </p:nvGrpSpPr>
          <p:grpSpPr>
            <a:xfrm>
              <a:off x="1211812" y="1584773"/>
              <a:ext cx="2245128" cy="655034"/>
              <a:chOff x="6068496" y="1372005"/>
              <a:chExt cx="2245128" cy="655034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A1B422E-FFC9-7CE1-DC76-49A45557F702}"/>
                  </a:ext>
                </a:extLst>
              </p:cNvPr>
              <p:cNvSpPr txBox="1"/>
              <p:nvPr/>
            </p:nvSpPr>
            <p:spPr>
              <a:xfrm>
                <a:off x="6068496" y="1581661"/>
                <a:ext cx="224512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C79E887D-1341-3CF4-903C-5B53B1B98045}"/>
                  </a:ext>
                </a:extLst>
              </p:cNvPr>
              <p:cNvSpPr txBox="1"/>
              <p:nvPr/>
            </p:nvSpPr>
            <p:spPr>
              <a:xfrm>
                <a:off x="6068496" y="1372005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E3F2C91-65C9-4E1E-D5EF-5E8B2BCCE3AE}"/>
                </a:ext>
              </a:extLst>
            </p:cNvPr>
            <p:cNvSpPr/>
            <p:nvPr/>
          </p:nvSpPr>
          <p:spPr>
            <a:xfrm>
              <a:off x="1074420" y="1737360"/>
              <a:ext cx="137392" cy="13739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FC569F4-FED0-C30F-051E-62A23F7B57FA}"/>
              </a:ext>
            </a:extLst>
          </p:cNvPr>
          <p:cNvGrpSpPr/>
          <p:nvPr/>
        </p:nvGrpSpPr>
        <p:grpSpPr>
          <a:xfrm>
            <a:off x="3392987" y="1317722"/>
            <a:ext cx="2382520" cy="655034"/>
            <a:chOff x="1074420" y="1584773"/>
            <a:chExt cx="2382520" cy="655034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D49007D9-00BD-DF3D-2127-0FBDDBC92A55}"/>
                </a:ext>
              </a:extLst>
            </p:cNvPr>
            <p:cNvGrpSpPr/>
            <p:nvPr/>
          </p:nvGrpSpPr>
          <p:grpSpPr>
            <a:xfrm>
              <a:off x="1211812" y="1584773"/>
              <a:ext cx="2245128" cy="655034"/>
              <a:chOff x="6068496" y="1372005"/>
              <a:chExt cx="2245128" cy="655034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DF21D4F8-AB1E-072E-5D73-CC29AEBAD7A8}"/>
                  </a:ext>
                </a:extLst>
              </p:cNvPr>
              <p:cNvSpPr txBox="1"/>
              <p:nvPr/>
            </p:nvSpPr>
            <p:spPr>
              <a:xfrm>
                <a:off x="6068496" y="1581661"/>
                <a:ext cx="224512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7B5B040D-ED5F-80D0-E303-C92C67FD019A}"/>
                  </a:ext>
                </a:extLst>
              </p:cNvPr>
              <p:cNvSpPr txBox="1"/>
              <p:nvPr/>
            </p:nvSpPr>
            <p:spPr>
              <a:xfrm>
                <a:off x="6068496" y="1372005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563030F6-D60C-3883-E32E-8223195706BC}"/>
                </a:ext>
              </a:extLst>
            </p:cNvPr>
            <p:cNvSpPr/>
            <p:nvPr/>
          </p:nvSpPr>
          <p:spPr>
            <a:xfrm>
              <a:off x="1074420" y="1737360"/>
              <a:ext cx="137392" cy="13739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A5C0D5D-2ADD-3D82-D857-2EDBF6598C4F}"/>
              </a:ext>
            </a:extLst>
          </p:cNvPr>
          <p:cNvGrpSpPr/>
          <p:nvPr/>
        </p:nvGrpSpPr>
        <p:grpSpPr>
          <a:xfrm>
            <a:off x="860965" y="2120186"/>
            <a:ext cx="2382520" cy="655034"/>
            <a:chOff x="1074420" y="1584773"/>
            <a:chExt cx="2382520" cy="65503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CFDCB7DF-E4DF-5AD0-309C-2311CAEFAB4B}"/>
                </a:ext>
              </a:extLst>
            </p:cNvPr>
            <p:cNvGrpSpPr/>
            <p:nvPr/>
          </p:nvGrpSpPr>
          <p:grpSpPr>
            <a:xfrm>
              <a:off x="1211812" y="1584773"/>
              <a:ext cx="2245128" cy="655034"/>
              <a:chOff x="6068496" y="1372005"/>
              <a:chExt cx="2245128" cy="655034"/>
            </a:xfrm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97CB18C8-BC40-EA33-A4F2-4CAA43DD84F4}"/>
                  </a:ext>
                </a:extLst>
              </p:cNvPr>
              <p:cNvSpPr txBox="1"/>
              <p:nvPr/>
            </p:nvSpPr>
            <p:spPr>
              <a:xfrm>
                <a:off x="6068496" y="1581661"/>
                <a:ext cx="224512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5C428CE3-E0DF-6290-943C-E976C07FE21D}"/>
                  </a:ext>
                </a:extLst>
              </p:cNvPr>
              <p:cNvSpPr txBox="1"/>
              <p:nvPr/>
            </p:nvSpPr>
            <p:spPr>
              <a:xfrm>
                <a:off x="6068496" y="1372005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F2D79214-575E-8EDE-9ADF-FB305833211D}"/>
                </a:ext>
              </a:extLst>
            </p:cNvPr>
            <p:cNvSpPr/>
            <p:nvPr/>
          </p:nvSpPr>
          <p:spPr>
            <a:xfrm>
              <a:off x="1074420" y="1737360"/>
              <a:ext cx="137392" cy="13739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BC6F749-D9AD-E441-930E-6AE80DF64B22}"/>
              </a:ext>
            </a:extLst>
          </p:cNvPr>
          <p:cNvGrpSpPr/>
          <p:nvPr/>
        </p:nvGrpSpPr>
        <p:grpSpPr>
          <a:xfrm>
            <a:off x="3392987" y="2120186"/>
            <a:ext cx="2382520" cy="655034"/>
            <a:chOff x="1074420" y="1584773"/>
            <a:chExt cx="2382520" cy="655034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C5A52E28-73CF-54E0-E6D1-EE7CE859DA14}"/>
                </a:ext>
              </a:extLst>
            </p:cNvPr>
            <p:cNvGrpSpPr/>
            <p:nvPr/>
          </p:nvGrpSpPr>
          <p:grpSpPr>
            <a:xfrm>
              <a:off x="1211812" y="1584773"/>
              <a:ext cx="2245128" cy="655034"/>
              <a:chOff x="6068496" y="1372005"/>
              <a:chExt cx="2245128" cy="655034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7769D93F-840C-808D-EFCF-5D78B4BF60C0}"/>
                  </a:ext>
                </a:extLst>
              </p:cNvPr>
              <p:cNvSpPr txBox="1"/>
              <p:nvPr/>
            </p:nvSpPr>
            <p:spPr>
              <a:xfrm>
                <a:off x="6068496" y="1581661"/>
                <a:ext cx="2245128" cy="44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B27A8B5-C70C-04AD-D80D-6430F15739D6}"/>
                  </a:ext>
                </a:extLst>
              </p:cNvPr>
              <p:cNvSpPr txBox="1"/>
              <p:nvPr/>
            </p:nvSpPr>
            <p:spPr>
              <a:xfrm>
                <a:off x="6068496" y="1372005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0E28D49F-CD4A-7F15-DCBD-39753BC4AD46}"/>
                </a:ext>
              </a:extLst>
            </p:cNvPr>
            <p:cNvSpPr/>
            <p:nvPr/>
          </p:nvSpPr>
          <p:spPr>
            <a:xfrm>
              <a:off x="1074420" y="1737360"/>
              <a:ext cx="137392" cy="137392"/>
            </a:xfrm>
            <a:prstGeom prst="ellipse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27F3728-C3BB-347C-7A93-FF45A3230C4A}"/>
              </a:ext>
            </a:extLst>
          </p:cNvPr>
          <p:cNvGrpSpPr/>
          <p:nvPr/>
        </p:nvGrpSpPr>
        <p:grpSpPr>
          <a:xfrm>
            <a:off x="779282" y="3076951"/>
            <a:ext cx="3457574" cy="1107342"/>
            <a:chOff x="5849421" y="1338333"/>
            <a:chExt cx="3457574" cy="110734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BE57DF3-A526-7BB2-0D0E-FDA1F2A4D87D}"/>
                </a:ext>
              </a:extLst>
            </p:cNvPr>
            <p:cNvSpPr txBox="1"/>
            <p:nvPr/>
          </p:nvSpPr>
          <p:spPr>
            <a:xfrm>
              <a:off x="5849421" y="1630965"/>
              <a:ext cx="3457574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200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字以内，据统计每页幻灯片的最好控制在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分钟之内。 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 示模板及素材免费下载！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 板网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 oban.com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372509C-D60E-2D25-86DD-048F30A129C9}"/>
                </a:ext>
              </a:extLst>
            </p:cNvPr>
            <p:cNvSpPr txBox="1"/>
            <p:nvPr/>
          </p:nvSpPr>
          <p:spPr>
            <a:xfrm>
              <a:off x="6068496" y="1338333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bg1"/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4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33D4A75-A479-DCD7-4841-4A39A646EE66}"/>
              </a:ext>
            </a:extLst>
          </p:cNvPr>
          <p:cNvGrpSpPr/>
          <p:nvPr/>
        </p:nvGrpSpPr>
        <p:grpSpPr>
          <a:xfrm>
            <a:off x="387064" y="1325062"/>
            <a:ext cx="4720712" cy="2704013"/>
            <a:chOff x="1272889" y="1189277"/>
            <a:chExt cx="6186934" cy="3543862"/>
          </a:xfrm>
        </p:grpSpPr>
        <p:grpSp>
          <p:nvGrpSpPr>
            <p:cNvPr id="5" name="Group 1">
              <a:extLst>
                <a:ext uri="{FF2B5EF4-FFF2-40B4-BE49-F238E27FC236}">
                  <a16:creationId xmlns:a16="http://schemas.microsoft.com/office/drawing/2014/main" id="{10444610-70F5-9930-1627-9DC2E235DBCB}"/>
                </a:ext>
              </a:extLst>
            </p:cNvPr>
            <p:cNvGrpSpPr/>
            <p:nvPr/>
          </p:nvGrpSpPr>
          <p:grpSpPr>
            <a:xfrm>
              <a:off x="1272889" y="1189277"/>
              <a:ext cx="6186934" cy="3543862"/>
              <a:chOff x="2007321" y="1438226"/>
              <a:chExt cx="8493758" cy="4865206"/>
            </a:xfrm>
          </p:grpSpPr>
          <p:sp>
            <p:nvSpPr>
              <p:cNvPr id="6" name="Freeform 2">
                <a:extLst>
                  <a:ext uri="{FF2B5EF4-FFF2-40B4-BE49-F238E27FC236}">
                    <a16:creationId xmlns:a16="http://schemas.microsoft.com/office/drawing/2014/main" id="{6BDC2E4F-5884-F523-86F2-66721C67D3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7321" y="6114631"/>
                <a:ext cx="4278336" cy="188801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7" name="Freeform 3">
                <a:extLst>
                  <a:ext uri="{FF2B5EF4-FFF2-40B4-BE49-F238E27FC236}">
                    <a16:creationId xmlns:a16="http://schemas.microsoft.com/office/drawing/2014/main" id="{10AF4003-1C5C-41A1-6654-CF572D6ECA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2740" y="6114631"/>
                <a:ext cx="4278336" cy="188801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9" name="Freeform 4">
                <a:extLst>
                  <a:ext uri="{FF2B5EF4-FFF2-40B4-BE49-F238E27FC236}">
                    <a16:creationId xmlns:a16="http://schemas.microsoft.com/office/drawing/2014/main" id="{396BA634-2667-EC98-2BD4-DB55729E9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8796" y="1438226"/>
                <a:ext cx="6838568" cy="4666723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0" name="Rectangle 5">
                <a:extLst>
                  <a:ext uri="{FF2B5EF4-FFF2-40B4-BE49-F238E27FC236}">
                    <a16:creationId xmlns:a16="http://schemas.microsoft.com/office/drawing/2014/main" id="{D4B57573-6705-D4BF-4282-94548A7236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321" y="6037175"/>
                <a:ext cx="8493758" cy="15491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4B7FB9A8-18A3-32F1-555F-6334A582E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41969" y="6037175"/>
                <a:ext cx="1219616" cy="87138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2" name="Rectangle 7">
                <a:extLst>
                  <a:ext uri="{FF2B5EF4-FFF2-40B4-BE49-F238E27FC236}">
                    <a16:creationId xmlns:a16="http://schemas.microsoft.com/office/drawing/2014/main" id="{0B7F41CD-200E-D8F6-4AB1-80F04ED08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263" y="1733529"/>
                <a:ext cx="6383628" cy="4032554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xmlns:lc="http://schemas.openxmlformats.org/drawingml/2006/lockedCanvas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id-ID" kern="120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  <p:sp>
            <p:nvSpPr>
              <p:cNvPr id="13" name="Oval 8">
                <a:extLst>
                  <a:ext uri="{FF2B5EF4-FFF2-40B4-BE49-F238E27FC236}">
                    <a16:creationId xmlns:a16="http://schemas.microsoft.com/office/drawing/2014/main" id="{0FA0BBE3-18F6-0BE3-82F5-4C133F5D71AC}"/>
                  </a:ext>
                </a:extLst>
              </p:cNvPr>
              <p:cNvSpPr/>
              <p:nvPr/>
            </p:nvSpPr>
            <p:spPr>
              <a:xfrm>
                <a:off x="6251777" y="1546335"/>
                <a:ext cx="79086" cy="7908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阿里巴巴普惠体 2.0 55 Regular" panose="00020600040101010101" pitchFamily="18" charset="-122"/>
                </a:endParaRPr>
              </a:p>
            </p:txBody>
          </p:sp>
        </p:grp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0206AD8-0D21-6250-2E6C-A61CAC0B9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50731" y="1399487"/>
              <a:ext cx="4706907" cy="2937349"/>
            </a:xfrm>
            <a:prstGeom prst="rect">
              <a:avLst/>
            </a:prstGeom>
            <a:effectLst/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A202762-141F-2B82-E8B8-B3F941044D32}"/>
              </a:ext>
            </a:extLst>
          </p:cNvPr>
          <p:cNvGrpSpPr/>
          <p:nvPr/>
        </p:nvGrpSpPr>
        <p:grpSpPr>
          <a:xfrm>
            <a:off x="5173853" y="1485455"/>
            <a:ext cx="3172626" cy="655034"/>
            <a:chOff x="6068496" y="1372005"/>
            <a:chExt cx="3172626" cy="65503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3834F21-4D36-DDC7-C1FD-24E294475D5A}"/>
                </a:ext>
              </a:extLst>
            </p:cNvPr>
            <p:cNvSpPr txBox="1"/>
            <p:nvPr/>
          </p:nvSpPr>
          <p:spPr>
            <a:xfrm>
              <a:off x="6068496" y="1581661"/>
              <a:ext cx="3172626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5C8FAE-DB89-20E4-D3A6-487A2BE81811}"/>
                </a:ext>
              </a:extLst>
            </p:cNvPr>
            <p:cNvSpPr txBox="1"/>
            <p:nvPr/>
          </p:nvSpPr>
          <p:spPr>
            <a:xfrm>
              <a:off x="6068496" y="1372005"/>
              <a:ext cx="21889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5269D2B-85C7-34BD-6C8C-36FBB9C886C3}"/>
              </a:ext>
            </a:extLst>
          </p:cNvPr>
          <p:cNvGrpSpPr/>
          <p:nvPr/>
        </p:nvGrpSpPr>
        <p:grpSpPr>
          <a:xfrm>
            <a:off x="5173853" y="2247455"/>
            <a:ext cx="3172626" cy="655034"/>
            <a:chOff x="6068496" y="1372005"/>
            <a:chExt cx="3172626" cy="65503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DDD7993-697B-33BA-E04B-13B7521F4100}"/>
                </a:ext>
              </a:extLst>
            </p:cNvPr>
            <p:cNvSpPr txBox="1"/>
            <p:nvPr/>
          </p:nvSpPr>
          <p:spPr>
            <a:xfrm>
              <a:off x="6068496" y="1581661"/>
              <a:ext cx="3172626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B735A3C-8584-9559-F605-CB4742101208}"/>
                </a:ext>
              </a:extLst>
            </p:cNvPr>
            <p:cNvSpPr txBox="1"/>
            <p:nvPr/>
          </p:nvSpPr>
          <p:spPr>
            <a:xfrm>
              <a:off x="6068496" y="1372005"/>
              <a:ext cx="21889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9F0B707-8717-09C2-B781-2195601FD7E7}"/>
              </a:ext>
            </a:extLst>
          </p:cNvPr>
          <p:cNvGrpSpPr/>
          <p:nvPr/>
        </p:nvGrpSpPr>
        <p:grpSpPr>
          <a:xfrm>
            <a:off x="5173853" y="3009455"/>
            <a:ext cx="3172626" cy="655034"/>
            <a:chOff x="6068496" y="1372005"/>
            <a:chExt cx="3172626" cy="65503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89D1CE-DC9B-4A87-B2DB-7B19C536CAF5}"/>
                </a:ext>
              </a:extLst>
            </p:cNvPr>
            <p:cNvSpPr txBox="1"/>
            <p:nvPr/>
          </p:nvSpPr>
          <p:spPr>
            <a:xfrm>
              <a:off x="6068496" y="1581661"/>
              <a:ext cx="3172626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 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 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 oban.com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2DD9FBD-50EB-EC51-6A34-6AE9F86939DD}"/>
                </a:ext>
              </a:extLst>
            </p:cNvPr>
            <p:cNvSpPr txBox="1"/>
            <p:nvPr/>
          </p:nvSpPr>
          <p:spPr>
            <a:xfrm>
              <a:off x="6068496" y="1372005"/>
              <a:ext cx="2188972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单击此处添加标题文本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173EDC4-3AB2-25F5-66F8-91B0923C043A}"/>
              </a:ext>
            </a:extLst>
          </p:cNvPr>
          <p:cNvCxnSpPr/>
          <p:nvPr/>
        </p:nvCxnSpPr>
        <p:spPr>
          <a:xfrm>
            <a:off x="5153687" y="2188114"/>
            <a:ext cx="310654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A55CF6E-B495-83EA-46E3-876BEFC22744}"/>
              </a:ext>
            </a:extLst>
          </p:cNvPr>
          <p:cNvCxnSpPr/>
          <p:nvPr/>
        </p:nvCxnSpPr>
        <p:spPr>
          <a:xfrm>
            <a:off x="5153687" y="2959639"/>
            <a:ext cx="310654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1340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724" y="3765830"/>
            <a:ext cx="6948459" cy="137925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07250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672" y="2224644"/>
            <a:ext cx="19078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下步计划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0605C-B6A8-4E0B-EFCA-0DD94205097C}"/>
              </a:ext>
            </a:extLst>
          </p:cNvPr>
          <p:cNvSpPr txBox="1"/>
          <p:nvPr/>
        </p:nvSpPr>
        <p:spPr>
          <a:xfrm>
            <a:off x="3942110" y="950330"/>
            <a:ext cx="14478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en-US" altLang="zh-CN" sz="8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04</a:t>
            </a:r>
            <a:endParaRPr lang="zh-CN" altLang="en-US" sz="80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5BF539-2B82-13D3-34D6-CD8B15804FC5}"/>
              </a:ext>
            </a:extLst>
          </p:cNvPr>
          <p:cNvSpPr txBox="1"/>
          <p:nvPr/>
        </p:nvSpPr>
        <p:spPr>
          <a:xfrm>
            <a:off x="1933575" y="2749322"/>
            <a:ext cx="5276850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69971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CC7319D7-1FDA-5407-D6E7-DD2AC748B431}"/>
              </a:ext>
            </a:extLst>
          </p:cNvPr>
          <p:cNvSpPr/>
          <p:nvPr/>
        </p:nvSpPr>
        <p:spPr>
          <a:xfrm flipH="1" flipV="1">
            <a:off x="2619563" y="3898028"/>
            <a:ext cx="507034" cy="235450"/>
          </a:xfrm>
          <a:custGeom>
            <a:avLst/>
            <a:gdLst>
              <a:gd name="connsiteX0" fmla="*/ 257277 w 507033"/>
              <a:gd name="connsiteY0" fmla="*/ 0 h 240368"/>
              <a:gd name="connsiteX1" fmla="*/ 331627 w 507033"/>
              <a:gd name="connsiteY1" fmla="*/ 12465 h 240368"/>
              <a:gd name="connsiteX2" fmla="*/ 495547 w 507033"/>
              <a:gd name="connsiteY2" fmla="*/ 177273 h 240368"/>
              <a:gd name="connsiteX3" fmla="*/ 507033 w 507033"/>
              <a:gd name="connsiteY3" fmla="*/ 240368 h 240368"/>
              <a:gd name="connsiteX4" fmla="*/ 0 w 507033"/>
              <a:gd name="connsiteY4" fmla="*/ 240368 h 240368"/>
              <a:gd name="connsiteX5" fmla="*/ 1991 w 507033"/>
              <a:gd name="connsiteY5" fmla="*/ 229433 h 240368"/>
              <a:gd name="connsiteX6" fmla="*/ 257277 w 507033"/>
              <a:gd name="connsiteY6" fmla="*/ 0 h 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33" h="240368">
                <a:moveTo>
                  <a:pt x="257277" y="0"/>
                </a:moveTo>
                <a:lnTo>
                  <a:pt x="331627" y="12465"/>
                </a:lnTo>
                <a:cubicBezTo>
                  <a:pt x="405652" y="37997"/>
                  <a:pt x="465640" y="98863"/>
                  <a:pt x="495547" y="177273"/>
                </a:cubicBezTo>
                <a:lnTo>
                  <a:pt x="507033" y="240368"/>
                </a:lnTo>
                <a:lnTo>
                  <a:pt x="0" y="240368"/>
                </a:lnTo>
                <a:lnTo>
                  <a:pt x="1991" y="229433"/>
                </a:lnTo>
                <a:lnTo>
                  <a:pt x="25727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下步计划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KSO_GT1.4">
            <a:extLst>
              <a:ext uri="{FF2B5EF4-FFF2-40B4-BE49-F238E27FC236}">
                <a16:creationId xmlns:a16="http://schemas.microsoft.com/office/drawing/2014/main" id="{47D5C9D4-6A17-12F4-0187-1349BF6B0727}"/>
              </a:ext>
            </a:extLst>
          </p:cNvPr>
          <p:cNvSpPr/>
          <p:nvPr/>
        </p:nvSpPr>
        <p:spPr>
          <a:xfrm rot="2479457" flipV="1">
            <a:off x="4323797" y="3143974"/>
            <a:ext cx="2047772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sp>
        <p:nvSpPr>
          <p:cNvPr id="12" name="KSO_GT1.3">
            <a:extLst>
              <a:ext uri="{FF2B5EF4-FFF2-40B4-BE49-F238E27FC236}">
                <a16:creationId xmlns:a16="http://schemas.microsoft.com/office/drawing/2014/main" id="{6B0F22EC-AF83-6674-949E-09D2D4B8A82D}"/>
              </a:ext>
            </a:extLst>
          </p:cNvPr>
          <p:cNvSpPr/>
          <p:nvPr/>
        </p:nvSpPr>
        <p:spPr>
          <a:xfrm rot="19120543" flipH="1" flipV="1">
            <a:off x="2765309" y="3153674"/>
            <a:ext cx="2047772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sp>
        <p:nvSpPr>
          <p:cNvPr id="13" name="KSO_GT1.2">
            <a:extLst>
              <a:ext uri="{FF2B5EF4-FFF2-40B4-BE49-F238E27FC236}">
                <a16:creationId xmlns:a16="http://schemas.microsoft.com/office/drawing/2014/main" id="{4033808B-DDDE-C863-AB0E-64D448C5D5CF}"/>
              </a:ext>
            </a:extLst>
          </p:cNvPr>
          <p:cNvSpPr/>
          <p:nvPr/>
        </p:nvSpPr>
        <p:spPr>
          <a:xfrm rot="19120543">
            <a:off x="4323797" y="1280888"/>
            <a:ext cx="2047772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sp>
        <p:nvSpPr>
          <p:cNvPr id="14" name="KSO_GT1.1">
            <a:extLst>
              <a:ext uri="{FF2B5EF4-FFF2-40B4-BE49-F238E27FC236}">
                <a16:creationId xmlns:a16="http://schemas.microsoft.com/office/drawing/2014/main" id="{861231B6-71E6-9A68-4449-942610D508EA}"/>
              </a:ext>
            </a:extLst>
          </p:cNvPr>
          <p:cNvSpPr/>
          <p:nvPr/>
        </p:nvSpPr>
        <p:spPr>
          <a:xfrm rot="2479457" flipH="1">
            <a:off x="2765309" y="1280888"/>
            <a:ext cx="2047772" cy="967494"/>
          </a:xfrm>
          <a:custGeom>
            <a:avLst/>
            <a:gdLst/>
            <a:ahLst/>
            <a:cxnLst/>
            <a:rect l="l" t="t" r="r" b="b"/>
            <a:pathLst>
              <a:path w="2250115" h="1417020">
                <a:moveTo>
                  <a:pt x="1444324" y="354255"/>
                </a:moveTo>
                <a:lnTo>
                  <a:pt x="2250115" y="1062765"/>
                </a:lnTo>
                <a:lnTo>
                  <a:pt x="708510" y="1062765"/>
                </a:lnTo>
                <a:lnTo>
                  <a:pt x="708510" y="1417020"/>
                </a:lnTo>
                <a:lnTo>
                  <a:pt x="0" y="708510"/>
                </a:lnTo>
                <a:lnTo>
                  <a:pt x="708510" y="0"/>
                </a:lnTo>
                <a:lnTo>
                  <a:pt x="708510" y="35425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sym typeface="+mn-lt"/>
              </a:rPr>
              <a:t>标题</a:t>
            </a:r>
          </a:p>
        </p:txBody>
      </p:sp>
      <p:sp>
        <p:nvSpPr>
          <p:cNvPr id="15" name="KSO_GT1">
            <a:extLst>
              <a:ext uri="{FF2B5EF4-FFF2-40B4-BE49-F238E27FC236}">
                <a16:creationId xmlns:a16="http://schemas.microsoft.com/office/drawing/2014/main" id="{45E04785-ACFC-B105-5D3E-F01EA9EE2999}"/>
              </a:ext>
            </a:extLst>
          </p:cNvPr>
          <p:cNvSpPr txBox="1"/>
          <p:nvPr/>
        </p:nvSpPr>
        <p:spPr>
          <a:xfrm>
            <a:off x="3308048" y="2546900"/>
            <a:ext cx="2472833" cy="315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2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D37FA27-8AED-9862-4AED-437456725139}"/>
              </a:ext>
            </a:extLst>
          </p:cNvPr>
          <p:cNvCxnSpPr/>
          <p:nvPr/>
        </p:nvCxnSpPr>
        <p:spPr>
          <a:xfrm>
            <a:off x="5995992" y="1515224"/>
            <a:ext cx="204734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213C381-33D2-CD7C-8D88-032AD251000E}"/>
              </a:ext>
            </a:extLst>
          </p:cNvPr>
          <p:cNvCxnSpPr/>
          <p:nvPr/>
        </p:nvCxnSpPr>
        <p:spPr>
          <a:xfrm>
            <a:off x="1103842" y="1507678"/>
            <a:ext cx="204734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13CE1DA3-7C54-4D20-4EB3-10F3D55BD826}"/>
              </a:ext>
            </a:extLst>
          </p:cNvPr>
          <p:cNvSpPr/>
          <p:nvPr/>
        </p:nvSpPr>
        <p:spPr>
          <a:xfrm>
            <a:off x="6004107" y="1271917"/>
            <a:ext cx="507033" cy="240368"/>
          </a:xfrm>
          <a:custGeom>
            <a:avLst/>
            <a:gdLst>
              <a:gd name="connsiteX0" fmla="*/ 257277 w 507033"/>
              <a:gd name="connsiteY0" fmla="*/ 0 h 240368"/>
              <a:gd name="connsiteX1" fmla="*/ 331627 w 507033"/>
              <a:gd name="connsiteY1" fmla="*/ 12465 h 240368"/>
              <a:gd name="connsiteX2" fmla="*/ 495547 w 507033"/>
              <a:gd name="connsiteY2" fmla="*/ 177273 h 240368"/>
              <a:gd name="connsiteX3" fmla="*/ 507033 w 507033"/>
              <a:gd name="connsiteY3" fmla="*/ 240368 h 240368"/>
              <a:gd name="connsiteX4" fmla="*/ 0 w 507033"/>
              <a:gd name="connsiteY4" fmla="*/ 240368 h 240368"/>
              <a:gd name="connsiteX5" fmla="*/ 1991 w 507033"/>
              <a:gd name="connsiteY5" fmla="*/ 229433 h 240368"/>
              <a:gd name="connsiteX6" fmla="*/ 257277 w 507033"/>
              <a:gd name="connsiteY6" fmla="*/ 0 h 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33" h="240368">
                <a:moveTo>
                  <a:pt x="257277" y="0"/>
                </a:moveTo>
                <a:lnTo>
                  <a:pt x="331627" y="12465"/>
                </a:lnTo>
                <a:cubicBezTo>
                  <a:pt x="405652" y="37997"/>
                  <a:pt x="465640" y="98863"/>
                  <a:pt x="495547" y="177273"/>
                </a:cubicBezTo>
                <a:lnTo>
                  <a:pt x="507033" y="240368"/>
                </a:lnTo>
                <a:lnTo>
                  <a:pt x="0" y="240368"/>
                </a:lnTo>
                <a:lnTo>
                  <a:pt x="1991" y="229433"/>
                </a:lnTo>
                <a:lnTo>
                  <a:pt x="25727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E4A760F-76D2-CCE8-4B7C-C7ADEB2D3087}"/>
              </a:ext>
            </a:extLst>
          </p:cNvPr>
          <p:cNvSpPr/>
          <p:nvPr/>
        </p:nvSpPr>
        <p:spPr>
          <a:xfrm flipH="1">
            <a:off x="2619563" y="1271917"/>
            <a:ext cx="507034" cy="240368"/>
          </a:xfrm>
          <a:custGeom>
            <a:avLst/>
            <a:gdLst>
              <a:gd name="connsiteX0" fmla="*/ 257277 w 507033"/>
              <a:gd name="connsiteY0" fmla="*/ 0 h 240368"/>
              <a:gd name="connsiteX1" fmla="*/ 331627 w 507033"/>
              <a:gd name="connsiteY1" fmla="*/ 12465 h 240368"/>
              <a:gd name="connsiteX2" fmla="*/ 495547 w 507033"/>
              <a:gd name="connsiteY2" fmla="*/ 177273 h 240368"/>
              <a:gd name="connsiteX3" fmla="*/ 507033 w 507033"/>
              <a:gd name="connsiteY3" fmla="*/ 240368 h 240368"/>
              <a:gd name="connsiteX4" fmla="*/ 0 w 507033"/>
              <a:gd name="connsiteY4" fmla="*/ 240368 h 240368"/>
              <a:gd name="connsiteX5" fmla="*/ 1991 w 507033"/>
              <a:gd name="connsiteY5" fmla="*/ 229433 h 240368"/>
              <a:gd name="connsiteX6" fmla="*/ 257277 w 507033"/>
              <a:gd name="connsiteY6" fmla="*/ 0 h 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33" h="240368">
                <a:moveTo>
                  <a:pt x="257277" y="0"/>
                </a:moveTo>
                <a:lnTo>
                  <a:pt x="331627" y="12465"/>
                </a:lnTo>
                <a:cubicBezTo>
                  <a:pt x="405652" y="37997"/>
                  <a:pt x="465640" y="98863"/>
                  <a:pt x="495547" y="177273"/>
                </a:cubicBezTo>
                <a:lnTo>
                  <a:pt x="507033" y="240368"/>
                </a:lnTo>
                <a:lnTo>
                  <a:pt x="0" y="240368"/>
                </a:lnTo>
                <a:lnTo>
                  <a:pt x="1991" y="229433"/>
                </a:lnTo>
                <a:lnTo>
                  <a:pt x="25727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648DF317-0517-D797-1DC4-E56AE781C1F2}"/>
              </a:ext>
            </a:extLst>
          </p:cNvPr>
          <p:cNvSpPr/>
          <p:nvPr/>
        </p:nvSpPr>
        <p:spPr>
          <a:xfrm flipV="1">
            <a:off x="6004107" y="3876337"/>
            <a:ext cx="507033" cy="246248"/>
          </a:xfrm>
          <a:custGeom>
            <a:avLst/>
            <a:gdLst>
              <a:gd name="connsiteX0" fmla="*/ 257277 w 507033"/>
              <a:gd name="connsiteY0" fmla="*/ 0 h 240368"/>
              <a:gd name="connsiteX1" fmla="*/ 331627 w 507033"/>
              <a:gd name="connsiteY1" fmla="*/ 12465 h 240368"/>
              <a:gd name="connsiteX2" fmla="*/ 495547 w 507033"/>
              <a:gd name="connsiteY2" fmla="*/ 177273 h 240368"/>
              <a:gd name="connsiteX3" fmla="*/ 507033 w 507033"/>
              <a:gd name="connsiteY3" fmla="*/ 240368 h 240368"/>
              <a:gd name="connsiteX4" fmla="*/ 0 w 507033"/>
              <a:gd name="connsiteY4" fmla="*/ 240368 h 240368"/>
              <a:gd name="connsiteX5" fmla="*/ 1991 w 507033"/>
              <a:gd name="connsiteY5" fmla="*/ 229433 h 240368"/>
              <a:gd name="connsiteX6" fmla="*/ 257277 w 507033"/>
              <a:gd name="connsiteY6" fmla="*/ 0 h 240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033" h="240368">
                <a:moveTo>
                  <a:pt x="257277" y="0"/>
                </a:moveTo>
                <a:lnTo>
                  <a:pt x="331627" y="12465"/>
                </a:lnTo>
                <a:cubicBezTo>
                  <a:pt x="405652" y="37997"/>
                  <a:pt x="465640" y="98863"/>
                  <a:pt x="495547" y="177273"/>
                </a:cubicBezTo>
                <a:lnTo>
                  <a:pt x="507033" y="240368"/>
                </a:lnTo>
                <a:lnTo>
                  <a:pt x="0" y="240368"/>
                </a:lnTo>
                <a:lnTo>
                  <a:pt x="1991" y="229433"/>
                </a:lnTo>
                <a:lnTo>
                  <a:pt x="25727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CD1D0BBD-3531-40DD-972D-DAFCD22FA7F7}"/>
              </a:ext>
            </a:extLst>
          </p:cNvPr>
          <p:cNvCxnSpPr/>
          <p:nvPr/>
        </p:nvCxnSpPr>
        <p:spPr>
          <a:xfrm>
            <a:off x="5995992" y="3867863"/>
            <a:ext cx="204734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75CDA217-D1E3-CA9D-41D9-1FD7826BEE0E}"/>
              </a:ext>
            </a:extLst>
          </p:cNvPr>
          <p:cNvCxnSpPr/>
          <p:nvPr/>
        </p:nvCxnSpPr>
        <p:spPr>
          <a:xfrm>
            <a:off x="1103842" y="3888892"/>
            <a:ext cx="204734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895C96F-4755-1F32-A935-2F00C23ABE35}"/>
              </a:ext>
            </a:extLst>
          </p:cNvPr>
          <p:cNvGrpSpPr/>
          <p:nvPr/>
        </p:nvGrpSpPr>
        <p:grpSpPr>
          <a:xfrm>
            <a:off x="6519255" y="1253770"/>
            <a:ext cx="1843696" cy="868275"/>
            <a:chOff x="6068496" y="1372005"/>
            <a:chExt cx="1843696" cy="868275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2F20D08-5849-0187-CE59-642353E26BC8}"/>
                </a:ext>
              </a:extLst>
            </p:cNvPr>
            <p:cNvSpPr txBox="1"/>
            <p:nvPr/>
          </p:nvSpPr>
          <p:spPr>
            <a:xfrm>
              <a:off x="6068496" y="1610236"/>
              <a:ext cx="1843696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C0344D6-6BD7-3495-884F-24EF11672FF7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3A305FC-2957-033C-636C-20639798CB55}"/>
              </a:ext>
            </a:extLst>
          </p:cNvPr>
          <p:cNvGrpSpPr/>
          <p:nvPr/>
        </p:nvGrpSpPr>
        <p:grpSpPr>
          <a:xfrm>
            <a:off x="781049" y="1253770"/>
            <a:ext cx="1852322" cy="886422"/>
            <a:chOff x="6461302" y="1372908"/>
            <a:chExt cx="1852322" cy="8864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74BEFFC-9727-FCF8-501A-CEF3E5CAB4A5}"/>
                </a:ext>
              </a:extLst>
            </p:cNvPr>
            <p:cNvSpPr txBox="1"/>
            <p:nvPr/>
          </p:nvSpPr>
          <p:spPr>
            <a:xfrm>
              <a:off x="6461302" y="1629286"/>
              <a:ext cx="1852321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A8AF3ED-0FAC-7622-CC8F-C7EDC81EB2F1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88004971-73EA-EBB9-008A-8CD3A27F9CBC}"/>
              </a:ext>
            </a:extLst>
          </p:cNvPr>
          <p:cNvGrpSpPr/>
          <p:nvPr/>
        </p:nvGrpSpPr>
        <p:grpSpPr>
          <a:xfrm>
            <a:off x="6519255" y="3194772"/>
            <a:ext cx="1843696" cy="962238"/>
            <a:chOff x="6068496" y="1610236"/>
            <a:chExt cx="1843696" cy="96223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561DC58-4CAA-E842-EF66-5DDEBB0D790B}"/>
                </a:ext>
              </a:extLst>
            </p:cNvPr>
            <p:cNvSpPr txBox="1"/>
            <p:nvPr/>
          </p:nvSpPr>
          <p:spPr>
            <a:xfrm>
              <a:off x="6068496" y="1610236"/>
              <a:ext cx="1843696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34235BB-F125-04AF-22FF-A36EFC11E399}"/>
                </a:ext>
              </a:extLst>
            </p:cNvPr>
            <p:cNvSpPr txBox="1"/>
            <p:nvPr/>
          </p:nvSpPr>
          <p:spPr>
            <a:xfrm>
              <a:off x="6068496" y="229547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B967867-ABCC-5A25-CDC6-3D19F3E753BB}"/>
              </a:ext>
            </a:extLst>
          </p:cNvPr>
          <p:cNvGrpSpPr/>
          <p:nvPr/>
        </p:nvGrpSpPr>
        <p:grpSpPr>
          <a:xfrm>
            <a:off x="781049" y="3212919"/>
            <a:ext cx="1852322" cy="956695"/>
            <a:chOff x="6461302" y="1629286"/>
            <a:chExt cx="1852322" cy="95669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A815FB4C-0377-17E0-987C-9FB4AB060C80}"/>
                </a:ext>
              </a:extLst>
            </p:cNvPr>
            <p:cNvSpPr txBox="1"/>
            <p:nvPr/>
          </p:nvSpPr>
          <p:spPr>
            <a:xfrm>
              <a:off x="6461302" y="1629286"/>
              <a:ext cx="1852321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7453556-AD34-6897-B2FC-116CE12EF0A5}"/>
                </a:ext>
              </a:extLst>
            </p:cNvPr>
            <p:cNvSpPr txBox="1"/>
            <p:nvPr/>
          </p:nvSpPr>
          <p:spPr>
            <a:xfrm>
              <a:off x="6822339" y="2308982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377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724" y="3765830"/>
            <a:ext cx="6948459" cy="137925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836340F1-CB12-DD20-C9EF-966B51B9788E}"/>
              </a:ext>
            </a:extLst>
          </p:cNvPr>
          <p:cNvSpPr txBox="1"/>
          <p:nvPr/>
        </p:nvSpPr>
        <p:spPr>
          <a:xfrm>
            <a:off x="5678804" y="623906"/>
            <a:ext cx="14287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blipFill>
                  <a:blip r:embed="rId5"/>
                  <a:tile tx="0" ty="0" sx="100000" sy="100000" flip="none" algn="tl"/>
                </a:blipFill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AC55004-B619-2D5B-1934-385C8638C011}"/>
              </a:ext>
            </a:extLst>
          </p:cNvPr>
          <p:cNvGrpSpPr/>
          <p:nvPr/>
        </p:nvGrpSpPr>
        <p:grpSpPr>
          <a:xfrm>
            <a:off x="2228850" y="2093364"/>
            <a:ext cx="2133600" cy="461665"/>
            <a:chOff x="2247900" y="2516643"/>
            <a:chExt cx="2133600" cy="461665"/>
          </a:xfrm>
        </p:grpSpPr>
        <p:sp>
          <p:nvSpPr>
            <p:cNvPr id="180" name="矩形: 圆角 179">
              <a:extLst>
                <a:ext uri="{FF2B5EF4-FFF2-40B4-BE49-F238E27FC236}">
                  <a16:creationId xmlns:a16="http://schemas.microsoft.com/office/drawing/2014/main" id="{5163453B-8A65-57F1-1DBC-AE5DA4A4BF5A}"/>
                </a:ext>
              </a:extLst>
            </p:cNvPr>
            <p:cNvSpPr/>
            <p:nvPr/>
          </p:nvSpPr>
          <p:spPr>
            <a:xfrm>
              <a:off x="2247900" y="2571750"/>
              <a:ext cx="2133600" cy="37703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B6B66D00-45F0-4AEE-ADA1-F68DEFB5FA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833" y="2589144"/>
              <a:ext cx="123155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fontAlgn="base" hangingPunct="1">
                <a:buClrTx/>
                <a:buSzTx/>
                <a:buFontTx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工作概述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A5C0605C-B6A8-4E0B-EFCA-0DD94205097C}"/>
                </a:ext>
              </a:extLst>
            </p:cNvPr>
            <p:cNvSpPr txBox="1"/>
            <p:nvPr/>
          </p:nvSpPr>
          <p:spPr>
            <a:xfrm>
              <a:off x="2331131" y="2516643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en-US" altLang="zh-CN" dirty="0"/>
                <a:t>01</a:t>
              </a:r>
              <a:endParaRPr lang="zh-CN" alt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85743E1-B3CA-4E55-B463-758EB7F7AB78}"/>
              </a:ext>
            </a:extLst>
          </p:cNvPr>
          <p:cNvGrpSpPr/>
          <p:nvPr/>
        </p:nvGrpSpPr>
        <p:grpSpPr>
          <a:xfrm>
            <a:off x="4810125" y="2079307"/>
            <a:ext cx="2133600" cy="461665"/>
            <a:chOff x="2247900" y="2502586"/>
            <a:chExt cx="2133600" cy="46166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CA0FB1C-6A08-26D7-3FD3-B9E564920156}"/>
                </a:ext>
              </a:extLst>
            </p:cNvPr>
            <p:cNvSpPr/>
            <p:nvPr/>
          </p:nvSpPr>
          <p:spPr>
            <a:xfrm>
              <a:off x="2247900" y="2571750"/>
              <a:ext cx="2133600" cy="37703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C778C29-0E12-A042-8865-460167D2C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2272" y="2598608"/>
              <a:ext cx="15292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fontAlgn="base" hangingPunct="1">
                <a:buClrTx/>
                <a:buSzTx/>
                <a:buFontTx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工作完成情况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639E0AB-6DE3-8A35-E929-C26AB2F62768}"/>
                </a:ext>
              </a:extLst>
            </p:cNvPr>
            <p:cNvSpPr txBox="1"/>
            <p:nvPr/>
          </p:nvSpPr>
          <p:spPr>
            <a:xfrm>
              <a:off x="2328024" y="2502586"/>
              <a:ext cx="55175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4950EB6-BB65-844C-C969-BE83502F9483}"/>
              </a:ext>
            </a:extLst>
          </p:cNvPr>
          <p:cNvGrpSpPr/>
          <p:nvPr/>
        </p:nvGrpSpPr>
        <p:grpSpPr>
          <a:xfrm>
            <a:off x="2228850" y="2863651"/>
            <a:ext cx="2133600" cy="461665"/>
            <a:chOff x="2247900" y="2502586"/>
            <a:chExt cx="2133600" cy="461665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869C9B16-D677-AAF6-FD3D-B55A6A5B3801}"/>
                </a:ext>
              </a:extLst>
            </p:cNvPr>
            <p:cNvSpPr/>
            <p:nvPr/>
          </p:nvSpPr>
          <p:spPr>
            <a:xfrm>
              <a:off x="2247900" y="2571750"/>
              <a:ext cx="2133600" cy="37703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6">
              <a:extLst>
                <a:ext uri="{FF2B5EF4-FFF2-40B4-BE49-F238E27FC236}">
                  <a16:creationId xmlns:a16="http://schemas.microsoft.com/office/drawing/2014/main" id="{0061705B-3732-6EB6-EF8B-40A906885E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9266" y="2597064"/>
              <a:ext cx="144599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algn="ctr" eaLnBrk="1" fontAlgn="base" hangingPunct="1">
                <a:buClrTx/>
                <a:buSzTx/>
                <a:buFontTx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成功项目展示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E933025-D331-03DC-C310-E3B854A5E49D}"/>
                </a:ext>
              </a:extLst>
            </p:cNvPr>
            <p:cNvSpPr txBox="1"/>
            <p:nvPr/>
          </p:nvSpPr>
          <p:spPr>
            <a:xfrm>
              <a:off x="2331131" y="2502586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14D9094-81F6-BFA3-B9A4-8953FCDEB10D}"/>
              </a:ext>
            </a:extLst>
          </p:cNvPr>
          <p:cNvGrpSpPr/>
          <p:nvPr/>
        </p:nvGrpSpPr>
        <p:grpSpPr>
          <a:xfrm>
            <a:off x="4810125" y="2863650"/>
            <a:ext cx="2133600" cy="461665"/>
            <a:chOff x="2247900" y="2502585"/>
            <a:chExt cx="2133600" cy="461665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59B7EE9-D0F8-C417-776C-4609D65587D9}"/>
                </a:ext>
              </a:extLst>
            </p:cNvPr>
            <p:cNvSpPr/>
            <p:nvPr/>
          </p:nvSpPr>
          <p:spPr>
            <a:xfrm>
              <a:off x="2247900" y="2571750"/>
              <a:ext cx="2133600" cy="37703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6">
              <a:extLst>
                <a:ext uri="{FF2B5EF4-FFF2-40B4-BE49-F238E27FC236}">
                  <a16:creationId xmlns:a16="http://schemas.microsoft.com/office/drawing/2014/main" id="{0956D0B0-8AB1-2F75-EEB3-75520EB5E5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0026" y="2590988"/>
              <a:ext cx="123155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5pPr>
              <a:lvl6pPr marL="25146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6pPr>
              <a:lvl7pPr marL="29718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7pPr>
              <a:lvl8pPr marL="34290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8pPr>
              <a:lvl9pPr marL="3886200" indent="-228600" algn="ctr" eaLnBrk="0" fontAlgn="ctr" hangingPunct="0">
                <a:spcBef>
                  <a:spcPct val="0"/>
                </a:spcBef>
                <a:spcAft>
                  <a:spcPct val="0"/>
                </a:spcAft>
                <a:buClr>
                  <a:srgbClr val="FF0000"/>
                </a:buClr>
                <a:buSzPct val="70000"/>
                <a:buFont typeface="Arial" charset="0"/>
                <a:defRPr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9pPr>
            </a:lstStyle>
            <a:p>
              <a:pPr eaLnBrk="1" fontAlgn="base" hangingPunct="1">
                <a:buClrTx/>
                <a:buSzTx/>
                <a:buFontTx/>
                <a:buNone/>
              </a:pP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下步计划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BC2BB2-AD2F-FD38-7075-304B6807E01A}"/>
                </a:ext>
              </a:extLst>
            </p:cNvPr>
            <p:cNvSpPr txBox="1"/>
            <p:nvPr/>
          </p:nvSpPr>
          <p:spPr>
            <a:xfrm>
              <a:off x="2342867" y="2502585"/>
              <a:ext cx="5645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40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8E7889E-7B4A-BA9B-655C-97FF59BB4F21}"/>
              </a:ext>
            </a:extLst>
          </p:cNvPr>
          <p:cNvSpPr txBox="1"/>
          <p:nvPr/>
        </p:nvSpPr>
        <p:spPr>
          <a:xfrm>
            <a:off x="4362450" y="1203997"/>
            <a:ext cx="26098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blipFill dpi="0" rotWithShape="1">
                  <a:blip r:embed="rId5"/>
                  <a:srcRect/>
                  <a:tile tx="0" ty="0" sx="100000" sy="100000" flip="none" algn="tl"/>
                </a:blipFill>
                <a:latin typeface="演示秋鸿楷" panose="00000500000000000000" pitchFamily="2" charset="-122"/>
                <a:ea typeface="演示秋鸿楷" panose="00000500000000000000" pitchFamily="2" charset="-122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219263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下步计划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000D145B-5FFC-7FB9-77E4-FF126D6D87EA}"/>
              </a:ext>
            </a:extLst>
          </p:cNvPr>
          <p:cNvSpPr>
            <a:spLocks/>
          </p:cNvSpPr>
          <p:nvPr/>
        </p:nvSpPr>
        <p:spPr bwMode="auto">
          <a:xfrm flipH="1">
            <a:off x="3745881" y="3058714"/>
            <a:ext cx="1366516" cy="2086375"/>
          </a:xfrm>
          <a:custGeom>
            <a:avLst/>
            <a:gdLst>
              <a:gd name="connsiteX0" fmla="*/ 437445 w 1366516"/>
              <a:gd name="connsiteY0" fmla="*/ 455 h 2086375"/>
              <a:gd name="connsiteX1" fmla="*/ 439949 w 1366516"/>
              <a:gd name="connsiteY1" fmla="*/ 261442 h 2086375"/>
              <a:gd name="connsiteX2" fmla="*/ 277078 w 1366516"/>
              <a:gd name="connsiteY2" fmla="*/ 159578 h 2086375"/>
              <a:gd name="connsiteX3" fmla="*/ 156283 w 1366516"/>
              <a:gd name="connsiteY3" fmla="*/ 67221 h 2086375"/>
              <a:gd name="connsiteX4" fmla="*/ 300152 w 1366516"/>
              <a:gd name="connsiteY4" fmla="*/ 393186 h 2086375"/>
              <a:gd name="connsiteX5" fmla="*/ 61275 w 1366516"/>
              <a:gd name="connsiteY5" fmla="*/ 174518 h 2086375"/>
              <a:gd name="connsiteX6" fmla="*/ 57203 w 1366516"/>
              <a:gd name="connsiteY6" fmla="*/ 275024 h 2086375"/>
              <a:gd name="connsiteX7" fmla="*/ 251290 w 1366516"/>
              <a:gd name="connsiteY7" fmla="*/ 497767 h 2086375"/>
              <a:gd name="connsiteX8" fmla="*/ 66704 w 1366516"/>
              <a:gd name="connsiteY8" fmla="*/ 401335 h 2086375"/>
              <a:gd name="connsiteX9" fmla="*/ 122351 w 1366516"/>
              <a:gd name="connsiteY9" fmla="*/ 524930 h 2086375"/>
              <a:gd name="connsiteX10" fmla="*/ 418233 w 1366516"/>
              <a:gd name="connsiteY10" fmla="*/ 878060 h 2086375"/>
              <a:gd name="connsiteX11" fmla="*/ 111134 w 1366516"/>
              <a:gd name="connsiteY11" fmla="*/ 1933382 h 2086375"/>
              <a:gd name="connsiteX12" fmla="*/ 0 w 1366516"/>
              <a:gd name="connsiteY12" fmla="*/ 2086375 h 2086375"/>
              <a:gd name="connsiteX13" fmla="*/ 1366516 w 1366516"/>
              <a:gd name="connsiteY13" fmla="*/ 2086375 h 2086375"/>
              <a:gd name="connsiteX14" fmla="*/ 1336020 w 1366516"/>
              <a:gd name="connsiteY14" fmla="*/ 2074717 h 2086375"/>
              <a:gd name="connsiteX15" fmla="*/ 714520 w 1366516"/>
              <a:gd name="connsiteY15" fmla="*/ 1381590 h 2086375"/>
              <a:gd name="connsiteX16" fmla="*/ 708686 w 1366516"/>
              <a:gd name="connsiteY16" fmla="*/ 712361 h 2086375"/>
              <a:gd name="connsiteX17" fmla="*/ 914989 w 1366516"/>
              <a:gd name="connsiteY17" fmla="*/ 230203 h 2086375"/>
              <a:gd name="connsiteX18" fmla="*/ 811838 w 1366516"/>
              <a:gd name="connsiteY18" fmla="*/ 251934 h 2086375"/>
              <a:gd name="connsiteX19" fmla="*/ 619108 w 1366516"/>
              <a:gd name="connsiteY19" fmla="*/ 391828 h 2086375"/>
              <a:gd name="connsiteX20" fmla="*/ 456237 w 1366516"/>
              <a:gd name="connsiteY20" fmla="*/ 4744 h 2086375"/>
              <a:gd name="connsiteX21" fmla="*/ 437445 w 1366516"/>
              <a:gd name="connsiteY21" fmla="*/ 455 h 2086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66516" h="2086375">
                <a:moveTo>
                  <a:pt x="437445" y="455"/>
                </a:moveTo>
                <a:cubicBezTo>
                  <a:pt x="401650" y="9201"/>
                  <a:pt x="419760" y="142600"/>
                  <a:pt x="439949" y="261442"/>
                </a:cubicBezTo>
                <a:cubicBezTo>
                  <a:pt x="463023" y="395902"/>
                  <a:pt x="349013" y="321202"/>
                  <a:pt x="277078" y="159578"/>
                </a:cubicBezTo>
                <a:cubicBezTo>
                  <a:pt x="205144" y="-2047"/>
                  <a:pt x="163069" y="44131"/>
                  <a:pt x="156283" y="67221"/>
                </a:cubicBezTo>
                <a:cubicBezTo>
                  <a:pt x="148139" y="90310"/>
                  <a:pt x="312367" y="378246"/>
                  <a:pt x="300152" y="393186"/>
                </a:cubicBezTo>
                <a:cubicBezTo>
                  <a:pt x="289294" y="406768"/>
                  <a:pt x="81633" y="167727"/>
                  <a:pt x="61275" y="174518"/>
                </a:cubicBezTo>
                <a:cubicBezTo>
                  <a:pt x="42273" y="181308"/>
                  <a:pt x="6985" y="200323"/>
                  <a:pt x="57203" y="275024"/>
                </a:cubicBezTo>
                <a:cubicBezTo>
                  <a:pt x="106064" y="351082"/>
                  <a:pt x="260792" y="477394"/>
                  <a:pt x="251290" y="497767"/>
                </a:cubicBezTo>
                <a:cubicBezTo>
                  <a:pt x="241790" y="519498"/>
                  <a:pt x="112850" y="404051"/>
                  <a:pt x="66704" y="401335"/>
                </a:cubicBezTo>
                <a:cubicBezTo>
                  <a:pt x="19200" y="398619"/>
                  <a:pt x="38202" y="465170"/>
                  <a:pt x="122351" y="524930"/>
                </a:cubicBezTo>
                <a:cubicBezTo>
                  <a:pt x="206501" y="584691"/>
                  <a:pt x="444994" y="609051"/>
                  <a:pt x="418233" y="878060"/>
                </a:cubicBezTo>
                <a:cubicBezTo>
                  <a:pt x="394818" y="1113442"/>
                  <a:pt x="411798" y="1469089"/>
                  <a:pt x="111134" y="1933382"/>
                </a:cubicBezTo>
                <a:lnTo>
                  <a:pt x="0" y="2086375"/>
                </a:lnTo>
                <a:lnTo>
                  <a:pt x="1366516" y="2086375"/>
                </a:lnTo>
                <a:lnTo>
                  <a:pt x="1336020" y="2074717"/>
                </a:lnTo>
                <a:cubicBezTo>
                  <a:pt x="1100328" y="1973900"/>
                  <a:pt x="775339" y="1770763"/>
                  <a:pt x="714520" y="1381590"/>
                </a:cubicBezTo>
                <a:cubicBezTo>
                  <a:pt x="684876" y="1182257"/>
                  <a:pt x="661352" y="910996"/>
                  <a:pt x="708686" y="712361"/>
                </a:cubicBezTo>
                <a:cubicBezTo>
                  <a:pt x="794194" y="357873"/>
                  <a:pt x="928562" y="284531"/>
                  <a:pt x="914989" y="230203"/>
                </a:cubicBezTo>
                <a:cubicBezTo>
                  <a:pt x="902774" y="175876"/>
                  <a:pt x="833554" y="201681"/>
                  <a:pt x="811838" y="251934"/>
                </a:cubicBezTo>
                <a:cubicBezTo>
                  <a:pt x="790122" y="300829"/>
                  <a:pt x="701900" y="409484"/>
                  <a:pt x="619108" y="391828"/>
                </a:cubicBezTo>
                <a:cubicBezTo>
                  <a:pt x="537672" y="374172"/>
                  <a:pt x="515956" y="37341"/>
                  <a:pt x="456237" y="4744"/>
                </a:cubicBezTo>
                <a:cubicBezTo>
                  <a:pt x="448772" y="500"/>
                  <a:pt x="442558" y="-795"/>
                  <a:pt x="437445" y="455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67">
            <a:extLst>
              <a:ext uri="{FF2B5EF4-FFF2-40B4-BE49-F238E27FC236}">
                <a16:creationId xmlns:a16="http://schemas.microsoft.com/office/drawing/2014/main" id="{F9D3CA02-124D-8AA0-42E3-F0A8AD4AB08D}"/>
              </a:ext>
            </a:extLst>
          </p:cNvPr>
          <p:cNvSpPr>
            <a:spLocks/>
          </p:cNvSpPr>
          <p:nvPr/>
        </p:nvSpPr>
        <p:spPr bwMode="auto">
          <a:xfrm rot="1883109">
            <a:off x="2979247" y="2368585"/>
            <a:ext cx="1250775" cy="124689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Freeform 67">
            <a:extLst>
              <a:ext uri="{FF2B5EF4-FFF2-40B4-BE49-F238E27FC236}">
                <a16:creationId xmlns:a16="http://schemas.microsoft.com/office/drawing/2014/main" id="{108E42CD-12D8-2F0C-C1A3-D8DC935FAEB1}"/>
              </a:ext>
            </a:extLst>
          </p:cNvPr>
          <p:cNvSpPr>
            <a:spLocks/>
          </p:cNvSpPr>
          <p:nvPr/>
        </p:nvSpPr>
        <p:spPr bwMode="auto">
          <a:xfrm rot="4961872">
            <a:off x="3528211" y="1713328"/>
            <a:ext cx="1517691" cy="1512977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Freeform 67">
            <a:extLst>
              <a:ext uri="{FF2B5EF4-FFF2-40B4-BE49-F238E27FC236}">
                <a16:creationId xmlns:a16="http://schemas.microsoft.com/office/drawing/2014/main" id="{08B20893-4319-D928-C93A-6E9970AC02EF}"/>
              </a:ext>
            </a:extLst>
          </p:cNvPr>
          <p:cNvSpPr>
            <a:spLocks/>
          </p:cNvSpPr>
          <p:nvPr/>
        </p:nvSpPr>
        <p:spPr bwMode="auto">
          <a:xfrm rot="7696778">
            <a:off x="4465266" y="1803301"/>
            <a:ext cx="1337186" cy="1333034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67">
            <a:extLst>
              <a:ext uri="{FF2B5EF4-FFF2-40B4-BE49-F238E27FC236}">
                <a16:creationId xmlns:a16="http://schemas.microsoft.com/office/drawing/2014/main" id="{FEDAD86D-6661-37F5-DE3E-C3C52CEF1270}"/>
              </a:ext>
            </a:extLst>
          </p:cNvPr>
          <p:cNvSpPr>
            <a:spLocks/>
          </p:cNvSpPr>
          <p:nvPr/>
        </p:nvSpPr>
        <p:spPr bwMode="auto">
          <a:xfrm rot="10345882">
            <a:off x="5084565" y="2488400"/>
            <a:ext cx="1216221" cy="1212444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Freeform 67">
            <a:extLst>
              <a:ext uri="{FF2B5EF4-FFF2-40B4-BE49-F238E27FC236}">
                <a16:creationId xmlns:a16="http://schemas.microsoft.com/office/drawing/2014/main" id="{3A782D2D-4B2C-B04F-A77B-D5245CFE0580}"/>
              </a:ext>
            </a:extLst>
          </p:cNvPr>
          <p:cNvSpPr>
            <a:spLocks/>
          </p:cNvSpPr>
          <p:nvPr/>
        </p:nvSpPr>
        <p:spPr bwMode="auto">
          <a:xfrm rot="12440007">
            <a:off x="5122670" y="3330152"/>
            <a:ext cx="901774" cy="898973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2" name="Freeform 67">
            <a:extLst>
              <a:ext uri="{FF2B5EF4-FFF2-40B4-BE49-F238E27FC236}">
                <a16:creationId xmlns:a16="http://schemas.microsoft.com/office/drawing/2014/main" id="{77359EA1-4584-81B0-BE64-8E6FBDB475BA}"/>
              </a:ext>
            </a:extLst>
          </p:cNvPr>
          <p:cNvSpPr>
            <a:spLocks/>
          </p:cNvSpPr>
          <p:nvPr/>
        </p:nvSpPr>
        <p:spPr bwMode="auto">
          <a:xfrm rot="20954305">
            <a:off x="3289934" y="3224757"/>
            <a:ext cx="901774" cy="898973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3" name="Freeform 67">
            <a:extLst>
              <a:ext uri="{FF2B5EF4-FFF2-40B4-BE49-F238E27FC236}">
                <a16:creationId xmlns:a16="http://schemas.microsoft.com/office/drawing/2014/main" id="{F1953F85-A811-DAC0-0908-B063BF1382E0}"/>
              </a:ext>
            </a:extLst>
          </p:cNvPr>
          <p:cNvSpPr>
            <a:spLocks/>
          </p:cNvSpPr>
          <p:nvPr/>
        </p:nvSpPr>
        <p:spPr bwMode="auto">
          <a:xfrm rot="2241606">
            <a:off x="2990120" y="1943651"/>
            <a:ext cx="751956" cy="749621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4" name="Freeform 67">
            <a:extLst>
              <a:ext uri="{FF2B5EF4-FFF2-40B4-BE49-F238E27FC236}">
                <a16:creationId xmlns:a16="http://schemas.microsoft.com/office/drawing/2014/main" id="{77DC45E3-BC70-8F14-3710-D136B13125A2}"/>
              </a:ext>
            </a:extLst>
          </p:cNvPr>
          <p:cNvSpPr>
            <a:spLocks/>
          </p:cNvSpPr>
          <p:nvPr/>
        </p:nvSpPr>
        <p:spPr bwMode="auto">
          <a:xfrm rot="6355571">
            <a:off x="4360630" y="1492823"/>
            <a:ext cx="751956" cy="749620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67">
            <a:extLst>
              <a:ext uri="{FF2B5EF4-FFF2-40B4-BE49-F238E27FC236}">
                <a16:creationId xmlns:a16="http://schemas.microsoft.com/office/drawing/2014/main" id="{5EB6EF89-1BFC-0E57-DCDC-2A9484A0E7D6}"/>
              </a:ext>
            </a:extLst>
          </p:cNvPr>
          <p:cNvSpPr>
            <a:spLocks/>
          </p:cNvSpPr>
          <p:nvPr/>
        </p:nvSpPr>
        <p:spPr bwMode="auto">
          <a:xfrm rot="9774375">
            <a:off x="5452068" y="2099206"/>
            <a:ext cx="751956" cy="749621"/>
          </a:xfrm>
          <a:custGeom>
            <a:avLst/>
            <a:gdLst>
              <a:gd name="T0" fmla="*/ 270 w 270"/>
              <a:gd name="T1" fmla="*/ 138 h 269"/>
              <a:gd name="T2" fmla="*/ 0 w 270"/>
              <a:gd name="T3" fmla="*/ 187 h 269"/>
              <a:gd name="T4" fmla="*/ 262 w 270"/>
              <a:gd name="T5" fmla="*/ 117 h 269"/>
              <a:gd name="T6" fmla="*/ 119 w 270"/>
              <a:gd name="T7" fmla="*/ 152 h 269"/>
              <a:gd name="T8" fmla="*/ 270 w 270"/>
              <a:gd name="T9" fmla="*/ 13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69">
                <a:moveTo>
                  <a:pt x="270" y="138"/>
                </a:moveTo>
                <a:cubicBezTo>
                  <a:pt x="270" y="138"/>
                  <a:pt x="186" y="269"/>
                  <a:pt x="0" y="187"/>
                </a:cubicBezTo>
                <a:cubicBezTo>
                  <a:pt x="0" y="187"/>
                  <a:pt x="94" y="0"/>
                  <a:pt x="262" y="117"/>
                </a:cubicBezTo>
                <a:cubicBezTo>
                  <a:pt x="262" y="117"/>
                  <a:pt x="165" y="153"/>
                  <a:pt x="119" y="152"/>
                </a:cubicBezTo>
                <a:cubicBezTo>
                  <a:pt x="119" y="152"/>
                  <a:pt x="224" y="164"/>
                  <a:pt x="270" y="138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5799F42-3E34-CA19-3721-A8FBCB1434A0}"/>
              </a:ext>
            </a:extLst>
          </p:cNvPr>
          <p:cNvGrpSpPr/>
          <p:nvPr/>
        </p:nvGrpSpPr>
        <p:grpSpPr>
          <a:xfrm>
            <a:off x="5474927" y="1299697"/>
            <a:ext cx="2680941" cy="839700"/>
            <a:chOff x="6068495" y="1372005"/>
            <a:chExt cx="2680941" cy="83970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7E290E-FCD5-9B76-5090-80E55B492A34}"/>
                </a:ext>
              </a:extLst>
            </p:cNvPr>
            <p:cNvSpPr txBox="1"/>
            <p:nvPr/>
          </p:nvSpPr>
          <p:spPr>
            <a:xfrm>
              <a:off x="6068495" y="1581661"/>
              <a:ext cx="2680941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 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 网 唯一访问网址：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 51pptmoban.com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5E878D6-F8ED-7AB2-3B16-00EA141A8CCA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0B48C41-1330-DC6F-DC37-DC89423D5610}"/>
              </a:ext>
            </a:extLst>
          </p:cNvPr>
          <p:cNvGrpSpPr/>
          <p:nvPr/>
        </p:nvGrpSpPr>
        <p:grpSpPr>
          <a:xfrm>
            <a:off x="1501662" y="1372884"/>
            <a:ext cx="2245128" cy="654131"/>
            <a:chOff x="6068496" y="1372908"/>
            <a:chExt cx="2245128" cy="6541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4EE7AB6-4BA4-E4A7-A3B0-527C187CE2EA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E8E940E-BDA9-8A17-6404-5A6FD99ECD6F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02FF348-9FB2-DBF5-D407-359AFF771B53}"/>
              </a:ext>
            </a:extLst>
          </p:cNvPr>
          <p:cNvGrpSpPr/>
          <p:nvPr/>
        </p:nvGrpSpPr>
        <p:grpSpPr>
          <a:xfrm>
            <a:off x="6212443" y="3014712"/>
            <a:ext cx="2245128" cy="655034"/>
            <a:chOff x="6068496" y="1372005"/>
            <a:chExt cx="2245128" cy="65503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87CD168-72DA-1065-89F6-E84BCF24ACF3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F95F510-0E54-5000-6FF3-495CFF80C24F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A77E6BA-F583-3100-6C68-CF7CE84CEF4E}"/>
              </a:ext>
            </a:extLst>
          </p:cNvPr>
          <p:cNvGrpSpPr/>
          <p:nvPr/>
        </p:nvGrpSpPr>
        <p:grpSpPr>
          <a:xfrm>
            <a:off x="1007617" y="3233088"/>
            <a:ext cx="2245128" cy="654131"/>
            <a:chOff x="6068496" y="1372908"/>
            <a:chExt cx="2245128" cy="65413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97BE130-1907-A020-1D3F-B7FC983E6DDB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EA71560-692B-A637-645D-B88120FB2694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97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下步计划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" name="Straight Connector 5">
            <a:extLst>
              <a:ext uri="{FF2B5EF4-FFF2-40B4-BE49-F238E27FC236}">
                <a16:creationId xmlns:a16="http://schemas.microsoft.com/office/drawing/2014/main" id="{5E114204-3F1C-283A-7E46-8B14EA24A6D7}"/>
              </a:ext>
            </a:extLst>
          </p:cNvPr>
          <p:cNvCxnSpPr/>
          <p:nvPr/>
        </p:nvCxnSpPr>
        <p:spPr>
          <a:xfrm>
            <a:off x="3165093" y="2995387"/>
            <a:ext cx="801644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7">
            <a:extLst>
              <a:ext uri="{FF2B5EF4-FFF2-40B4-BE49-F238E27FC236}">
                <a16:creationId xmlns:a16="http://schemas.microsoft.com/office/drawing/2014/main" id="{788849B9-1875-CCB7-7188-1BFD34A5F831}"/>
              </a:ext>
            </a:extLst>
          </p:cNvPr>
          <p:cNvCxnSpPr/>
          <p:nvPr/>
        </p:nvCxnSpPr>
        <p:spPr>
          <a:xfrm>
            <a:off x="5182695" y="2995387"/>
            <a:ext cx="792119" cy="0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A61DD54E-9F76-F09E-2162-6319CF5330D8}"/>
              </a:ext>
            </a:extLst>
          </p:cNvPr>
          <p:cNvGrpSpPr/>
          <p:nvPr/>
        </p:nvGrpSpPr>
        <p:grpSpPr>
          <a:xfrm>
            <a:off x="1184001" y="2804827"/>
            <a:ext cx="1295329" cy="190558"/>
            <a:chOff x="1607608" y="3504711"/>
            <a:chExt cx="1821556" cy="267875"/>
          </a:xfrm>
        </p:grpSpPr>
        <p:cxnSp>
          <p:nvCxnSpPr>
            <p:cNvPr id="5" name="Straight Connector 25">
              <a:extLst>
                <a:ext uri="{FF2B5EF4-FFF2-40B4-BE49-F238E27FC236}">
                  <a16:creationId xmlns:a16="http://schemas.microsoft.com/office/drawing/2014/main" id="{1F90A70B-FD54-7F22-46DF-888D71CC6EE4}"/>
                </a:ext>
              </a:extLst>
            </p:cNvPr>
            <p:cNvCxnSpPr/>
            <p:nvPr/>
          </p:nvCxnSpPr>
          <p:spPr>
            <a:xfrm>
              <a:off x="1607608" y="3772586"/>
              <a:ext cx="1821556" cy="0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6">
              <a:extLst>
                <a:ext uri="{FF2B5EF4-FFF2-40B4-BE49-F238E27FC236}">
                  <a16:creationId xmlns:a16="http://schemas.microsoft.com/office/drawing/2014/main" id="{B55310A3-C747-4237-427B-51BA19F5D217}"/>
                </a:ext>
              </a:extLst>
            </p:cNvPr>
            <p:cNvCxnSpPr>
              <a:cxnSpLocks/>
            </p:cNvCxnSpPr>
            <p:nvPr/>
          </p:nvCxnSpPr>
          <p:spPr>
            <a:xfrm>
              <a:off x="1607608" y="3504711"/>
              <a:ext cx="0" cy="267869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17D5AFA-1FAC-B744-0ECF-E54D892BB96D}"/>
              </a:ext>
            </a:extLst>
          </p:cNvPr>
          <p:cNvGrpSpPr/>
          <p:nvPr/>
        </p:nvGrpSpPr>
        <p:grpSpPr>
          <a:xfrm>
            <a:off x="6679625" y="2804827"/>
            <a:ext cx="1295329" cy="190558"/>
            <a:chOff x="9335829" y="3504711"/>
            <a:chExt cx="1821556" cy="267875"/>
          </a:xfrm>
        </p:grpSpPr>
        <p:cxnSp>
          <p:nvCxnSpPr>
            <p:cNvPr id="9" name="Straight Connector 27">
              <a:extLst>
                <a:ext uri="{FF2B5EF4-FFF2-40B4-BE49-F238E27FC236}">
                  <a16:creationId xmlns:a16="http://schemas.microsoft.com/office/drawing/2014/main" id="{D11A67D2-C081-1D5A-7C73-B5530EC98AF7}"/>
                </a:ext>
              </a:extLst>
            </p:cNvPr>
            <p:cNvCxnSpPr/>
            <p:nvPr/>
          </p:nvCxnSpPr>
          <p:spPr>
            <a:xfrm>
              <a:off x="9335829" y="3772586"/>
              <a:ext cx="1821556" cy="0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8">
              <a:extLst>
                <a:ext uri="{FF2B5EF4-FFF2-40B4-BE49-F238E27FC236}">
                  <a16:creationId xmlns:a16="http://schemas.microsoft.com/office/drawing/2014/main" id="{09AE512D-CCA7-623A-42FC-D5243D4E42F7}"/>
                </a:ext>
              </a:extLst>
            </p:cNvPr>
            <p:cNvCxnSpPr>
              <a:cxnSpLocks/>
            </p:cNvCxnSpPr>
            <p:nvPr/>
          </p:nvCxnSpPr>
          <p:spPr>
            <a:xfrm>
              <a:off x="11143990" y="3504711"/>
              <a:ext cx="0" cy="267873"/>
            </a:xfrm>
            <a:prstGeom prst="line">
              <a:avLst/>
            </a:prstGeom>
            <a:ln w="9525" cmpd="sng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4">
            <a:extLst>
              <a:ext uri="{FF2B5EF4-FFF2-40B4-BE49-F238E27FC236}">
                <a16:creationId xmlns:a16="http://schemas.microsoft.com/office/drawing/2014/main" id="{290014B3-525C-5FDD-F574-B27150CF46E3}"/>
              </a:ext>
            </a:extLst>
          </p:cNvPr>
          <p:cNvGrpSpPr/>
          <p:nvPr/>
        </p:nvGrpSpPr>
        <p:grpSpPr>
          <a:xfrm>
            <a:off x="3966735" y="2274440"/>
            <a:ext cx="1215957" cy="1411724"/>
            <a:chOff x="5520831" y="2759122"/>
            <a:chExt cx="1709941" cy="1984515"/>
          </a:xfrm>
        </p:grpSpPr>
        <p:sp>
          <p:nvSpPr>
            <p:cNvPr id="12" name="Hexagon 4">
              <a:extLst>
                <a:ext uri="{FF2B5EF4-FFF2-40B4-BE49-F238E27FC236}">
                  <a16:creationId xmlns:a16="http://schemas.microsoft.com/office/drawing/2014/main" id="{55321975-3AFB-AF92-EED3-27728D5C1910}"/>
                </a:ext>
              </a:extLst>
            </p:cNvPr>
            <p:cNvSpPr/>
            <p:nvPr/>
          </p:nvSpPr>
          <p:spPr>
            <a:xfrm rot="5400000">
              <a:off x="5383544" y="2896409"/>
              <a:ext cx="1984515" cy="1709941"/>
            </a:xfrm>
            <a:prstGeom prst="hexagon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sp>
          <p:nvSpPr>
            <p:cNvPr id="13" name="Rectangle 35">
              <a:extLst>
                <a:ext uri="{FF2B5EF4-FFF2-40B4-BE49-F238E27FC236}">
                  <a16:creationId xmlns:a16="http://schemas.microsoft.com/office/drawing/2014/main" id="{2458364E-5657-2B94-4827-3E37492EFC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5948" y="3480544"/>
              <a:ext cx="1599711" cy="584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单击此处</a:t>
              </a:r>
              <a:endParaRPr lang="en-US" altLang="zh-CN" sz="105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" name="组合 3">
            <a:extLst>
              <a:ext uri="{FF2B5EF4-FFF2-40B4-BE49-F238E27FC236}">
                <a16:creationId xmlns:a16="http://schemas.microsoft.com/office/drawing/2014/main" id="{B9A39F4F-C4E4-36EC-3A6B-E9E58EF312F0}"/>
              </a:ext>
            </a:extLst>
          </p:cNvPr>
          <p:cNvGrpSpPr/>
          <p:nvPr/>
        </p:nvGrpSpPr>
        <p:grpSpPr>
          <a:xfrm>
            <a:off x="955413" y="1969546"/>
            <a:ext cx="503211" cy="538329"/>
            <a:chOff x="1286157" y="2330521"/>
            <a:chExt cx="707640" cy="756750"/>
          </a:xfrm>
        </p:grpSpPr>
        <p:sp>
          <p:nvSpPr>
            <p:cNvPr id="15" name="Hexagon 9">
              <a:extLst>
                <a:ext uri="{FF2B5EF4-FFF2-40B4-BE49-F238E27FC236}">
                  <a16:creationId xmlns:a16="http://schemas.microsoft.com/office/drawing/2014/main" id="{9937C114-483F-17E1-7E67-AB65430B6401}"/>
                </a:ext>
              </a:extLst>
            </p:cNvPr>
            <p:cNvSpPr/>
            <p:nvPr/>
          </p:nvSpPr>
          <p:spPr>
            <a:xfrm rot="5400000">
              <a:off x="1261602" y="2355076"/>
              <a:ext cx="756750" cy="707640"/>
            </a:xfrm>
            <a:prstGeom prst="hexagon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pic>
          <p:nvPicPr>
            <p:cNvPr id="16" name="Picture 29" descr="heart.png">
              <a:extLst>
                <a:ext uri="{FF2B5EF4-FFF2-40B4-BE49-F238E27FC236}">
                  <a16:creationId xmlns:a16="http://schemas.microsoft.com/office/drawing/2014/main" id="{F59D6024-1326-1933-F158-A41DFFB9492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6794" y="2493480"/>
              <a:ext cx="404045" cy="406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组合 13">
            <a:extLst>
              <a:ext uri="{FF2B5EF4-FFF2-40B4-BE49-F238E27FC236}">
                <a16:creationId xmlns:a16="http://schemas.microsoft.com/office/drawing/2014/main" id="{B76B0508-81A9-D6D3-81EA-E10DF03FCBEC}"/>
              </a:ext>
            </a:extLst>
          </p:cNvPr>
          <p:cNvGrpSpPr/>
          <p:nvPr/>
        </p:nvGrpSpPr>
        <p:grpSpPr>
          <a:xfrm>
            <a:off x="2469806" y="2655559"/>
            <a:ext cx="704811" cy="752707"/>
            <a:chOff x="3415770" y="3294875"/>
            <a:chExt cx="991141" cy="1058110"/>
          </a:xfrm>
        </p:grpSpPr>
        <p:sp>
          <p:nvSpPr>
            <p:cNvPr id="21" name="Hexagon 6">
              <a:extLst>
                <a:ext uri="{FF2B5EF4-FFF2-40B4-BE49-F238E27FC236}">
                  <a16:creationId xmlns:a16="http://schemas.microsoft.com/office/drawing/2014/main" id="{12774109-74AD-3AEF-50C4-5F4459A8DF61}"/>
                </a:ext>
              </a:extLst>
            </p:cNvPr>
            <p:cNvSpPr/>
            <p:nvPr/>
          </p:nvSpPr>
          <p:spPr>
            <a:xfrm rot="5400000">
              <a:off x="3382286" y="3328359"/>
              <a:ext cx="1058110" cy="991141"/>
            </a:xfrm>
            <a:prstGeom prst="hexagon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pic>
          <p:nvPicPr>
            <p:cNvPr id="22" name="Picture 32" descr="gift.png">
              <a:extLst>
                <a:ext uri="{FF2B5EF4-FFF2-40B4-BE49-F238E27FC236}">
                  <a16:creationId xmlns:a16="http://schemas.microsoft.com/office/drawing/2014/main" id="{70EB9A87-C404-E20C-18C6-B1F47C1A3E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093" y="3571680"/>
              <a:ext cx="504500" cy="5067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C59AE2F-6ADA-2195-09F4-7FBC3419AA7F}"/>
              </a:ext>
            </a:extLst>
          </p:cNvPr>
          <p:cNvGrpSpPr/>
          <p:nvPr/>
        </p:nvGrpSpPr>
        <p:grpSpPr>
          <a:xfrm>
            <a:off x="5974813" y="2655559"/>
            <a:ext cx="704811" cy="752707"/>
            <a:chOff x="8344687" y="3294875"/>
            <a:chExt cx="991141" cy="1058110"/>
          </a:xfrm>
        </p:grpSpPr>
        <p:sp>
          <p:nvSpPr>
            <p:cNvPr id="24" name="Hexagon 8">
              <a:extLst>
                <a:ext uri="{FF2B5EF4-FFF2-40B4-BE49-F238E27FC236}">
                  <a16:creationId xmlns:a16="http://schemas.microsoft.com/office/drawing/2014/main" id="{BB0E5D5E-0AC3-B970-278D-DE69F7C3EB97}"/>
                </a:ext>
              </a:extLst>
            </p:cNvPr>
            <p:cNvSpPr/>
            <p:nvPr/>
          </p:nvSpPr>
          <p:spPr>
            <a:xfrm rot="5400000">
              <a:off x="8311203" y="3328359"/>
              <a:ext cx="1058110" cy="991141"/>
            </a:xfrm>
            <a:prstGeom prst="hexagon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pic>
          <p:nvPicPr>
            <p:cNvPr id="25" name="Picture 37" descr="settings.png">
              <a:extLst>
                <a:ext uri="{FF2B5EF4-FFF2-40B4-BE49-F238E27FC236}">
                  <a16:creationId xmlns:a16="http://schemas.microsoft.com/office/drawing/2014/main" id="{64606CC3-C66E-2390-E156-9726EB7BA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1222" y="3547125"/>
              <a:ext cx="558075" cy="555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1F6EC0-DD01-A16A-7C9C-CE5D4D082743}"/>
              </a:ext>
            </a:extLst>
          </p:cNvPr>
          <p:cNvGrpSpPr/>
          <p:nvPr/>
        </p:nvGrpSpPr>
        <p:grpSpPr>
          <a:xfrm>
            <a:off x="7736841" y="1969546"/>
            <a:ext cx="503211" cy="538329"/>
            <a:chOff x="10822540" y="2330521"/>
            <a:chExt cx="707640" cy="756750"/>
          </a:xfrm>
        </p:grpSpPr>
        <p:sp>
          <p:nvSpPr>
            <p:cNvPr id="27" name="Hexagon 11">
              <a:extLst>
                <a:ext uri="{FF2B5EF4-FFF2-40B4-BE49-F238E27FC236}">
                  <a16:creationId xmlns:a16="http://schemas.microsoft.com/office/drawing/2014/main" id="{44E4FDB4-AB18-E9A9-1370-9E981A93C675}"/>
                </a:ext>
              </a:extLst>
            </p:cNvPr>
            <p:cNvSpPr/>
            <p:nvPr/>
          </p:nvSpPr>
          <p:spPr>
            <a:xfrm rot="5400000">
              <a:off x="10797985" y="2355076"/>
              <a:ext cx="756750" cy="707640"/>
            </a:xfrm>
            <a:prstGeom prst="hexagon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>
                <a:sym typeface="+mn-lt"/>
              </a:endParaRPr>
            </a:p>
          </p:txBody>
        </p:sp>
        <p:pic>
          <p:nvPicPr>
            <p:cNvPr id="28" name="Picture 38" descr="comments.png">
              <a:extLst>
                <a:ext uri="{FF2B5EF4-FFF2-40B4-BE49-F238E27FC236}">
                  <a16:creationId xmlns:a16="http://schemas.microsoft.com/office/drawing/2014/main" id="{5587F15B-312E-FA4F-F206-F50A19F93A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74336" y="2506874"/>
              <a:ext cx="404047" cy="404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ABDF23F-4EEF-92D3-33B7-AA6C9B120772}"/>
              </a:ext>
            </a:extLst>
          </p:cNvPr>
          <p:cNvGrpSpPr/>
          <p:nvPr/>
        </p:nvGrpSpPr>
        <p:grpSpPr>
          <a:xfrm>
            <a:off x="1572658" y="1938235"/>
            <a:ext cx="2245128" cy="655034"/>
            <a:chOff x="6068496" y="1372005"/>
            <a:chExt cx="2245128" cy="65503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22E0468-AE91-8EE1-7DBD-57BF8A8DA563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1AE2DB7-EEB5-66A2-0483-29320D4A0359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848390B-AAEC-B2B1-9C94-B51BFC67FC71}"/>
              </a:ext>
            </a:extLst>
          </p:cNvPr>
          <p:cNvGrpSpPr/>
          <p:nvPr/>
        </p:nvGrpSpPr>
        <p:grpSpPr>
          <a:xfrm>
            <a:off x="5445676" y="1911644"/>
            <a:ext cx="2245128" cy="654131"/>
            <a:chOff x="6068496" y="1372908"/>
            <a:chExt cx="2245128" cy="65413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BE49604-C4C3-C934-20AE-BFF654370B6F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6541B99-B46A-13BC-F756-7F2A517FBE37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1DE28DC-2E02-32FA-5213-24909B7F66ED}"/>
              </a:ext>
            </a:extLst>
          </p:cNvPr>
          <p:cNvGrpSpPr/>
          <p:nvPr/>
        </p:nvGrpSpPr>
        <p:grpSpPr>
          <a:xfrm>
            <a:off x="2094772" y="3700457"/>
            <a:ext cx="2245128" cy="655034"/>
            <a:chOff x="6068496" y="1372005"/>
            <a:chExt cx="2245128" cy="65503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B1C2F15-B1BF-F8C5-2C9E-D344B86818CF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B5C0572-60B2-80C8-EADF-1D3BD75FA1B3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0500D745-B4AB-FC9C-C9F4-7B18DD50B75C}"/>
              </a:ext>
            </a:extLst>
          </p:cNvPr>
          <p:cNvGrpSpPr/>
          <p:nvPr/>
        </p:nvGrpSpPr>
        <p:grpSpPr>
          <a:xfrm>
            <a:off x="4804101" y="3695442"/>
            <a:ext cx="2245128" cy="654131"/>
            <a:chOff x="6068496" y="1372908"/>
            <a:chExt cx="2245128" cy="65413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0E5F65C-6883-E079-21BA-AE68FFD6C7C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074164D-2B0E-A8D9-1490-0DE2F8A8A37E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9D61A2CC-547A-37D4-178C-A12FC997A567}"/>
              </a:ext>
            </a:extLst>
          </p:cNvPr>
          <p:cNvSpPr txBox="1"/>
          <p:nvPr/>
        </p:nvSpPr>
        <p:spPr>
          <a:xfrm>
            <a:off x="860772" y="931961"/>
            <a:ext cx="7419628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b="1" dirty="0">
                <a:blipFill>
                  <a:blip r:embed="rId4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38084FD-9EB8-8659-03A6-C96C335A4FEF}"/>
              </a:ext>
            </a:extLst>
          </p:cNvPr>
          <p:cNvSpPr txBox="1"/>
          <p:nvPr/>
        </p:nvSpPr>
        <p:spPr>
          <a:xfrm>
            <a:off x="1299215" y="1373962"/>
            <a:ext cx="6545570" cy="2596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800" b="1">
                <a:blipFill>
                  <a:blip r:embed="rId4"/>
                  <a:stretch>
                    <a:fillRect/>
                  </a:stretch>
                </a:blipFill>
              </a:defRPr>
            </a:lvl1pPr>
          </a:lstStyle>
          <a:p>
            <a:r>
              <a:rPr lang="zh-CN" altLang="en-US" dirty="0"/>
              <a:t>51PPT模板网，幻灯片演示模板及素 材免费下载！51PPT模板网 唯一访问 网址：www.51p ptmoban.com</a:t>
            </a:r>
          </a:p>
        </p:txBody>
      </p:sp>
    </p:spTree>
    <p:extLst>
      <p:ext uri="{BB962C8B-B14F-4D97-AF65-F5344CB8AC3E}">
        <p14:creationId xmlns:p14="http://schemas.microsoft.com/office/powerpoint/2010/main" val="199092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下步计划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B369E3D-B4C3-8C9A-CEFB-67C1DA88C625}"/>
              </a:ext>
            </a:extLst>
          </p:cNvPr>
          <p:cNvSpPr/>
          <p:nvPr/>
        </p:nvSpPr>
        <p:spPr>
          <a:xfrm>
            <a:off x="0" y="1619728"/>
            <a:ext cx="9144000" cy="3525361"/>
          </a:xfrm>
          <a:custGeom>
            <a:avLst/>
            <a:gdLst>
              <a:gd name="connsiteX0" fmla="*/ 9144000 w 9144000"/>
              <a:gd name="connsiteY0" fmla="*/ 0 h 3525361"/>
              <a:gd name="connsiteX1" fmla="*/ 9144000 w 9144000"/>
              <a:gd name="connsiteY1" fmla="*/ 3525361 h 3525361"/>
              <a:gd name="connsiteX2" fmla="*/ 0 w 9144000"/>
              <a:gd name="connsiteY2" fmla="*/ 3525361 h 3525361"/>
              <a:gd name="connsiteX3" fmla="*/ 0 w 9144000"/>
              <a:gd name="connsiteY3" fmla="*/ 2655485 h 3525361"/>
              <a:gd name="connsiteX4" fmla="*/ 131146 w 9144000"/>
              <a:gd name="connsiteY4" fmla="*/ 2562881 h 3525361"/>
              <a:gd name="connsiteX5" fmla="*/ 1798158 w 9144000"/>
              <a:gd name="connsiteY5" fmla="*/ 1805644 h 3525361"/>
              <a:gd name="connsiteX6" fmla="*/ 4130617 w 9144000"/>
              <a:gd name="connsiteY6" fmla="*/ 2284616 h 3525361"/>
              <a:gd name="connsiteX7" fmla="*/ 6138302 w 9144000"/>
              <a:gd name="connsiteY7" fmla="*/ 992844 h 3525361"/>
              <a:gd name="connsiteX8" fmla="*/ 7481680 w 9144000"/>
              <a:gd name="connsiteY8" fmla="*/ 1457302 h 3525361"/>
              <a:gd name="connsiteX9" fmla="*/ 9043488 w 9144000"/>
              <a:gd name="connsiteY9" fmla="*/ 111449 h 3525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3525361">
                <a:moveTo>
                  <a:pt x="9144000" y="0"/>
                </a:moveTo>
                <a:lnTo>
                  <a:pt x="9144000" y="3525361"/>
                </a:lnTo>
                <a:lnTo>
                  <a:pt x="0" y="3525361"/>
                </a:lnTo>
                <a:lnTo>
                  <a:pt x="0" y="2655485"/>
                </a:lnTo>
                <a:lnTo>
                  <a:pt x="131146" y="2562881"/>
                </a:lnTo>
                <a:cubicBezTo>
                  <a:pt x="651496" y="2199344"/>
                  <a:pt x="1182443" y="1869144"/>
                  <a:pt x="1798158" y="1805644"/>
                </a:cubicBezTo>
                <a:cubicBezTo>
                  <a:pt x="2501833" y="1733073"/>
                  <a:pt x="3407259" y="2420083"/>
                  <a:pt x="4130617" y="2284616"/>
                </a:cubicBezTo>
                <a:cubicBezTo>
                  <a:pt x="4853974" y="2149149"/>
                  <a:pt x="5579792" y="1130730"/>
                  <a:pt x="6138302" y="992844"/>
                </a:cubicBezTo>
                <a:cubicBezTo>
                  <a:pt x="6696813" y="854958"/>
                  <a:pt x="6957615" y="1648407"/>
                  <a:pt x="7481680" y="1457302"/>
                </a:cubicBezTo>
                <a:cubicBezTo>
                  <a:pt x="7940237" y="1290085"/>
                  <a:pt x="8486388" y="725596"/>
                  <a:pt x="9043488" y="111449"/>
                </a:cubicBezTo>
                <a:close/>
              </a:path>
            </a:pathLst>
          </a:cu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F3CCAF1-5E80-F4A6-FF2C-D98763D0B340}"/>
              </a:ext>
            </a:extLst>
          </p:cNvPr>
          <p:cNvSpPr>
            <a:spLocks noEditPoints="1"/>
          </p:cNvSpPr>
          <p:nvPr/>
        </p:nvSpPr>
        <p:spPr bwMode="auto">
          <a:xfrm>
            <a:off x="7583610" y="1240980"/>
            <a:ext cx="1150203" cy="1229913"/>
          </a:xfrm>
          <a:custGeom>
            <a:avLst/>
            <a:gdLst>
              <a:gd name="T0" fmla="*/ 1101 w 3181"/>
              <a:gd name="T1" fmla="*/ 1884 h 3400"/>
              <a:gd name="T2" fmla="*/ 213 w 3181"/>
              <a:gd name="T3" fmla="*/ 2838 h 3400"/>
              <a:gd name="T4" fmla="*/ 1 w 3181"/>
              <a:gd name="T5" fmla="*/ 2949 h 3400"/>
              <a:gd name="T6" fmla="*/ 20 w 3181"/>
              <a:gd name="T7" fmla="*/ 3175 h 3400"/>
              <a:gd name="T8" fmla="*/ 43 w 3181"/>
              <a:gd name="T9" fmla="*/ 3308 h 3400"/>
              <a:gd name="T10" fmla="*/ 127 w 3181"/>
              <a:gd name="T11" fmla="*/ 3393 h 3400"/>
              <a:gd name="T12" fmla="*/ 309 w 3181"/>
              <a:gd name="T13" fmla="*/ 3342 h 3400"/>
              <a:gd name="T14" fmla="*/ 237 w 3181"/>
              <a:gd name="T15" fmla="*/ 3239 h 3400"/>
              <a:gd name="T16" fmla="*/ 315 w 3181"/>
              <a:gd name="T17" fmla="*/ 3015 h 3400"/>
              <a:gd name="T18" fmla="*/ 757 w 3181"/>
              <a:gd name="T19" fmla="*/ 2570 h 3400"/>
              <a:gd name="T20" fmla="*/ 1335 w 3181"/>
              <a:gd name="T21" fmla="*/ 2187 h 3400"/>
              <a:gd name="T22" fmla="*/ 2165 w 3181"/>
              <a:gd name="T23" fmla="*/ 2085 h 3400"/>
              <a:gd name="T24" fmla="*/ 1732 w 3181"/>
              <a:gd name="T25" fmla="*/ 2489 h 3400"/>
              <a:gd name="T26" fmla="*/ 1613 w 3181"/>
              <a:gd name="T27" fmla="*/ 2539 h 3400"/>
              <a:gd name="T28" fmla="*/ 1520 w 3181"/>
              <a:gd name="T29" fmla="*/ 2743 h 3400"/>
              <a:gd name="T30" fmla="*/ 1729 w 3181"/>
              <a:gd name="T31" fmla="*/ 2925 h 3400"/>
              <a:gd name="T32" fmla="*/ 1862 w 3181"/>
              <a:gd name="T33" fmla="*/ 3021 h 3400"/>
              <a:gd name="T34" fmla="*/ 2002 w 3181"/>
              <a:gd name="T35" fmla="*/ 3016 h 3400"/>
              <a:gd name="T36" fmla="*/ 1921 w 3181"/>
              <a:gd name="T37" fmla="*/ 2890 h 3400"/>
              <a:gd name="T38" fmla="*/ 1849 w 3181"/>
              <a:gd name="T39" fmla="*/ 2644 h 3400"/>
              <a:gd name="T40" fmla="*/ 2387 w 3181"/>
              <a:gd name="T41" fmla="*/ 2246 h 3400"/>
              <a:gd name="T42" fmla="*/ 2360 w 3181"/>
              <a:gd name="T43" fmla="*/ 1782 h 3400"/>
              <a:gd name="T44" fmla="*/ 1992 w 3181"/>
              <a:gd name="T45" fmla="*/ 1392 h 3400"/>
              <a:gd name="T46" fmla="*/ 2197 w 3181"/>
              <a:gd name="T47" fmla="*/ 1184 h 3400"/>
              <a:gd name="T48" fmla="*/ 2421 w 3181"/>
              <a:gd name="T49" fmla="*/ 1288 h 3400"/>
              <a:gd name="T50" fmla="*/ 2993 w 3181"/>
              <a:gd name="T51" fmla="*/ 962 h 3400"/>
              <a:gd name="T52" fmla="*/ 3178 w 3181"/>
              <a:gd name="T53" fmla="*/ 676 h 3400"/>
              <a:gd name="T54" fmla="*/ 3127 w 3181"/>
              <a:gd name="T55" fmla="*/ 678 h 3400"/>
              <a:gd name="T56" fmla="*/ 3158 w 3181"/>
              <a:gd name="T57" fmla="*/ 601 h 3400"/>
              <a:gd name="T58" fmla="*/ 3100 w 3181"/>
              <a:gd name="T59" fmla="*/ 611 h 3400"/>
              <a:gd name="T60" fmla="*/ 3121 w 3181"/>
              <a:gd name="T61" fmla="*/ 545 h 3400"/>
              <a:gd name="T62" fmla="*/ 3035 w 3181"/>
              <a:gd name="T63" fmla="*/ 596 h 3400"/>
              <a:gd name="T64" fmla="*/ 3040 w 3181"/>
              <a:gd name="T65" fmla="*/ 504 h 3400"/>
              <a:gd name="T66" fmla="*/ 2986 w 3181"/>
              <a:gd name="T67" fmla="*/ 547 h 3400"/>
              <a:gd name="T68" fmla="*/ 2916 w 3181"/>
              <a:gd name="T69" fmla="*/ 608 h 3400"/>
              <a:gd name="T70" fmla="*/ 2912 w 3181"/>
              <a:gd name="T71" fmla="*/ 848 h 3400"/>
              <a:gd name="T72" fmla="*/ 2537 w 3181"/>
              <a:gd name="T73" fmla="*/ 942 h 3400"/>
              <a:gd name="T74" fmla="*/ 2397 w 3181"/>
              <a:gd name="T75" fmla="*/ 638 h 3400"/>
              <a:gd name="T76" fmla="*/ 2609 w 3181"/>
              <a:gd name="T77" fmla="*/ 513 h 3400"/>
              <a:gd name="T78" fmla="*/ 2630 w 3181"/>
              <a:gd name="T79" fmla="*/ 462 h 3400"/>
              <a:gd name="T80" fmla="*/ 2638 w 3181"/>
              <a:gd name="T81" fmla="*/ 326 h 3400"/>
              <a:gd name="T82" fmla="*/ 2218 w 3181"/>
              <a:gd name="T83" fmla="*/ 256 h 3400"/>
              <a:gd name="T84" fmla="*/ 2046 w 3181"/>
              <a:gd name="T85" fmla="*/ 488 h 3400"/>
              <a:gd name="T86" fmla="*/ 1591 w 3181"/>
              <a:gd name="T87" fmla="*/ 524 h 3400"/>
              <a:gd name="T88" fmla="*/ 1216 w 3181"/>
              <a:gd name="T89" fmla="*/ 849 h 3400"/>
              <a:gd name="T90" fmla="*/ 1085 w 3181"/>
              <a:gd name="T91" fmla="*/ 921 h 3400"/>
              <a:gd name="T92" fmla="*/ 1012 w 3181"/>
              <a:gd name="T93" fmla="*/ 954 h 3400"/>
              <a:gd name="T94" fmla="*/ 1066 w 3181"/>
              <a:gd name="T95" fmla="*/ 959 h 3400"/>
              <a:gd name="T96" fmla="*/ 1059 w 3181"/>
              <a:gd name="T97" fmla="*/ 995 h 3400"/>
              <a:gd name="T98" fmla="*/ 984 w 3181"/>
              <a:gd name="T99" fmla="*/ 1067 h 3400"/>
              <a:gd name="T100" fmla="*/ 1120 w 3181"/>
              <a:gd name="T101" fmla="*/ 1002 h 3400"/>
              <a:gd name="T102" fmla="*/ 1065 w 3181"/>
              <a:gd name="T103" fmla="*/ 1077 h 3400"/>
              <a:gd name="T104" fmla="*/ 1021 w 3181"/>
              <a:gd name="T105" fmla="*/ 1158 h 3400"/>
              <a:gd name="T106" fmla="*/ 1098 w 3181"/>
              <a:gd name="T107" fmla="*/ 1094 h 3400"/>
              <a:gd name="T108" fmla="*/ 1153 w 3181"/>
              <a:gd name="T109" fmla="*/ 1051 h 3400"/>
              <a:gd name="T110" fmla="*/ 1082 w 3181"/>
              <a:gd name="T111" fmla="*/ 1196 h 3400"/>
              <a:gd name="T112" fmla="*/ 1218 w 3181"/>
              <a:gd name="T113" fmla="*/ 1040 h 3400"/>
              <a:gd name="T114" fmla="*/ 1232 w 3181"/>
              <a:gd name="T115" fmla="*/ 1060 h 3400"/>
              <a:gd name="T116" fmla="*/ 1252 w 3181"/>
              <a:gd name="T117" fmla="*/ 1114 h 3400"/>
              <a:gd name="T118" fmla="*/ 1286 w 3181"/>
              <a:gd name="T119" fmla="*/ 1027 h 3400"/>
              <a:gd name="T120" fmla="*/ 1341 w 3181"/>
              <a:gd name="T121" fmla="*/ 890 h 3400"/>
              <a:gd name="T122" fmla="*/ 1749 w 3181"/>
              <a:gd name="T123" fmla="*/ 695 h 3400"/>
              <a:gd name="T124" fmla="*/ 1500 w 3181"/>
              <a:gd name="T125" fmla="*/ 1362 h 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81" h="3400">
                <a:moveTo>
                  <a:pt x="1500" y="1362"/>
                </a:moveTo>
                <a:cubicBezTo>
                  <a:pt x="1468" y="1378"/>
                  <a:pt x="1410" y="1411"/>
                  <a:pt x="1365" y="1452"/>
                </a:cubicBezTo>
                <a:cubicBezTo>
                  <a:pt x="1306" y="1504"/>
                  <a:pt x="1271" y="1712"/>
                  <a:pt x="1240" y="1761"/>
                </a:cubicBezTo>
                <a:cubicBezTo>
                  <a:pt x="1209" y="1811"/>
                  <a:pt x="1190" y="1809"/>
                  <a:pt x="1101" y="1884"/>
                </a:cubicBezTo>
                <a:cubicBezTo>
                  <a:pt x="1013" y="1959"/>
                  <a:pt x="897" y="2173"/>
                  <a:pt x="841" y="2229"/>
                </a:cubicBezTo>
                <a:cubicBezTo>
                  <a:pt x="785" y="2284"/>
                  <a:pt x="748" y="2313"/>
                  <a:pt x="642" y="2358"/>
                </a:cubicBezTo>
                <a:cubicBezTo>
                  <a:pt x="536" y="2403"/>
                  <a:pt x="443" y="2567"/>
                  <a:pt x="360" y="2683"/>
                </a:cubicBezTo>
                <a:cubicBezTo>
                  <a:pt x="276" y="2800"/>
                  <a:pt x="220" y="2831"/>
                  <a:pt x="213" y="2838"/>
                </a:cubicBezTo>
                <a:cubicBezTo>
                  <a:pt x="206" y="2845"/>
                  <a:pt x="209" y="2841"/>
                  <a:pt x="191" y="2839"/>
                </a:cubicBezTo>
                <a:cubicBezTo>
                  <a:pt x="173" y="2837"/>
                  <a:pt x="102" y="2864"/>
                  <a:pt x="92" y="2868"/>
                </a:cubicBezTo>
                <a:cubicBezTo>
                  <a:pt x="83" y="2871"/>
                  <a:pt x="57" y="2860"/>
                  <a:pt x="39" y="2868"/>
                </a:cubicBezTo>
                <a:cubicBezTo>
                  <a:pt x="20" y="2877"/>
                  <a:pt x="3" y="2932"/>
                  <a:pt x="1" y="2949"/>
                </a:cubicBezTo>
                <a:cubicBezTo>
                  <a:pt x="0" y="2966"/>
                  <a:pt x="3" y="2973"/>
                  <a:pt x="3" y="2996"/>
                </a:cubicBezTo>
                <a:cubicBezTo>
                  <a:pt x="4" y="3019"/>
                  <a:pt x="7" y="3098"/>
                  <a:pt x="11" y="3113"/>
                </a:cubicBezTo>
                <a:cubicBezTo>
                  <a:pt x="14" y="3127"/>
                  <a:pt x="13" y="3136"/>
                  <a:pt x="14" y="3148"/>
                </a:cubicBezTo>
                <a:cubicBezTo>
                  <a:pt x="14" y="3160"/>
                  <a:pt x="18" y="3166"/>
                  <a:pt x="20" y="3175"/>
                </a:cubicBezTo>
                <a:cubicBezTo>
                  <a:pt x="21" y="3184"/>
                  <a:pt x="22" y="3192"/>
                  <a:pt x="18" y="3209"/>
                </a:cubicBezTo>
                <a:cubicBezTo>
                  <a:pt x="14" y="3225"/>
                  <a:pt x="20" y="3233"/>
                  <a:pt x="20" y="3248"/>
                </a:cubicBezTo>
                <a:cubicBezTo>
                  <a:pt x="20" y="3263"/>
                  <a:pt x="25" y="3261"/>
                  <a:pt x="28" y="3273"/>
                </a:cubicBezTo>
                <a:cubicBezTo>
                  <a:pt x="31" y="3285"/>
                  <a:pt x="34" y="3295"/>
                  <a:pt x="43" y="3308"/>
                </a:cubicBezTo>
                <a:cubicBezTo>
                  <a:pt x="52" y="3321"/>
                  <a:pt x="53" y="3326"/>
                  <a:pt x="57" y="3337"/>
                </a:cubicBezTo>
                <a:cubicBezTo>
                  <a:pt x="61" y="3348"/>
                  <a:pt x="72" y="3353"/>
                  <a:pt x="79" y="3357"/>
                </a:cubicBezTo>
                <a:cubicBezTo>
                  <a:pt x="87" y="3361"/>
                  <a:pt x="92" y="3375"/>
                  <a:pt x="102" y="3384"/>
                </a:cubicBezTo>
                <a:cubicBezTo>
                  <a:pt x="112" y="3393"/>
                  <a:pt x="116" y="3390"/>
                  <a:pt x="127" y="3393"/>
                </a:cubicBezTo>
                <a:cubicBezTo>
                  <a:pt x="138" y="3395"/>
                  <a:pt x="137" y="3400"/>
                  <a:pt x="154" y="3399"/>
                </a:cubicBezTo>
                <a:cubicBezTo>
                  <a:pt x="171" y="3398"/>
                  <a:pt x="167" y="3397"/>
                  <a:pt x="181" y="3397"/>
                </a:cubicBezTo>
                <a:cubicBezTo>
                  <a:pt x="195" y="3397"/>
                  <a:pt x="268" y="3390"/>
                  <a:pt x="277" y="3385"/>
                </a:cubicBezTo>
                <a:cubicBezTo>
                  <a:pt x="286" y="3381"/>
                  <a:pt x="306" y="3356"/>
                  <a:pt x="309" y="3342"/>
                </a:cubicBezTo>
                <a:cubicBezTo>
                  <a:pt x="312" y="3329"/>
                  <a:pt x="300" y="3321"/>
                  <a:pt x="300" y="3321"/>
                </a:cubicBezTo>
                <a:cubicBezTo>
                  <a:pt x="300" y="3321"/>
                  <a:pt x="295" y="3314"/>
                  <a:pt x="284" y="3306"/>
                </a:cubicBezTo>
                <a:cubicBezTo>
                  <a:pt x="274" y="3298"/>
                  <a:pt x="238" y="3285"/>
                  <a:pt x="233" y="3279"/>
                </a:cubicBezTo>
                <a:cubicBezTo>
                  <a:pt x="228" y="3272"/>
                  <a:pt x="229" y="3262"/>
                  <a:pt x="237" y="3239"/>
                </a:cubicBezTo>
                <a:cubicBezTo>
                  <a:pt x="246" y="3217"/>
                  <a:pt x="245" y="3179"/>
                  <a:pt x="250" y="3170"/>
                </a:cubicBezTo>
                <a:cubicBezTo>
                  <a:pt x="255" y="3161"/>
                  <a:pt x="279" y="3137"/>
                  <a:pt x="286" y="3125"/>
                </a:cubicBezTo>
                <a:cubicBezTo>
                  <a:pt x="293" y="3113"/>
                  <a:pt x="279" y="3097"/>
                  <a:pt x="279" y="3097"/>
                </a:cubicBezTo>
                <a:cubicBezTo>
                  <a:pt x="279" y="3097"/>
                  <a:pt x="284" y="3073"/>
                  <a:pt x="315" y="3015"/>
                </a:cubicBezTo>
                <a:cubicBezTo>
                  <a:pt x="320" y="3005"/>
                  <a:pt x="324" y="2998"/>
                  <a:pt x="326" y="2993"/>
                </a:cubicBezTo>
                <a:cubicBezTo>
                  <a:pt x="330" y="2992"/>
                  <a:pt x="335" y="2990"/>
                  <a:pt x="340" y="2983"/>
                </a:cubicBezTo>
                <a:cubicBezTo>
                  <a:pt x="348" y="2973"/>
                  <a:pt x="429" y="2852"/>
                  <a:pt x="461" y="2821"/>
                </a:cubicBezTo>
                <a:cubicBezTo>
                  <a:pt x="494" y="2789"/>
                  <a:pt x="574" y="2690"/>
                  <a:pt x="757" y="2570"/>
                </a:cubicBezTo>
                <a:cubicBezTo>
                  <a:pt x="940" y="2450"/>
                  <a:pt x="831" y="2516"/>
                  <a:pt x="915" y="2484"/>
                </a:cubicBezTo>
                <a:cubicBezTo>
                  <a:pt x="998" y="2452"/>
                  <a:pt x="1028" y="2413"/>
                  <a:pt x="1028" y="2413"/>
                </a:cubicBezTo>
                <a:cubicBezTo>
                  <a:pt x="1028" y="2413"/>
                  <a:pt x="1033" y="2410"/>
                  <a:pt x="1060" y="2395"/>
                </a:cubicBezTo>
                <a:cubicBezTo>
                  <a:pt x="1087" y="2381"/>
                  <a:pt x="1211" y="2292"/>
                  <a:pt x="1335" y="2187"/>
                </a:cubicBezTo>
                <a:cubicBezTo>
                  <a:pt x="1458" y="2082"/>
                  <a:pt x="1670" y="1941"/>
                  <a:pt x="1670" y="1941"/>
                </a:cubicBezTo>
                <a:cubicBezTo>
                  <a:pt x="1670" y="1941"/>
                  <a:pt x="1704" y="1946"/>
                  <a:pt x="1776" y="1973"/>
                </a:cubicBezTo>
                <a:cubicBezTo>
                  <a:pt x="1849" y="2000"/>
                  <a:pt x="1952" y="2012"/>
                  <a:pt x="1999" y="2021"/>
                </a:cubicBezTo>
                <a:cubicBezTo>
                  <a:pt x="2046" y="2031"/>
                  <a:pt x="2165" y="2085"/>
                  <a:pt x="2165" y="2085"/>
                </a:cubicBezTo>
                <a:cubicBezTo>
                  <a:pt x="2165" y="2085"/>
                  <a:pt x="2109" y="2126"/>
                  <a:pt x="2034" y="2189"/>
                </a:cubicBezTo>
                <a:cubicBezTo>
                  <a:pt x="1959" y="2251"/>
                  <a:pt x="1968" y="2278"/>
                  <a:pt x="1924" y="2337"/>
                </a:cubicBezTo>
                <a:cubicBezTo>
                  <a:pt x="1879" y="2396"/>
                  <a:pt x="1739" y="2476"/>
                  <a:pt x="1737" y="2477"/>
                </a:cubicBezTo>
                <a:cubicBezTo>
                  <a:pt x="1736" y="2478"/>
                  <a:pt x="1736" y="2487"/>
                  <a:pt x="1732" y="2489"/>
                </a:cubicBezTo>
                <a:cubicBezTo>
                  <a:pt x="1729" y="2491"/>
                  <a:pt x="1684" y="2524"/>
                  <a:pt x="1684" y="2524"/>
                </a:cubicBezTo>
                <a:cubicBezTo>
                  <a:pt x="1684" y="2524"/>
                  <a:pt x="1678" y="2524"/>
                  <a:pt x="1673" y="2523"/>
                </a:cubicBezTo>
                <a:cubicBezTo>
                  <a:pt x="1668" y="2523"/>
                  <a:pt x="1656" y="2531"/>
                  <a:pt x="1646" y="2533"/>
                </a:cubicBezTo>
                <a:cubicBezTo>
                  <a:pt x="1636" y="2535"/>
                  <a:pt x="1631" y="2529"/>
                  <a:pt x="1613" y="2539"/>
                </a:cubicBezTo>
                <a:cubicBezTo>
                  <a:pt x="1595" y="2548"/>
                  <a:pt x="1546" y="2613"/>
                  <a:pt x="1546" y="2613"/>
                </a:cubicBezTo>
                <a:cubicBezTo>
                  <a:pt x="1546" y="2613"/>
                  <a:pt x="1531" y="2616"/>
                  <a:pt x="1514" y="2626"/>
                </a:cubicBezTo>
                <a:cubicBezTo>
                  <a:pt x="1497" y="2637"/>
                  <a:pt x="1489" y="2677"/>
                  <a:pt x="1492" y="2692"/>
                </a:cubicBezTo>
                <a:cubicBezTo>
                  <a:pt x="1494" y="2707"/>
                  <a:pt x="1507" y="2726"/>
                  <a:pt x="1520" y="2743"/>
                </a:cubicBezTo>
                <a:cubicBezTo>
                  <a:pt x="1532" y="2760"/>
                  <a:pt x="1533" y="2756"/>
                  <a:pt x="1545" y="2770"/>
                </a:cubicBezTo>
                <a:cubicBezTo>
                  <a:pt x="1558" y="2784"/>
                  <a:pt x="1567" y="2789"/>
                  <a:pt x="1594" y="2811"/>
                </a:cubicBezTo>
                <a:cubicBezTo>
                  <a:pt x="1620" y="2832"/>
                  <a:pt x="1627" y="2826"/>
                  <a:pt x="1650" y="2846"/>
                </a:cubicBezTo>
                <a:cubicBezTo>
                  <a:pt x="1673" y="2866"/>
                  <a:pt x="1728" y="2921"/>
                  <a:pt x="1729" y="2925"/>
                </a:cubicBezTo>
                <a:cubicBezTo>
                  <a:pt x="1729" y="2929"/>
                  <a:pt x="1739" y="2936"/>
                  <a:pt x="1754" y="2950"/>
                </a:cubicBezTo>
                <a:cubicBezTo>
                  <a:pt x="1770" y="2965"/>
                  <a:pt x="1773" y="2963"/>
                  <a:pt x="1790" y="2976"/>
                </a:cubicBezTo>
                <a:cubicBezTo>
                  <a:pt x="1808" y="2989"/>
                  <a:pt x="1817" y="2994"/>
                  <a:pt x="1832" y="3005"/>
                </a:cubicBezTo>
                <a:cubicBezTo>
                  <a:pt x="1848" y="3016"/>
                  <a:pt x="1856" y="3017"/>
                  <a:pt x="1862" y="3021"/>
                </a:cubicBezTo>
                <a:cubicBezTo>
                  <a:pt x="1868" y="3025"/>
                  <a:pt x="1881" y="3024"/>
                  <a:pt x="1893" y="3030"/>
                </a:cubicBezTo>
                <a:cubicBezTo>
                  <a:pt x="1904" y="3036"/>
                  <a:pt x="1917" y="3038"/>
                  <a:pt x="1929" y="3038"/>
                </a:cubicBezTo>
                <a:cubicBezTo>
                  <a:pt x="1942" y="3038"/>
                  <a:pt x="1945" y="3041"/>
                  <a:pt x="1963" y="3041"/>
                </a:cubicBezTo>
                <a:cubicBezTo>
                  <a:pt x="1980" y="3041"/>
                  <a:pt x="1999" y="3026"/>
                  <a:pt x="2002" y="3016"/>
                </a:cubicBezTo>
                <a:cubicBezTo>
                  <a:pt x="2006" y="3005"/>
                  <a:pt x="2006" y="2998"/>
                  <a:pt x="2004" y="2992"/>
                </a:cubicBezTo>
                <a:cubicBezTo>
                  <a:pt x="2002" y="2985"/>
                  <a:pt x="2002" y="2985"/>
                  <a:pt x="1996" y="2969"/>
                </a:cubicBezTo>
                <a:cubicBezTo>
                  <a:pt x="1991" y="2953"/>
                  <a:pt x="1938" y="2911"/>
                  <a:pt x="1938" y="2911"/>
                </a:cubicBezTo>
                <a:cubicBezTo>
                  <a:pt x="1938" y="2911"/>
                  <a:pt x="1934" y="2902"/>
                  <a:pt x="1921" y="2890"/>
                </a:cubicBezTo>
                <a:cubicBezTo>
                  <a:pt x="1907" y="2878"/>
                  <a:pt x="1899" y="2879"/>
                  <a:pt x="1879" y="2858"/>
                </a:cubicBezTo>
                <a:cubicBezTo>
                  <a:pt x="1860" y="2838"/>
                  <a:pt x="1857" y="2803"/>
                  <a:pt x="1850" y="2772"/>
                </a:cubicBezTo>
                <a:cubicBezTo>
                  <a:pt x="1843" y="2740"/>
                  <a:pt x="1851" y="2705"/>
                  <a:pt x="1845" y="2687"/>
                </a:cubicBezTo>
                <a:cubicBezTo>
                  <a:pt x="1838" y="2669"/>
                  <a:pt x="1849" y="2644"/>
                  <a:pt x="1849" y="2644"/>
                </a:cubicBezTo>
                <a:cubicBezTo>
                  <a:pt x="1849" y="2644"/>
                  <a:pt x="1854" y="2639"/>
                  <a:pt x="1858" y="2638"/>
                </a:cubicBezTo>
                <a:cubicBezTo>
                  <a:pt x="1862" y="2638"/>
                  <a:pt x="1875" y="2594"/>
                  <a:pt x="1912" y="2567"/>
                </a:cubicBezTo>
                <a:cubicBezTo>
                  <a:pt x="1949" y="2539"/>
                  <a:pt x="2028" y="2471"/>
                  <a:pt x="2119" y="2437"/>
                </a:cubicBezTo>
                <a:cubicBezTo>
                  <a:pt x="2211" y="2404"/>
                  <a:pt x="2364" y="2262"/>
                  <a:pt x="2387" y="2246"/>
                </a:cubicBezTo>
                <a:cubicBezTo>
                  <a:pt x="2411" y="2230"/>
                  <a:pt x="2434" y="2215"/>
                  <a:pt x="2490" y="2166"/>
                </a:cubicBezTo>
                <a:cubicBezTo>
                  <a:pt x="2546" y="2117"/>
                  <a:pt x="2555" y="2066"/>
                  <a:pt x="2555" y="2049"/>
                </a:cubicBezTo>
                <a:cubicBezTo>
                  <a:pt x="2555" y="2032"/>
                  <a:pt x="2538" y="2014"/>
                  <a:pt x="2516" y="1972"/>
                </a:cubicBezTo>
                <a:cubicBezTo>
                  <a:pt x="2494" y="1931"/>
                  <a:pt x="2403" y="1813"/>
                  <a:pt x="2360" y="1782"/>
                </a:cubicBezTo>
                <a:cubicBezTo>
                  <a:pt x="2317" y="1752"/>
                  <a:pt x="2126" y="1628"/>
                  <a:pt x="2092" y="1624"/>
                </a:cubicBezTo>
                <a:cubicBezTo>
                  <a:pt x="2058" y="1619"/>
                  <a:pt x="1993" y="1576"/>
                  <a:pt x="1993" y="1576"/>
                </a:cubicBezTo>
                <a:cubicBezTo>
                  <a:pt x="1932" y="1547"/>
                  <a:pt x="1932" y="1547"/>
                  <a:pt x="1932" y="1547"/>
                </a:cubicBezTo>
                <a:cubicBezTo>
                  <a:pt x="1950" y="1488"/>
                  <a:pt x="1977" y="1409"/>
                  <a:pt x="1992" y="1392"/>
                </a:cubicBezTo>
                <a:cubicBezTo>
                  <a:pt x="2018" y="1364"/>
                  <a:pt x="2053" y="1351"/>
                  <a:pt x="2080" y="1334"/>
                </a:cubicBezTo>
                <a:cubicBezTo>
                  <a:pt x="2108" y="1316"/>
                  <a:pt x="2117" y="1285"/>
                  <a:pt x="2117" y="1285"/>
                </a:cubicBezTo>
                <a:cubicBezTo>
                  <a:pt x="2117" y="1285"/>
                  <a:pt x="2117" y="1282"/>
                  <a:pt x="2144" y="1262"/>
                </a:cubicBezTo>
                <a:cubicBezTo>
                  <a:pt x="2171" y="1242"/>
                  <a:pt x="2197" y="1184"/>
                  <a:pt x="2197" y="1184"/>
                </a:cubicBezTo>
                <a:cubicBezTo>
                  <a:pt x="2197" y="1184"/>
                  <a:pt x="2197" y="1184"/>
                  <a:pt x="2213" y="1171"/>
                </a:cubicBezTo>
                <a:cubicBezTo>
                  <a:pt x="2229" y="1158"/>
                  <a:pt x="2278" y="1111"/>
                  <a:pt x="2278" y="1111"/>
                </a:cubicBezTo>
                <a:cubicBezTo>
                  <a:pt x="2278" y="1111"/>
                  <a:pt x="2279" y="1110"/>
                  <a:pt x="2287" y="1122"/>
                </a:cubicBezTo>
                <a:cubicBezTo>
                  <a:pt x="2294" y="1133"/>
                  <a:pt x="2376" y="1229"/>
                  <a:pt x="2421" y="1288"/>
                </a:cubicBezTo>
                <a:cubicBezTo>
                  <a:pt x="2465" y="1346"/>
                  <a:pt x="2542" y="1393"/>
                  <a:pt x="2577" y="1393"/>
                </a:cubicBezTo>
                <a:cubicBezTo>
                  <a:pt x="2611" y="1393"/>
                  <a:pt x="2595" y="1384"/>
                  <a:pt x="2621" y="1360"/>
                </a:cubicBezTo>
                <a:cubicBezTo>
                  <a:pt x="2646" y="1335"/>
                  <a:pt x="2694" y="1302"/>
                  <a:pt x="2766" y="1247"/>
                </a:cubicBezTo>
                <a:cubicBezTo>
                  <a:pt x="2838" y="1192"/>
                  <a:pt x="2983" y="980"/>
                  <a:pt x="2993" y="962"/>
                </a:cubicBezTo>
                <a:cubicBezTo>
                  <a:pt x="3003" y="944"/>
                  <a:pt x="3025" y="941"/>
                  <a:pt x="3056" y="896"/>
                </a:cubicBezTo>
                <a:cubicBezTo>
                  <a:pt x="3087" y="852"/>
                  <a:pt x="3100" y="806"/>
                  <a:pt x="3105" y="796"/>
                </a:cubicBezTo>
                <a:cubicBezTo>
                  <a:pt x="3109" y="785"/>
                  <a:pt x="3125" y="746"/>
                  <a:pt x="3132" y="737"/>
                </a:cubicBezTo>
                <a:cubicBezTo>
                  <a:pt x="3140" y="727"/>
                  <a:pt x="3176" y="685"/>
                  <a:pt x="3178" y="676"/>
                </a:cubicBezTo>
                <a:cubicBezTo>
                  <a:pt x="3181" y="666"/>
                  <a:pt x="3178" y="658"/>
                  <a:pt x="3178" y="658"/>
                </a:cubicBezTo>
                <a:cubicBezTo>
                  <a:pt x="3178" y="658"/>
                  <a:pt x="3179" y="651"/>
                  <a:pt x="3174" y="648"/>
                </a:cubicBezTo>
                <a:cubicBezTo>
                  <a:pt x="3169" y="646"/>
                  <a:pt x="3158" y="656"/>
                  <a:pt x="3153" y="659"/>
                </a:cubicBezTo>
                <a:cubicBezTo>
                  <a:pt x="3149" y="662"/>
                  <a:pt x="3134" y="674"/>
                  <a:pt x="3127" y="678"/>
                </a:cubicBezTo>
                <a:cubicBezTo>
                  <a:pt x="3119" y="683"/>
                  <a:pt x="3096" y="710"/>
                  <a:pt x="3090" y="718"/>
                </a:cubicBezTo>
                <a:cubicBezTo>
                  <a:pt x="3084" y="725"/>
                  <a:pt x="3097" y="694"/>
                  <a:pt x="3100" y="686"/>
                </a:cubicBezTo>
                <a:cubicBezTo>
                  <a:pt x="3102" y="678"/>
                  <a:pt x="3118" y="653"/>
                  <a:pt x="3130" y="639"/>
                </a:cubicBezTo>
                <a:cubicBezTo>
                  <a:pt x="3142" y="624"/>
                  <a:pt x="3157" y="607"/>
                  <a:pt x="3158" y="601"/>
                </a:cubicBezTo>
                <a:cubicBezTo>
                  <a:pt x="3158" y="595"/>
                  <a:pt x="3157" y="589"/>
                  <a:pt x="3156" y="588"/>
                </a:cubicBezTo>
                <a:cubicBezTo>
                  <a:pt x="3156" y="587"/>
                  <a:pt x="3156" y="582"/>
                  <a:pt x="3153" y="578"/>
                </a:cubicBezTo>
                <a:cubicBezTo>
                  <a:pt x="3150" y="574"/>
                  <a:pt x="3147" y="576"/>
                  <a:pt x="3136" y="584"/>
                </a:cubicBezTo>
                <a:cubicBezTo>
                  <a:pt x="3126" y="593"/>
                  <a:pt x="3111" y="601"/>
                  <a:pt x="3100" y="611"/>
                </a:cubicBezTo>
                <a:cubicBezTo>
                  <a:pt x="3088" y="621"/>
                  <a:pt x="3066" y="655"/>
                  <a:pt x="3066" y="655"/>
                </a:cubicBezTo>
                <a:cubicBezTo>
                  <a:pt x="3066" y="655"/>
                  <a:pt x="3070" y="644"/>
                  <a:pt x="3074" y="636"/>
                </a:cubicBezTo>
                <a:cubicBezTo>
                  <a:pt x="3078" y="628"/>
                  <a:pt x="3088" y="609"/>
                  <a:pt x="3097" y="595"/>
                </a:cubicBezTo>
                <a:cubicBezTo>
                  <a:pt x="3106" y="581"/>
                  <a:pt x="3122" y="553"/>
                  <a:pt x="3121" y="545"/>
                </a:cubicBezTo>
                <a:cubicBezTo>
                  <a:pt x="3120" y="538"/>
                  <a:pt x="3115" y="533"/>
                  <a:pt x="3115" y="533"/>
                </a:cubicBezTo>
                <a:cubicBezTo>
                  <a:pt x="3115" y="533"/>
                  <a:pt x="3112" y="527"/>
                  <a:pt x="3106" y="525"/>
                </a:cubicBezTo>
                <a:cubicBezTo>
                  <a:pt x="3099" y="523"/>
                  <a:pt x="3099" y="528"/>
                  <a:pt x="3083" y="542"/>
                </a:cubicBezTo>
                <a:cubicBezTo>
                  <a:pt x="3068" y="556"/>
                  <a:pt x="3045" y="584"/>
                  <a:pt x="3035" y="596"/>
                </a:cubicBezTo>
                <a:cubicBezTo>
                  <a:pt x="3024" y="608"/>
                  <a:pt x="3007" y="657"/>
                  <a:pt x="3004" y="658"/>
                </a:cubicBezTo>
                <a:cubicBezTo>
                  <a:pt x="3001" y="658"/>
                  <a:pt x="3008" y="616"/>
                  <a:pt x="3011" y="599"/>
                </a:cubicBezTo>
                <a:cubicBezTo>
                  <a:pt x="3014" y="582"/>
                  <a:pt x="3024" y="559"/>
                  <a:pt x="3030" y="548"/>
                </a:cubicBezTo>
                <a:cubicBezTo>
                  <a:pt x="3036" y="537"/>
                  <a:pt x="3041" y="509"/>
                  <a:pt x="3040" y="504"/>
                </a:cubicBezTo>
                <a:cubicBezTo>
                  <a:pt x="3038" y="498"/>
                  <a:pt x="3035" y="497"/>
                  <a:pt x="3035" y="497"/>
                </a:cubicBezTo>
                <a:cubicBezTo>
                  <a:pt x="3035" y="497"/>
                  <a:pt x="3033" y="492"/>
                  <a:pt x="3030" y="490"/>
                </a:cubicBezTo>
                <a:cubicBezTo>
                  <a:pt x="3027" y="487"/>
                  <a:pt x="3020" y="487"/>
                  <a:pt x="3017" y="491"/>
                </a:cubicBezTo>
                <a:cubicBezTo>
                  <a:pt x="3014" y="496"/>
                  <a:pt x="2998" y="530"/>
                  <a:pt x="2986" y="547"/>
                </a:cubicBezTo>
                <a:cubicBezTo>
                  <a:pt x="2974" y="565"/>
                  <a:pt x="2971" y="574"/>
                  <a:pt x="2968" y="584"/>
                </a:cubicBezTo>
                <a:cubicBezTo>
                  <a:pt x="2965" y="595"/>
                  <a:pt x="2951" y="655"/>
                  <a:pt x="2951" y="655"/>
                </a:cubicBezTo>
                <a:cubicBezTo>
                  <a:pt x="2951" y="655"/>
                  <a:pt x="2938" y="621"/>
                  <a:pt x="2930" y="614"/>
                </a:cubicBezTo>
                <a:cubicBezTo>
                  <a:pt x="2922" y="607"/>
                  <a:pt x="2919" y="609"/>
                  <a:pt x="2916" y="608"/>
                </a:cubicBezTo>
                <a:cubicBezTo>
                  <a:pt x="2914" y="608"/>
                  <a:pt x="2904" y="606"/>
                  <a:pt x="2901" y="613"/>
                </a:cubicBezTo>
                <a:cubicBezTo>
                  <a:pt x="2899" y="620"/>
                  <a:pt x="2910" y="653"/>
                  <a:pt x="2909" y="681"/>
                </a:cubicBezTo>
                <a:cubicBezTo>
                  <a:pt x="2909" y="708"/>
                  <a:pt x="2898" y="715"/>
                  <a:pt x="2891" y="743"/>
                </a:cubicBezTo>
                <a:cubicBezTo>
                  <a:pt x="2883" y="771"/>
                  <a:pt x="2911" y="843"/>
                  <a:pt x="2912" y="848"/>
                </a:cubicBezTo>
                <a:cubicBezTo>
                  <a:pt x="2912" y="854"/>
                  <a:pt x="2911" y="856"/>
                  <a:pt x="2887" y="882"/>
                </a:cubicBezTo>
                <a:cubicBezTo>
                  <a:pt x="2863" y="908"/>
                  <a:pt x="2745" y="1019"/>
                  <a:pt x="2716" y="1026"/>
                </a:cubicBezTo>
                <a:cubicBezTo>
                  <a:pt x="2686" y="1034"/>
                  <a:pt x="2584" y="1069"/>
                  <a:pt x="2584" y="1069"/>
                </a:cubicBezTo>
                <a:cubicBezTo>
                  <a:pt x="2584" y="1069"/>
                  <a:pt x="2566" y="986"/>
                  <a:pt x="2537" y="942"/>
                </a:cubicBezTo>
                <a:cubicBezTo>
                  <a:pt x="2508" y="899"/>
                  <a:pt x="2456" y="883"/>
                  <a:pt x="2452" y="877"/>
                </a:cubicBezTo>
                <a:cubicBezTo>
                  <a:pt x="2447" y="871"/>
                  <a:pt x="2451" y="822"/>
                  <a:pt x="2429" y="771"/>
                </a:cubicBezTo>
                <a:cubicBezTo>
                  <a:pt x="2408" y="721"/>
                  <a:pt x="2371" y="689"/>
                  <a:pt x="2371" y="689"/>
                </a:cubicBezTo>
                <a:cubicBezTo>
                  <a:pt x="2371" y="689"/>
                  <a:pt x="2387" y="653"/>
                  <a:pt x="2397" y="638"/>
                </a:cubicBezTo>
                <a:cubicBezTo>
                  <a:pt x="2406" y="622"/>
                  <a:pt x="2452" y="590"/>
                  <a:pt x="2468" y="582"/>
                </a:cubicBezTo>
                <a:cubicBezTo>
                  <a:pt x="2484" y="573"/>
                  <a:pt x="2519" y="576"/>
                  <a:pt x="2556" y="587"/>
                </a:cubicBezTo>
                <a:cubicBezTo>
                  <a:pt x="2593" y="599"/>
                  <a:pt x="2594" y="581"/>
                  <a:pt x="2604" y="553"/>
                </a:cubicBezTo>
                <a:cubicBezTo>
                  <a:pt x="2614" y="526"/>
                  <a:pt x="2609" y="513"/>
                  <a:pt x="2609" y="513"/>
                </a:cubicBezTo>
                <a:cubicBezTo>
                  <a:pt x="2609" y="513"/>
                  <a:pt x="2609" y="513"/>
                  <a:pt x="2617" y="507"/>
                </a:cubicBezTo>
                <a:cubicBezTo>
                  <a:pt x="2624" y="502"/>
                  <a:pt x="2622" y="497"/>
                  <a:pt x="2621" y="490"/>
                </a:cubicBezTo>
                <a:cubicBezTo>
                  <a:pt x="2620" y="483"/>
                  <a:pt x="2614" y="483"/>
                  <a:pt x="2613" y="479"/>
                </a:cubicBezTo>
                <a:cubicBezTo>
                  <a:pt x="2613" y="475"/>
                  <a:pt x="2627" y="469"/>
                  <a:pt x="2630" y="462"/>
                </a:cubicBezTo>
                <a:cubicBezTo>
                  <a:pt x="2634" y="456"/>
                  <a:pt x="2628" y="450"/>
                  <a:pt x="2627" y="442"/>
                </a:cubicBezTo>
                <a:cubicBezTo>
                  <a:pt x="2625" y="433"/>
                  <a:pt x="2629" y="425"/>
                  <a:pt x="2638" y="423"/>
                </a:cubicBezTo>
                <a:cubicBezTo>
                  <a:pt x="2647" y="420"/>
                  <a:pt x="2674" y="415"/>
                  <a:pt x="2673" y="401"/>
                </a:cubicBezTo>
                <a:cubicBezTo>
                  <a:pt x="2672" y="387"/>
                  <a:pt x="2643" y="335"/>
                  <a:pt x="2638" y="326"/>
                </a:cubicBezTo>
                <a:cubicBezTo>
                  <a:pt x="2633" y="318"/>
                  <a:pt x="2632" y="294"/>
                  <a:pt x="2643" y="277"/>
                </a:cubicBezTo>
                <a:cubicBezTo>
                  <a:pt x="2653" y="259"/>
                  <a:pt x="2651" y="233"/>
                  <a:pt x="2643" y="212"/>
                </a:cubicBezTo>
                <a:cubicBezTo>
                  <a:pt x="2636" y="191"/>
                  <a:pt x="2598" y="83"/>
                  <a:pt x="2534" y="56"/>
                </a:cubicBezTo>
                <a:cubicBezTo>
                  <a:pt x="2399" y="0"/>
                  <a:pt x="2211" y="71"/>
                  <a:pt x="2218" y="256"/>
                </a:cubicBezTo>
                <a:cubicBezTo>
                  <a:pt x="2221" y="329"/>
                  <a:pt x="2227" y="346"/>
                  <a:pt x="2222" y="383"/>
                </a:cubicBezTo>
                <a:cubicBezTo>
                  <a:pt x="2217" y="420"/>
                  <a:pt x="2206" y="459"/>
                  <a:pt x="2206" y="459"/>
                </a:cubicBezTo>
                <a:cubicBezTo>
                  <a:pt x="2206" y="459"/>
                  <a:pt x="2186" y="463"/>
                  <a:pt x="2140" y="467"/>
                </a:cubicBezTo>
                <a:cubicBezTo>
                  <a:pt x="2094" y="470"/>
                  <a:pt x="2053" y="485"/>
                  <a:pt x="2046" y="488"/>
                </a:cubicBezTo>
                <a:cubicBezTo>
                  <a:pt x="2039" y="490"/>
                  <a:pt x="1988" y="472"/>
                  <a:pt x="1905" y="464"/>
                </a:cubicBezTo>
                <a:cubicBezTo>
                  <a:pt x="1821" y="456"/>
                  <a:pt x="1705" y="486"/>
                  <a:pt x="1689" y="485"/>
                </a:cubicBezTo>
                <a:cubicBezTo>
                  <a:pt x="1674" y="484"/>
                  <a:pt x="1658" y="479"/>
                  <a:pt x="1643" y="485"/>
                </a:cubicBezTo>
                <a:cubicBezTo>
                  <a:pt x="1627" y="491"/>
                  <a:pt x="1617" y="508"/>
                  <a:pt x="1591" y="524"/>
                </a:cubicBezTo>
                <a:cubicBezTo>
                  <a:pt x="1566" y="539"/>
                  <a:pt x="1474" y="587"/>
                  <a:pt x="1389" y="676"/>
                </a:cubicBezTo>
                <a:cubicBezTo>
                  <a:pt x="1339" y="728"/>
                  <a:pt x="1294" y="784"/>
                  <a:pt x="1264" y="821"/>
                </a:cubicBezTo>
                <a:cubicBezTo>
                  <a:pt x="1264" y="821"/>
                  <a:pt x="1264" y="821"/>
                  <a:pt x="1264" y="821"/>
                </a:cubicBezTo>
                <a:cubicBezTo>
                  <a:pt x="1251" y="837"/>
                  <a:pt x="1226" y="845"/>
                  <a:pt x="1216" y="849"/>
                </a:cubicBezTo>
                <a:cubicBezTo>
                  <a:pt x="1200" y="860"/>
                  <a:pt x="1183" y="867"/>
                  <a:pt x="1167" y="877"/>
                </a:cubicBezTo>
                <a:cubicBezTo>
                  <a:pt x="1153" y="885"/>
                  <a:pt x="1140" y="894"/>
                  <a:pt x="1125" y="900"/>
                </a:cubicBezTo>
                <a:cubicBezTo>
                  <a:pt x="1120" y="904"/>
                  <a:pt x="1115" y="907"/>
                  <a:pt x="1109" y="911"/>
                </a:cubicBezTo>
                <a:cubicBezTo>
                  <a:pt x="1102" y="915"/>
                  <a:pt x="1093" y="918"/>
                  <a:pt x="1085" y="921"/>
                </a:cubicBezTo>
                <a:cubicBezTo>
                  <a:pt x="1078" y="924"/>
                  <a:pt x="1070" y="926"/>
                  <a:pt x="1063" y="929"/>
                </a:cubicBezTo>
                <a:cubicBezTo>
                  <a:pt x="1058" y="932"/>
                  <a:pt x="1054" y="934"/>
                  <a:pt x="1049" y="937"/>
                </a:cubicBezTo>
                <a:cubicBezTo>
                  <a:pt x="1040" y="941"/>
                  <a:pt x="1031" y="943"/>
                  <a:pt x="1021" y="948"/>
                </a:cubicBezTo>
                <a:cubicBezTo>
                  <a:pt x="1017" y="950"/>
                  <a:pt x="1015" y="952"/>
                  <a:pt x="1012" y="954"/>
                </a:cubicBezTo>
                <a:cubicBezTo>
                  <a:pt x="1010" y="955"/>
                  <a:pt x="1009" y="956"/>
                  <a:pt x="1008" y="956"/>
                </a:cubicBezTo>
                <a:cubicBezTo>
                  <a:pt x="1004" y="960"/>
                  <a:pt x="1008" y="965"/>
                  <a:pt x="1010" y="969"/>
                </a:cubicBezTo>
                <a:cubicBezTo>
                  <a:pt x="1016" y="978"/>
                  <a:pt x="1033" y="971"/>
                  <a:pt x="1039" y="969"/>
                </a:cubicBezTo>
                <a:cubicBezTo>
                  <a:pt x="1048" y="966"/>
                  <a:pt x="1058" y="961"/>
                  <a:pt x="1066" y="959"/>
                </a:cubicBezTo>
                <a:cubicBezTo>
                  <a:pt x="1073" y="958"/>
                  <a:pt x="1079" y="957"/>
                  <a:pt x="1085" y="956"/>
                </a:cubicBezTo>
                <a:cubicBezTo>
                  <a:pt x="1093" y="953"/>
                  <a:pt x="1103" y="947"/>
                  <a:pt x="1112" y="950"/>
                </a:cubicBezTo>
                <a:cubicBezTo>
                  <a:pt x="1113" y="952"/>
                  <a:pt x="1113" y="955"/>
                  <a:pt x="1113" y="958"/>
                </a:cubicBezTo>
                <a:cubicBezTo>
                  <a:pt x="1095" y="976"/>
                  <a:pt x="1076" y="984"/>
                  <a:pt x="1059" y="995"/>
                </a:cubicBezTo>
                <a:cubicBezTo>
                  <a:pt x="1050" y="1002"/>
                  <a:pt x="1041" y="1009"/>
                  <a:pt x="1033" y="1016"/>
                </a:cubicBezTo>
                <a:cubicBezTo>
                  <a:pt x="1025" y="1020"/>
                  <a:pt x="1017" y="1025"/>
                  <a:pt x="1009" y="1030"/>
                </a:cubicBezTo>
                <a:cubicBezTo>
                  <a:pt x="1005" y="1033"/>
                  <a:pt x="1002" y="1035"/>
                  <a:pt x="998" y="1038"/>
                </a:cubicBezTo>
                <a:cubicBezTo>
                  <a:pt x="987" y="1045"/>
                  <a:pt x="975" y="1052"/>
                  <a:pt x="984" y="1067"/>
                </a:cubicBezTo>
                <a:cubicBezTo>
                  <a:pt x="993" y="1081"/>
                  <a:pt x="1010" y="1064"/>
                  <a:pt x="1019" y="1059"/>
                </a:cubicBezTo>
                <a:cubicBezTo>
                  <a:pt x="1032" y="1053"/>
                  <a:pt x="1046" y="1042"/>
                  <a:pt x="1059" y="1035"/>
                </a:cubicBezTo>
                <a:cubicBezTo>
                  <a:pt x="1069" y="1030"/>
                  <a:pt x="1079" y="1027"/>
                  <a:pt x="1089" y="1021"/>
                </a:cubicBezTo>
                <a:cubicBezTo>
                  <a:pt x="1097" y="1016"/>
                  <a:pt x="1112" y="1001"/>
                  <a:pt x="1120" y="1002"/>
                </a:cubicBezTo>
                <a:cubicBezTo>
                  <a:pt x="1121" y="1005"/>
                  <a:pt x="1121" y="1007"/>
                  <a:pt x="1122" y="1009"/>
                </a:cubicBezTo>
                <a:cubicBezTo>
                  <a:pt x="1120" y="1015"/>
                  <a:pt x="1111" y="1024"/>
                  <a:pt x="1106" y="1029"/>
                </a:cubicBezTo>
                <a:cubicBezTo>
                  <a:pt x="1097" y="1038"/>
                  <a:pt x="1088" y="1047"/>
                  <a:pt x="1079" y="1056"/>
                </a:cubicBezTo>
                <a:cubicBezTo>
                  <a:pt x="1072" y="1062"/>
                  <a:pt x="1069" y="1070"/>
                  <a:pt x="1065" y="1077"/>
                </a:cubicBezTo>
                <a:cubicBezTo>
                  <a:pt x="1059" y="1087"/>
                  <a:pt x="1047" y="1104"/>
                  <a:pt x="1038" y="1111"/>
                </a:cubicBezTo>
                <a:cubicBezTo>
                  <a:pt x="1034" y="1116"/>
                  <a:pt x="1030" y="1121"/>
                  <a:pt x="1026" y="1125"/>
                </a:cubicBezTo>
                <a:cubicBezTo>
                  <a:pt x="1017" y="1134"/>
                  <a:pt x="1008" y="1144"/>
                  <a:pt x="1015" y="1154"/>
                </a:cubicBezTo>
                <a:cubicBezTo>
                  <a:pt x="1017" y="1157"/>
                  <a:pt x="1019" y="1157"/>
                  <a:pt x="1021" y="1158"/>
                </a:cubicBezTo>
                <a:cubicBezTo>
                  <a:pt x="1034" y="1165"/>
                  <a:pt x="1041" y="1152"/>
                  <a:pt x="1053" y="1142"/>
                </a:cubicBezTo>
                <a:cubicBezTo>
                  <a:pt x="1059" y="1137"/>
                  <a:pt x="1063" y="1130"/>
                  <a:pt x="1069" y="1125"/>
                </a:cubicBezTo>
                <a:cubicBezTo>
                  <a:pt x="1076" y="1117"/>
                  <a:pt x="1082" y="1110"/>
                  <a:pt x="1089" y="1103"/>
                </a:cubicBezTo>
                <a:cubicBezTo>
                  <a:pt x="1092" y="1100"/>
                  <a:pt x="1095" y="1097"/>
                  <a:pt x="1098" y="1094"/>
                </a:cubicBezTo>
                <a:cubicBezTo>
                  <a:pt x="1100" y="1091"/>
                  <a:pt x="1102" y="1088"/>
                  <a:pt x="1105" y="1085"/>
                </a:cubicBezTo>
                <a:cubicBezTo>
                  <a:pt x="1111" y="1078"/>
                  <a:pt x="1117" y="1071"/>
                  <a:pt x="1124" y="1064"/>
                </a:cubicBezTo>
                <a:cubicBezTo>
                  <a:pt x="1132" y="1056"/>
                  <a:pt x="1139" y="1046"/>
                  <a:pt x="1147" y="1040"/>
                </a:cubicBezTo>
                <a:cubicBezTo>
                  <a:pt x="1151" y="1044"/>
                  <a:pt x="1153" y="1048"/>
                  <a:pt x="1153" y="1051"/>
                </a:cubicBezTo>
                <a:cubicBezTo>
                  <a:pt x="1142" y="1068"/>
                  <a:pt x="1130" y="1084"/>
                  <a:pt x="1118" y="1100"/>
                </a:cubicBezTo>
                <a:cubicBezTo>
                  <a:pt x="1114" y="1108"/>
                  <a:pt x="1111" y="1116"/>
                  <a:pt x="1107" y="1123"/>
                </a:cubicBezTo>
                <a:cubicBezTo>
                  <a:pt x="1101" y="1135"/>
                  <a:pt x="1092" y="1146"/>
                  <a:pt x="1086" y="1158"/>
                </a:cubicBezTo>
                <a:cubicBezTo>
                  <a:pt x="1082" y="1167"/>
                  <a:pt x="1067" y="1193"/>
                  <a:pt x="1082" y="1196"/>
                </a:cubicBezTo>
                <a:cubicBezTo>
                  <a:pt x="1097" y="1200"/>
                  <a:pt x="1117" y="1171"/>
                  <a:pt x="1126" y="1156"/>
                </a:cubicBezTo>
                <a:cubicBezTo>
                  <a:pt x="1132" y="1144"/>
                  <a:pt x="1143" y="1135"/>
                  <a:pt x="1150" y="1123"/>
                </a:cubicBezTo>
                <a:cubicBezTo>
                  <a:pt x="1164" y="1099"/>
                  <a:pt x="1184" y="1071"/>
                  <a:pt x="1205" y="1053"/>
                </a:cubicBezTo>
                <a:cubicBezTo>
                  <a:pt x="1210" y="1049"/>
                  <a:pt x="1214" y="1045"/>
                  <a:pt x="1218" y="1040"/>
                </a:cubicBezTo>
                <a:cubicBezTo>
                  <a:pt x="1223" y="1038"/>
                  <a:pt x="1227" y="1035"/>
                  <a:pt x="1232" y="1033"/>
                </a:cubicBezTo>
                <a:cubicBezTo>
                  <a:pt x="1234" y="1031"/>
                  <a:pt x="1236" y="1029"/>
                  <a:pt x="1238" y="1029"/>
                </a:cubicBezTo>
                <a:cubicBezTo>
                  <a:pt x="1238" y="1029"/>
                  <a:pt x="1238" y="1030"/>
                  <a:pt x="1238" y="1030"/>
                </a:cubicBezTo>
                <a:cubicBezTo>
                  <a:pt x="1240" y="1040"/>
                  <a:pt x="1234" y="1050"/>
                  <a:pt x="1232" y="1060"/>
                </a:cubicBezTo>
                <a:cubicBezTo>
                  <a:pt x="1226" y="1080"/>
                  <a:pt x="1218" y="1098"/>
                  <a:pt x="1217" y="1118"/>
                </a:cubicBezTo>
                <a:cubicBezTo>
                  <a:pt x="1217" y="1127"/>
                  <a:pt x="1216" y="1143"/>
                  <a:pt x="1228" y="1150"/>
                </a:cubicBezTo>
                <a:cubicBezTo>
                  <a:pt x="1235" y="1154"/>
                  <a:pt x="1241" y="1140"/>
                  <a:pt x="1244" y="1134"/>
                </a:cubicBezTo>
                <a:cubicBezTo>
                  <a:pt x="1246" y="1128"/>
                  <a:pt x="1249" y="1121"/>
                  <a:pt x="1252" y="1114"/>
                </a:cubicBezTo>
                <a:cubicBezTo>
                  <a:pt x="1255" y="1107"/>
                  <a:pt x="1259" y="1100"/>
                  <a:pt x="1263" y="1094"/>
                </a:cubicBezTo>
                <a:cubicBezTo>
                  <a:pt x="1265" y="1087"/>
                  <a:pt x="1266" y="1079"/>
                  <a:pt x="1268" y="1072"/>
                </a:cubicBezTo>
                <a:cubicBezTo>
                  <a:pt x="1270" y="1065"/>
                  <a:pt x="1272" y="1058"/>
                  <a:pt x="1274" y="1051"/>
                </a:cubicBezTo>
                <a:cubicBezTo>
                  <a:pt x="1278" y="1043"/>
                  <a:pt x="1284" y="1035"/>
                  <a:pt x="1286" y="1027"/>
                </a:cubicBezTo>
                <a:cubicBezTo>
                  <a:pt x="1289" y="1017"/>
                  <a:pt x="1292" y="1007"/>
                  <a:pt x="1295" y="997"/>
                </a:cubicBezTo>
                <a:cubicBezTo>
                  <a:pt x="1297" y="989"/>
                  <a:pt x="1300" y="981"/>
                  <a:pt x="1303" y="974"/>
                </a:cubicBezTo>
                <a:cubicBezTo>
                  <a:pt x="1307" y="975"/>
                  <a:pt x="1336" y="904"/>
                  <a:pt x="1342" y="893"/>
                </a:cubicBezTo>
                <a:cubicBezTo>
                  <a:pt x="1342" y="892"/>
                  <a:pt x="1341" y="891"/>
                  <a:pt x="1341" y="890"/>
                </a:cubicBezTo>
                <a:cubicBezTo>
                  <a:pt x="1376" y="864"/>
                  <a:pt x="1416" y="833"/>
                  <a:pt x="1443" y="816"/>
                </a:cubicBezTo>
                <a:cubicBezTo>
                  <a:pt x="1491" y="786"/>
                  <a:pt x="1578" y="749"/>
                  <a:pt x="1632" y="729"/>
                </a:cubicBezTo>
                <a:cubicBezTo>
                  <a:pt x="1686" y="708"/>
                  <a:pt x="1722" y="676"/>
                  <a:pt x="1722" y="676"/>
                </a:cubicBezTo>
                <a:cubicBezTo>
                  <a:pt x="1722" y="676"/>
                  <a:pt x="1729" y="680"/>
                  <a:pt x="1749" y="695"/>
                </a:cubicBezTo>
                <a:cubicBezTo>
                  <a:pt x="1769" y="709"/>
                  <a:pt x="1834" y="723"/>
                  <a:pt x="1843" y="724"/>
                </a:cubicBezTo>
                <a:cubicBezTo>
                  <a:pt x="1843" y="724"/>
                  <a:pt x="1800" y="781"/>
                  <a:pt x="1719" y="900"/>
                </a:cubicBezTo>
                <a:cubicBezTo>
                  <a:pt x="1639" y="1019"/>
                  <a:pt x="1580" y="1204"/>
                  <a:pt x="1529" y="1309"/>
                </a:cubicBezTo>
                <a:cubicBezTo>
                  <a:pt x="1519" y="1330"/>
                  <a:pt x="1509" y="1348"/>
                  <a:pt x="1500" y="1362"/>
                </a:cubicBezTo>
                <a:close/>
                <a:moveTo>
                  <a:pt x="326" y="2993"/>
                </a:moveTo>
                <a:cubicBezTo>
                  <a:pt x="325" y="2993"/>
                  <a:pt x="323" y="2993"/>
                  <a:pt x="323" y="2993"/>
                </a:cubicBezTo>
                <a:cubicBezTo>
                  <a:pt x="323" y="2993"/>
                  <a:pt x="339" y="2968"/>
                  <a:pt x="326" y="2993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768487C-0078-24B0-3FCC-E23B949C87B0}"/>
              </a:ext>
            </a:extLst>
          </p:cNvPr>
          <p:cNvCxnSpPr>
            <a:cxnSpLocks/>
          </p:cNvCxnSpPr>
          <p:nvPr/>
        </p:nvCxnSpPr>
        <p:spPr>
          <a:xfrm>
            <a:off x="863600" y="1123255"/>
            <a:ext cx="0" cy="2651039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99A68C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4A09EC5-24F4-AC99-D816-DB9ACF78DF16}"/>
              </a:ext>
            </a:extLst>
          </p:cNvPr>
          <p:cNvGrpSpPr/>
          <p:nvPr/>
        </p:nvGrpSpPr>
        <p:grpSpPr>
          <a:xfrm>
            <a:off x="907142" y="1102481"/>
            <a:ext cx="2245128" cy="655034"/>
            <a:chOff x="6068496" y="1372005"/>
            <a:chExt cx="2245128" cy="65503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6FB4F20-C2E1-C5A9-8CF9-00233BF58DA0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87010FC-65B7-48AB-9ECB-8C87C02131F6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07CC1C3C-8EDF-F8C2-70A8-5EF2F5CE3E98}"/>
              </a:ext>
            </a:extLst>
          </p:cNvPr>
          <p:cNvCxnSpPr>
            <a:cxnSpLocks/>
          </p:cNvCxnSpPr>
          <p:nvPr/>
        </p:nvCxnSpPr>
        <p:spPr>
          <a:xfrm>
            <a:off x="1859575" y="2188716"/>
            <a:ext cx="0" cy="1416745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99A68C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BAB31E2-B3D0-AA6F-8F52-EAF757AE4B69}"/>
              </a:ext>
            </a:extLst>
          </p:cNvPr>
          <p:cNvGrpSpPr/>
          <p:nvPr/>
        </p:nvGrpSpPr>
        <p:grpSpPr>
          <a:xfrm>
            <a:off x="1903117" y="2167942"/>
            <a:ext cx="1704029" cy="1024366"/>
            <a:chOff x="6068496" y="1372005"/>
            <a:chExt cx="1704029" cy="102436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98A2308-3642-A580-2DF8-1A22ED74731C}"/>
                </a:ext>
              </a:extLst>
            </p:cNvPr>
            <p:cNvSpPr txBox="1"/>
            <p:nvPr/>
          </p:nvSpPr>
          <p:spPr>
            <a:xfrm>
              <a:off x="6068496" y="1581661"/>
              <a:ext cx="1704029" cy="814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 板网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www.51pptmob 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D6A71F1-0311-2587-080A-5686FDBC1222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BC28B85A-A3A0-B4B8-C7EE-A0DD4AE8CF6B}"/>
              </a:ext>
            </a:extLst>
          </p:cNvPr>
          <p:cNvCxnSpPr>
            <a:cxnSpLocks/>
          </p:cNvCxnSpPr>
          <p:nvPr/>
        </p:nvCxnSpPr>
        <p:spPr>
          <a:xfrm>
            <a:off x="3881236" y="1123255"/>
            <a:ext cx="0" cy="2927583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99A68C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44B687-6BEF-AD05-FBE7-03CFBB20A080}"/>
              </a:ext>
            </a:extLst>
          </p:cNvPr>
          <p:cNvGrpSpPr/>
          <p:nvPr/>
        </p:nvGrpSpPr>
        <p:grpSpPr>
          <a:xfrm>
            <a:off x="3924778" y="1103951"/>
            <a:ext cx="2245128" cy="655034"/>
            <a:chOff x="6068496" y="1372005"/>
            <a:chExt cx="2245128" cy="65503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5ED4248-F8A6-F845-47F6-4E8CFDAE0A31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42C639B-D1F6-2F34-0FF0-5D9DD9036F98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2AC3751-1A23-AAC0-D01A-D15CB3D29E93}"/>
              </a:ext>
            </a:extLst>
          </p:cNvPr>
          <p:cNvCxnSpPr>
            <a:cxnSpLocks/>
          </p:cNvCxnSpPr>
          <p:nvPr/>
        </p:nvCxnSpPr>
        <p:spPr>
          <a:xfrm>
            <a:off x="6126363" y="1386912"/>
            <a:ext cx="0" cy="1416745"/>
          </a:xfrm>
          <a:prstGeom prst="line">
            <a:avLst/>
          </a:prstGeom>
          <a:ln w="25400">
            <a:gradFill>
              <a:gsLst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  <a:gs pos="0">
                  <a:srgbClr val="99A68C"/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E00217F-6BE4-1E86-AC0F-0C0A8B1F5209}"/>
              </a:ext>
            </a:extLst>
          </p:cNvPr>
          <p:cNvGrpSpPr/>
          <p:nvPr/>
        </p:nvGrpSpPr>
        <p:grpSpPr>
          <a:xfrm>
            <a:off x="6169905" y="1366138"/>
            <a:ext cx="1704029" cy="839700"/>
            <a:chOff x="6068496" y="1372005"/>
            <a:chExt cx="1704029" cy="8397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C8D8138-AAC3-5FEF-7533-FFAB067EDC90}"/>
                </a:ext>
              </a:extLst>
            </p:cNvPr>
            <p:cNvSpPr txBox="1"/>
            <p:nvPr/>
          </p:nvSpPr>
          <p:spPr>
            <a:xfrm>
              <a:off x="6068496" y="1581661"/>
              <a:ext cx="1704029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AF933FE-556C-E33B-11EF-E7BCF56D11B0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6973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8215" y="788514"/>
            <a:ext cx="7183377" cy="10152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8213" y="3673988"/>
            <a:ext cx="7459182" cy="954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6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247900" y="2383234"/>
            <a:ext cx="4648200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847" y="2461840"/>
            <a:ext cx="339933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工作总结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工作汇报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项目介绍  </a:t>
            </a:r>
            <a:r>
              <a:rPr lang="en-US" altLang="zh-CN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1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策划方案</a:t>
            </a:r>
            <a:endParaRPr lang="en-US" altLang="zh-CN" sz="11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9" name="图片 168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370676"/>
            <a:ext cx="8939184" cy="1774412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836340F1-CB12-DD20-C9EF-966B51B9788E}"/>
              </a:ext>
            </a:extLst>
          </p:cNvPr>
          <p:cNvSpPr txBox="1"/>
          <p:nvPr/>
        </p:nvSpPr>
        <p:spPr>
          <a:xfrm>
            <a:off x="2347912" y="1478066"/>
            <a:ext cx="44481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4000">
                <a:blipFill>
                  <a:blip r:embed="rId4"/>
                  <a:tile tx="0" ty="0" sx="100000" sy="100000" flip="none" algn="tl"/>
                </a:blip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807022A0-E345-F6F7-8E55-939ED49ED9CD}"/>
              </a:ext>
            </a:extLst>
          </p:cNvPr>
          <p:cNvGrpSpPr/>
          <p:nvPr/>
        </p:nvGrpSpPr>
        <p:grpSpPr>
          <a:xfrm>
            <a:off x="3118421" y="3049360"/>
            <a:ext cx="2907155" cy="265600"/>
            <a:chOff x="4289813" y="5868701"/>
            <a:chExt cx="1569374" cy="265600"/>
          </a:xfrm>
        </p:grpSpPr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id="{44B3DE9C-19DF-9EBE-3C1E-B8179A56B9B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79" name="文本框 178">
              <a:extLst>
                <a:ext uri="{FF2B5EF4-FFF2-40B4-BE49-F238E27FC236}">
                  <a16:creationId xmlns:a16="http://schemas.microsoft.com/office/drawing/2014/main" id="{08045FCC-858C-7954-FE66-3A9E786BAD03}"/>
                </a:ext>
              </a:extLst>
            </p:cNvPr>
            <p:cNvSpPr txBox="1"/>
            <p:nvPr/>
          </p:nvSpPr>
          <p:spPr>
            <a:xfrm>
              <a:off x="5142313" y="5872691"/>
              <a:ext cx="71687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050" dirty="0">
                  <a:solidFill>
                    <a:schemeClr val="bg1">
                      <a:lumMod val="6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2023.05.10</a:t>
              </a:r>
              <a:endParaRPr lang="zh-CN" altLang="en-US" sz="105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grpSp>
        <p:nvGrpSpPr>
          <p:cNvPr id="7" name="组合 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55F0409A-D2D9-2E31-1E3E-3DA29B0EB2D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4D35DAF4-3F3D-565B-7E76-5020E4AE636E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F14CD39-3BD3-C121-5270-F5FADC7387C7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文本框-2_矢量">
              <a:extLst>
                <a:ext uri="{FF2B5EF4-FFF2-40B4-BE49-F238E27FC236}">
                  <a16:creationId xmlns:a16="http://schemas.microsoft.com/office/drawing/2014/main" id="{DB476364-DC4D-BE61-16A0-997CFE16C2A4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3C18A46-E6A1-D46F-A179-608B7098734D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F19CAB4-C71B-C984-57F6-5708CD6D099B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139AE799-C253-5A7B-98A7-670458ED35E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>
                  <a:defRPr>
                    <a:solidFill>
                      <a:schemeClr val="lt1"/>
                    </a:solidFill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36412BAB-CC4F-3AD3-B323-30F07AE2994E}"/>
              </a:ext>
            </a:extLst>
          </p:cNvPr>
          <p:cNvSpPr txBox="1"/>
          <p:nvPr/>
        </p:nvSpPr>
        <p:spPr>
          <a:xfrm>
            <a:off x="5958901" y="700848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202X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1861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图片 187">
            <a:extLst>
              <a:ext uri="{FF2B5EF4-FFF2-40B4-BE49-F238E27FC236}">
                <a16:creationId xmlns:a16="http://schemas.microsoft.com/office/drawing/2014/main" id="{35A3EFA9-4933-0971-F318-0028461D9E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3600" y="464936"/>
            <a:ext cx="7716271" cy="3574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764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724" y="3765830"/>
            <a:ext cx="6948459" cy="137925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07250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11" y="2224644"/>
            <a:ext cx="1231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0605C-B6A8-4E0B-EFCA-0DD94205097C}"/>
              </a:ext>
            </a:extLst>
          </p:cNvPr>
          <p:cNvSpPr txBox="1"/>
          <p:nvPr/>
        </p:nvSpPr>
        <p:spPr>
          <a:xfrm>
            <a:off x="3942110" y="950330"/>
            <a:ext cx="12442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en-US" altLang="zh-CN" sz="8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01</a:t>
            </a:r>
            <a:endParaRPr lang="zh-CN" altLang="en-US" sz="80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5BF539-2B82-13D3-34D6-CD8B15804FC5}"/>
              </a:ext>
            </a:extLst>
          </p:cNvPr>
          <p:cNvSpPr txBox="1"/>
          <p:nvPr/>
        </p:nvSpPr>
        <p:spPr>
          <a:xfrm>
            <a:off x="1933575" y="2749322"/>
            <a:ext cx="5276850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 </a:t>
            </a: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51PPT</a:t>
            </a: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模板网，幻灯片演 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51PPT</a:t>
            </a: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模板网 唯一访问网址：</a:t>
            </a:r>
            <a:r>
              <a:rPr lang="en-US" altLang="zh-CN" sz="800" b="1" dirty="0">
                <a:blipFill>
                  <a:blip r:embed="rId5"/>
                  <a:stretch>
                    <a:fillRect/>
                  </a:stretch>
                </a:blipFill>
              </a:rPr>
              <a:t>www.51pptmob an.com</a:t>
            </a:r>
            <a:endParaRPr lang="zh-CN" altLang="en-US" sz="800" b="1" dirty="0">
              <a:blipFill>
                <a:blip r:embed="rId5"/>
                <a:stretch>
                  <a:fillRect/>
                </a:stretch>
              </a:blipFill>
            </a:endParaRPr>
          </a:p>
        </p:txBody>
      </p:sp>
    </p:spTree>
    <p:extLst>
      <p:ext uri="{BB962C8B-B14F-4D97-AF65-F5344CB8AC3E}">
        <p14:creationId xmlns:p14="http://schemas.microsoft.com/office/powerpoint/2010/main" val="2378040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11" y="246371"/>
            <a:ext cx="1231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淘宝店chenying0907 35">
            <a:extLst>
              <a:ext uri="{FF2B5EF4-FFF2-40B4-BE49-F238E27FC236}">
                <a16:creationId xmlns:a16="http://schemas.microsoft.com/office/drawing/2014/main" id="{4A2CDD3F-FBCB-AFC1-6640-28F57964ACFA}"/>
              </a:ext>
            </a:extLst>
          </p:cNvPr>
          <p:cNvSpPr>
            <a:spLocks noEditPoints="1"/>
          </p:cNvSpPr>
          <p:nvPr/>
        </p:nvSpPr>
        <p:spPr bwMode="auto">
          <a:xfrm>
            <a:off x="6851713" y="2574785"/>
            <a:ext cx="193810" cy="24686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淘宝店chenying0907 14">
            <a:extLst>
              <a:ext uri="{FF2B5EF4-FFF2-40B4-BE49-F238E27FC236}">
                <a16:creationId xmlns:a16="http://schemas.microsoft.com/office/drawing/2014/main" id="{8775D633-CD30-BCB0-D48C-004D8C7E69F4}"/>
              </a:ext>
            </a:extLst>
          </p:cNvPr>
          <p:cNvSpPr>
            <a:spLocks/>
          </p:cNvSpPr>
          <p:nvPr/>
        </p:nvSpPr>
        <p:spPr bwMode="auto">
          <a:xfrm>
            <a:off x="6384396" y="2400115"/>
            <a:ext cx="934637" cy="631359"/>
          </a:xfrm>
          <a:custGeom>
            <a:avLst/>
            <a:gdLst>
              <a:gd name="T0" fmla="*/ 445 w 656"/>
              <a:gd name="T1" fmla="*/ 0 h 443"/>
              <a:gd name="T2" fmla="*/ 0 w 656"/>
              <a:gd name="T3" fmla="*/ 0 h 443"/>
              <a:gd name="T4" fmla="*/ 211 w 656"/>
              <a:gd name="T5" fmla="*/ 220 h 443"/>
              <a:gd name="T6" fmla="*/ 0 w 656"/>
              <a:gd name="T7" fmla="*/ 443 h 443"/>
              <a:gd name="T8" fmla="*/ 445 w 656"/>
              <a:gd name="T9" fmla="*/ 443 h 443"/>
              <a:gd name="T10" fmla="*/ 656 w 656"/>
              <a:gd name="T11" fmla="*/ 220 h 443"/>
              <a:gd name="T12" fmla="*/ 445 w 656"/>
              <a:gd name="T13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443">
                <a:moveTo>
                  <a:pt x="445" y="0"/>
                </a:moveTo>
                <a:lnTo>
                  <a:pt x="0" y="0"/>
                </a:lnTo>
                <a:lnTo>
                  <a:pt x="211" y="220"/>
                </a:lnTo>
                <a:lnTo>
                  <a:pt x="0" y="443"/>
                </a:lnTo>
                <a:lnTo>
                  <a:pt x="445" y="443"/>
                </a:lnTo>
                <a:lnTo>
                  <a:pt x="656" y="220"/>
                </a:lnTo>
                <a:lnTo>
                  <a:pt x="445" y="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淘宝店chenying0907 6">
            <a:extLst>
              <a:ext uri="{FF2B5EF4-FFF2-40B4-BE49-F238E27FC236}">
                <a16:creationId xmlns:a16="http://schemas.microsoft.com/office/drawing/2014/main" id="{0F037A4C-A49A-5B05-59E7-59DFD1519C6B}"/>
              </a:ext>
            </a:extLst>
          </p:cNvPr>
          <p:cNvSpPr>
            <a:spLocks/>
          </p:cNvSpPr>
          <p:nvPr/>
        </p:nvSpPr>
        <p:spPr bwMode="auto">
          <a:xfrm>
            <a:off x="1825191" y="2400115"/>
            <a:ext cx="936062" cy="631359"/>
          </a:xfrm>
          <a:custGeom>
            <a:avLst/>
            <a:gdLst>
              <a:gd name="T0" fmla="*/ 445 w 657"/>
              <a:gd name="T1" fmla="*/ 443 h 443"/>
              <a:gd name="T2" fmla="*/ 0 w 657"/>
              <a:gd name="T3" fmla="*/ 443 h 443"/>
              <a:gd name="T4" fmla="*/ 211 w 657"/>
              <a:gd name="T5" fmla="*/ 220 h 443"/>
              <a:gd name="T6" fmla="*/ 0 w 657"/>
              <a:gd name="T7" fmla="*/ 0 h 443"/>
              <a:gd name="T8" fmla="*/ 445 w 657"/>
              <a:gd name="T9" fmla="*/ 0 h 443"/>
              <a:gd name="T10" fmla="*/ 657 w 657"/>
              <a:gd name="T11" fmla="*/ 220 h 443"/>
              <a:gd name="T12" fmla="*/ 445 w 657"/>
              <a:gd name="T13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5" y="443"/>
                </a:moveTo>
                <a:lnTo>
                  <a:pt x="0" y="443"/>
                </a:lnTo>
                <a:lnTo>
                  <a:pt x="211" y="220"/>
                </a:lnTo>
                <a:lnTo>
                  <a:pt x="0" y="0"/>
                </a:lnTo>
                <a:lnTo>
                  <a:pt x="445" y="0"/>
                </a:lnTo>
                <a:lnTo>
                  <a:pt x="657" y="220"/>
                </a:lnTo>
                <a:lnTo>
                  <a:pt x="445" y="443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淘宝店chenying0907 7">
            <a:extLst>
              <a:ext uri="{FF2B5EF4-FFF2-40B4-BE49-F238E27FC236}">
                <a16:creationId xmlns:a16="http://schemas.microsoft.com/office/drawing/2014/main" id="{691C70D7-0A31-CC29-9855-5671D3CBBDB7}"/>
              </a:ext>
            </a:extLst>
          </p:cNvPr>
          <p:cNvSpPr>
            <a:spLocks/>
          </p:cNvSpPr>
          <p:nvPr/>
        </p:nvSpPr>
        <p:spPr bwMode="auto">
          <a:xfrm>
            <a:off x="2265441" y="2400115"/>
            <a:ext cx="596971" cy="942051"/>
          </a:xfrm>
          <a:custGeom>
            <a:avLst/>
            <a:gdLst>
              <a:gd name="T0" fmla="*/ 205 w 419"/>
              <a:gd name="T1" fmla="*/ 0 h 661"/>
              <a:gd name="T2" fmla="*/ 419 w 419"/>
              <a:gd name="T3" fmla="*/ 220 h 661"/>
              <a:gd name="T4" fmla="*/ 0 w 419"/>
              <a:gd name="T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0"/>
                </a:moveTo>
                <a:lnTo>
                  <a:pt x="419" y="220"/>
                </a:lnTo>
                <a:lnTo>
                  <a:pt x="0" y="661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淘宝店chenying0907 8">
            <a:extLst>
              <a:ext uri="{FF2B5EF4-FFF2-40B4-BE49-F238E27FC236}">
                <a16:creationId xmlns:a16="http://schemas.microsoft.com/office/drawing/2014/main" id="{0FA627F7-274C-1038-2286-D149FE96333C}"/>
              </a:ext>
            </a:extLst>
          </p:cNvPr>
          <p:cNvSpPr>
            <a:spLocks/>
          </p:cNvSpPr>
          <p:nvPr/>
        </p:nvSpPr>
        <p:spPr bwMode="auto">
          <a:xfrm>
            <a:off x="3342552" y="2400115"/>
            <a:ext cx="936062" cy="631359"/>
          </a:xfrm>
          <a:custGeom>
            <a:avLst/>
            <a:gdLst>
              <a:gd name="T0" fmla="*/ 445 w 657"/>
              <a:gd name="T1" fmla="*/ 0 h 443"/>
              <a:gd name="T2" fmla="*/ 0 w 657"/>
              <a:gd name="T3" fmla="*/ 0 h 443"/>
              <a:gd name="T4" fmla="*/ 212 w 657"/>
              <a:gd name="T5" fmla="*/ 220 h 443"/>
              <a:gd name="T6" fmla="*/ 0 w 657"/>
              <a:gd name="T7" fmla="*/ 443 h 443"/>
              <a:gd name="T8" fmla="*/ 445 w 657"/>
              <a:gd name="T9" fmla="*/ 443 h 443"/>
              <a:gd name="T10" fmla="*/ 657 w 657"/>
              <a:gd name="T11" fmla="*/ 220 h 443"/>
              <a:gd name="T12" fmla="*/ 445 w 657"/>
              <a:gd name="T13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5" y="0"/>
                </a:moveTo>
                <a:lnTo>
                  <a:pt x="0" y="0"/>
                </a:lnTo>
                <a:lnTo>
                  <a:pt x="212" y="220"/>
                </a:lnTo>
                <a:lnTo>
                  <a:pt x="0" y="443"/>
                </a:lnTo>
                <a:lnTo>
                  <a:pt x="445" y="443"/>
                </a:lnTo>
                <a:lnTo>
                  <a:pt x="657" y="220"/>
                </a:lnTo>
                <a:lnTo>
                  <a:pt x="445" y="0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淘宝店chenying0907 9">
            <a:extLst>
              <a:ext uri="{FF2B5EF4-FFF2-40B4-BE49-F238E27FC236}">
                <a16:creationId xmlns:a16="http://schemas.microsoft.com/office/drawing/2014/main" id="{4D770A99-71A9-8D7B-D577-A1257E236F11}"/>
              </a:ext>
            </a:extLst>
          </p:cNvPr>
          <p:cNvSpPr>
            <a:spLocks/>
          </p:cNvSpPr>
          <p:nvPr/>
        </p:nvSpPr>
        <p:spPr bwMode="auto">
          <a:xfrm>
            <a:off x="3782800" y="2089423"/>
            <a:ext cx="596971" cy="942051"/>
          </a:xfrm>
          <a:custGeom>
            <a:avLst/>
            <a:gdLst>
              <a:gd name="T0" fmla="*/ 205 w 419"/>
              <a:gd name="T1" fmla="*/ 661 h 661"/>
              <a:gd name="T2" fmla="*/ 419 w 419"/>
              <a:gd name="T3" fmla="*/ 438 h 661"/>
              <a:gd name="T4" fmla="*/ 0 w 419"/>
              <a:gd name="T5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661"/>
                </a:moveTo>
                <a:lnTo>
                  <a:pt x="419" y="438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淘宝店chenying0907 10">
            <a:extLst>
              <a:ext uri="{FF2B5EF4-FFF2-40B4-BE49-F238E27FC236}">
                <a16:creationId xmlns:a16="http://schemas.microsoft.com/office/drawing/2014/main" id="{0994A404-875E-3BFE-6BFA-FE743BF69E5F}"/>
              </a:ext>
            </a:extLst>
          </p:cNvPr>
          <p:cNvSpPr>
            <a:spLocks/>
          </p:cNvSpPr>
          <p:nvPr/>
        </p:nvSpPr>
        <p:spPr bwMode="auto">
          <a:xfrm>
            <a:off x="4865610" y="2400115"/>
            <a:ext cx="936062" cy="631359"/>
          </a:xfrm>
          <a:custGeom>
            <a:avLst/>
            <a:gdLst>
              <a:gd name="T0" fmla="*/ 446 w 657"/>
              <a:gd name="T1" fmla="*/ 443 h 443"/>
              <a:gd name="T2" fmla="*/ 0 w 657"/>
              <a:gd name="T3" fmla="*/ 443 h 443"/>
              <a:gd name="T4" fmla="*/ 212 w 657"/>
              <a:gd name="T5" fmla="*/ 220 h 443"/>
              <a:gd name="T6" fmla="*/ 0 w 657"/>
              <a:gd name="T7" fmla="*/ 0 h 443"/>
              <a:gd name="T8" fmla="*/ 446 w 657"/>
              <a:gd name="T9" fmla="*/ 0 h 443"/>
              <a:gd name="T10" fmla="*/ 657 w 657"/>
              <a:gd name="T11" fmla="*/ 220 h 443"/>
              <a:gd name="T12" fmla="*/ 446 w 657"/>
              <a:gd name="T13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7" h="443">
                <a:moveTo>
                  <a:pt x="446" y="443"/>
                </a:moveTo>
                <a:lnTo>
                  <a:pt x="0" y="443"/>
                </a:lnTo>
                <a:lnTo>
                  <a:pt x="212" y="220"/>
                </a:lnTo>
                <a:lnTo>
                  <a:pt x="0" y="0"/>
                </a:lnTo>
                <a:lnTo>
                  <a:pt x="446" y="0"/>
                </a:lnTo>
                <a:lnTo>
                  <a:pt x="657" y="220"/>
                </a:lnTo>
                <a:lnTo>
                  <a:pt x="446" y="443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淘宝店chenying0907 11">
            <a:extLst>
              <a:ext uri="{FF2B5EF4-FFF2-40B4-BE49-F238E27FC236}">
                <a16:creationId xmlns:a16="http://schemas.microsoft.com/office/drawing/2014/main" id="{B2E127EA-3D1B-D4DD-F80A-BA073DC26846}"/>
              </a:ext>
            </a:extLst>
          </p:cNvPr>
          <p:cNvSpPr>
            <a:spLocks/>
          </p:cNvSpPr>
          <p:nvPr/>
        </p:nvSpPr>
        <p:spPr bwMode="auto">
          <a:xfrm>
            <a:off x="5305859" y="2400115"/>
            <a:ext cx="598396" cy="942051"/>
          </a:xfrm>
          <a:custGeom>
            <a:avLst/>
            <a:gdLst>
              <a:gd name="T0" fmla="*/ 206 w 420"/>
              <a:gd name="T1" fmla="*/ 0 h 661"/>
              <a:gd name="T2" fmla="*/ 420 w 420"/>
              <a:gd name="T3" fmla="*/ 220 h 661"/>
              <a:gd name="T4" fmla="*/ 0 w 420"/>
              <a:gd name="T5" fmla="*/ 661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0" h="661">
                <a:moveTo>
                  <a:pt x="206" y="0"/>
                </a:moveTo>
                <a:lnTo>
                  <a:pt x="420" y="220"/>
                </a:lnTo>
                <a:lnTo>
                  <a:pt x="0" y="661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淘宝店chenying0907 15">
            <a:extLst>
              <a:ext uri="{FF2B5EF4-FFF2-40B4-BE49-F238E27FC236}">
                <a16:creationId xmlns:a16="http://schemas.microsoft.com/office/drawing/2014/main" id="{5982A0F6-CBA7-174E-0FC6-873A8E28B639}"/>
              </a:ext>
            </a:extLst>
          </p:cNvPr>
          <p:cNvSpPr>
            <a:spLocks/>
          </p:cNvSpPr>
          <p:nvPr/>
        </p:nvSpPr>
        <p:spPr bwMode="auto">
          <a:xfrm>
            <a:off x="6824645" y="2089423"/>
            <a:ext cx="596971" cy="942051"/>
          </a:xfrm>
          <a:custGeom>
            <a:avLst/>
            <a:gdLst>
              <a:gd name="T0" fmla="*/ 205 w 419"/>
              <a:gd name="T1" fmla="*/ 661 h 661"/>
              <a:gd name="T2" fmla="*/ 419 w 419"/>
              <a:gd name="T3" fmla="*/ 438 h 661"/>
              <a:gd name="T4" fmla="*/ 0 w 419"/>
              <a:gd name="T5" fmla="*/ 0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" h="661">
                <a:moveTo>
                  <a:pt x="205" y="661"/>
                </a:moveTo>
                <a:lnTo>
                  <a:pt x="419" y="438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  <a:headEnd type="none"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B859043-0B12-6E3B-EB5C-B7E745B6B726}"/>
              </a:ext>
            </a:extLst>
          </p:cNvPr>
          <p:cNvGrpSpPr/>
          <p:nvPr/>
        </p:nvGrpSpPr>
        <p:grpSpPr>
          <a:xfrm>
            <a:off x="2134642" y="3419358"/>
            <a:ext cx="2730967" cy="655034"/>
            <a:chOff x="6068495" y="1372005"/>
            <a:chExt cx="2730967" cy="65503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992D869-B79B-EE4A-39C9-3237130F5E30}"/>
                </a:ext>
              </a:extLst>
            </p:cNvPr>
            <p:cNvSpPr txBox="1"/>
            <p:nvPr/>
          </p:nvSpPr>
          <p:spPr>
            <a:xfrm>
              <a:off x="6068495" y="1581661"/>
              <a:ext cx="2730967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 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唯一访问网址：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 moban.com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53803F7-EB0C-1364-480D-D70D22993C39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6CC6B53-211A-2D4D-24C0-0F5148CCA07C}"/>
              </a:ext>
            </a:extLst>
          </p:cNvPr>
          <p:cNvGrpSpPr/>
          <p:nvPr/>
        </p:nvGrpSpPr>
        <p:grpSpPr>
          <a:xfrm>
            <a:off x="5160885" y="3419358"/>
            <a:ext cx="2245128" cy="655034"/>
            <a:chOff x="6068496" y="1372005"/>
            <a:chExt cx="2245128" cy="65503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FA9AFB7-5ED2-FB1A-232F-E640CA62F80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5BDA00E-DF91-A1CA-C9BA-548789FEA31F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88ACFE2-A492-A069-AB56-2540F54DFD95}"/>
              </a:ext>
            </a:extLst>
          </p:cNvPr>
          <p:cNvGrpSpPr/>
          <p:nvPr/>
        </p:nvGrpSpPr>
        <p:grpSpPr>
          <a:xfrm>
            <a:off x="1638689" y="1358100"/>
            <a:ext cx="2245128" cy="654131"/>
            <a:chOff x="6068496" y="1372908"/>
            <a:chExt cx="2245128" cy="654131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5FFF6A9-71FF-3D79-6034-ABF50DEC0D8C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D3AE3D6-8A7F-5C8E-2DEB-91B2FE7AA7C7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3AF70D3-E865-964B-526C-E02D59277649}"/>
              </a:ext>
            </a:extLst>
          </p:cNvPr>
          <p:cNvGrpSpPr/>
          <p:nvPr/>
        </p:nvGrpSpPr>
        <p:grpSpPr>
          <a:xfrm>
            <a:off x="4703490" y="1358100"/>
            <a:ext cx="2245128" cy="654131"/>
            <a:chOff x="6068496" y="1372908"/>
            <a:chExt cx="2245128" cy="654131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97B2682-738F-69EB-809B-6E63F52E9BF1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4448124-EACE-8E0E-9BA7-71F5ED036398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12430782-7BB2-5193-5BA1-6CB8E704DA47}"/>
              </a:ext>
            </a:extLst>
          </p:cNvPr>
          <p:cNvSpPr txBox="1"/>
          <p:nvPr/>
        </p:nvSpPr>
        <p:spPr>
          <a:xfrm>
            <a:off x="2155090" y="251355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29AEA2D-6C5F-963C-F2B5-E1D453AC6EB5}"/>
              </a:ext>
            </a:extLst>
          </p:cNvPr>
          <p:cNvSpPr txBox="1"/>
          <p:nvPr/>
        </p:nvSpPr>
        <p:spPr>
          <a:xfrm>
            <a:off x="3681203" y="251355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69D11D6-37CA-81FA-4023-39D2191B0656}"/>
              </a:ext>
            </a:extLst>
          </p:cNvPr>
          <p:cNvSpPr txBox="1"/>
          <p:nvPr/>
        </p:nvSpPr>
        <p:spPr>
          <a:xfrm>
            <a:off x="5199190" y="251355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32B671AD-A461-52D1-4FF5-9ECFDC8150E9}"/>
              </a:ext>
            </a:extLst>
          </p:cNvPr>
          <p:cNvSpPr txBox="1"/>
          <p:nvPr/>
        </p:nvSpPr>
        <p:spPr>
          <a:xfrm>
            <a:off x="6712536" y="251355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39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11" y="246371"/>
            <a:ext cx="1231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圆角矩形 12">
            <a:extLst>
              <a:ext uri="{FF2B5EF4-FFF2-40B4-BE49-F238E27FC236}">
                <a16:creationId xmlns:a16="http://schemas.microsoft.com/office/drawing/2014/main" id="{FB27175B-DA51-08B4-21D2-44C9E5580144}"/>
              </a:ext>
            </a:extLst>
          </p:cNvPr>
          <p:cNvSpPr/>
          <p:nvPr/>
        </p:nvSpPr>
        <p:spPr>
          <a:xfrm>
            <a:off x="3805268" y="2228711"/>
            <a:ext cx="704199" cy="704416"/>
          </a:xfrm>
          <a:prstGeom prst="roundRect">
            <a:avLst>
              <a:gd name="adj" fmla="val 850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A</a:t>
            </a:r>
            <a:endParaRPr lang="zh-CN" altLang="en-US" dirty="0">
              <a:sym typeface="+mn-lt"/>
            </a:endParaRPr>
          </a:p>
        </p:txBody>
      </p:sp>
      <p:sp>
        <p:nvSpPr>
          <p:cNvPr id="3" name="圆角矩形 57">
            <a:extLst>
              <a:ext uri="{FF2B5EF4-FFF2-40B4-BE49-F238E27FC236}">
                <a16:creationId xmlns:a16="http://schemas.microsoft.com/office/drawing/2014/main" id="{0C128E55-AE22-1AB8-9055-97D831B99B9A}"/>
              </a:ext>
            </a:extLst>
          </p:cNvPr>
          <p:cNvSpPr/>
          <p:nvPr/>
        </p:nvSpPr>
        <p:spPr>
          <a:xfrm>
            <a:off x="4612881" y="1541602"/>
            <a:ext cx="1146959" cy="1147313"/>
          </a:xfrm>
          <a:prstGeom prst="roundRect">
            <a:avLst>
              <a:gd name="adj" fmla="val 850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B</a:t>
            </a:r>
            <a:endParaRPr lang="zh-CN" altLang="en-US" dirty="0">
              <a:sym typeface="+mn-lt"/>
            </a:endParaRPr>
          </a:p>
        </p:txBody>
      </p:sp>
      <p:sp>
        <p:nvSpPr>
          <p:cNvPr id="4" name="圆角矩形 58">
            <a:extLst>
              <a:ext uri="{FF2B5EF4-FFF2-40B4-BE49-F238E27FC236}">
                <a16:creationId xmlns:a16="http://schemas.microsoft.com/office/drawing/2014/main" id="{C5441689-14E6-12EA-7DDB-96EB1954C6FD}"/>
              </a:ext>
            </a:extLst>
          </p:cNvPr>
          <p:cNvSpPr/>
          <p:nvPr/>
        </p:nvSpPr>
        <p:spPr>
          <a:xfrm>
            <a:off x="4612882" y="2819222"/>
            <a:ext cx="506384" cy="506541"/>
          </a:xfrm>
          <a:prstGeom prst="roundRect">
            <a:avLst>
              <a:gd name="adj" fmla="val 850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C</a:t>
            </a:r>
            <a:endParaRPr lang="zh-CN" altLang="en-US" dirty="0">
              <a:sym typeface="+mn-lt"/>
            </a:endParaRPr>
          </a:p>
        </p:txBody>
      </p:sp>
      <p:sp>
        <p:nvSpPr>
          <p:cNvPr id="5" name="圆角矩形 59">
            <a:extLst>
              <a:ext uri="{FF2B5EF4-FFF2-40B4-BE49-F238E27FC236}">
                <a16:creationId xmlns:a16="http://schemas.microsoft.com/office/drawing/2014/main" id="{B15CC5FD-97FA-94BF-EE8F-97B9F0ED6099}"/>
              </a:ext>
            </a:extLst>
          </p:cNvPr>
          <p:cNvSpPr/>
          <p:nvPr/>
        </p:nvSpPr>
        <p:spPr>
          <a:xfrm>
            <a:off x="3615355" y="3031129"/>
            <a:ext cx="894113" cy="894389"/>
          </a:xfrm>
          <a:prstGeom prst="roundRect">
            <a:avLst>
              <a:gd name="adj" fmla="val 8503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ym typeface="+mn-lt"/>
              </a:rPr>
              <a:t>D</a:t>
            </a:r>
            <a:endParaRPr lang="zh-CN" altLang="en-US" dirty="0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1777B94-A500-78F4-7169-2E240BAB95F1}"/>
              </a:ext>
            </a:extLst>
          </p:cNvPr>
          <p:cNvGrpSpPr/>
          <p:nvPr/>
        </p:nvGrpSpPr>
        <p:grpSpPr>
          <a:xfrm>
            <a:off x="5863254" y="1787741"/>
            <a:ext cx="2245128" cy="655034"/>
            <a:chOff x="6068496" y="1372005"/>
            <a:chExt cx="2245128" cy="65503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61141A7-0CEF-F22F-1AA4-578F06AFFB90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BD16B98-8382-51C3-B97B-59CDC75F82DA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3AB4B66-5F33-ED82-67A3-A4D62CA91C7C}"/>
              </a:ext>
            </a:extLst>
          </p:cNvPr>
          <p:cNvGrpSpPr/>
          <p:nvPr/>
        </p:nvGrpSpPr>
        <p:grpSpPr>
          <a:xfrm>
            <a:off x="1486289" y="2184902"/>
            <a:ext cx="2245128" cy="654131"/>
            <a:chOff x="6068496" y="1372908"/>
            <a:chExt cx="2245128" cy="65413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A852D08-70F2-6AAE-9232-30E3A1DD7124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F19DF22-92BB-B30B-D7DE-C244AA301FF8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57D9CECB-967B-1FDD-B20A-972C476DAFA0}"/>
              </a:ext>
            </a:extLst>
          </p:cNvPr>
          <p:cNvGrpSpPr/>
          <p:nvPr/>
        </p:nvGrpSpPr>
        <p:grpSpPr>
          <a:xfrm>
            <a:off x="5222679" y="2823289"/>
            <a:ext cx="2522069" cy="839700"/>
            <a:chOff x="6068495" y="1372005"/>
            <a:chExt cx="2522069" cy="83970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B849134-0BF8-DFDC-1A1C-B81714173679}"/>
                </a:ext>
              </a:extLst>
            </p:cNvPr>
            <p:cNvSpPr txBox="1"/>
            <p:nvPr/>
          </p:nvSpPr>
          <p:spPr>
            <a:xfrm>
              <a:off x="6068495" y="1581661"/>
              <a:ext cx="2522069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模板网，幻灯片演示模板及 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唯一 访问网址：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www.51pptmoba 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477B976-9C9D-79E8-1D96-DF6992F2BD4C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67281DF-11A3-E2D4-964B-889FA9815FA9}"/>
              </a:ext>
            </a:extLst>
          </p:cNvPr>
          <p:cNvGrpSpPr/>
          <p:nvPr/>
        </p:nvGrpSpPr>
        <p:grpSpPr>
          <a:xfrm>
            <a:off x="1285948" y="3151257"/>
            <a:ext cx="2245128" cy="654131"/>
            <a:chOff x="6068496" y="1372908"/>
            <a:chExt cx="2245128" cy="654131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24FE8FD-FEAA-0A2A-B4D5-7D23913D1D3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32E8893-5D0B-A84D-9B6B-496877681928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9470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11" y="246371"/>
            <a:ext cx="1231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6F92791-C0F7-9FD3-3B26-2ACB820552CE}"/>
              </a:ext>
            </a:extLst>
          </p:cNvPr>
          <p:cNvGrpSpPr/>
          <p:nvPr/>
        </p:nvGrpSpPr>
        <p:grpSpPr>
          <a:xfrm>
            <a:off x="873124" y="1407920"/>
            <a:ext cx="1737965" cy="2590800"/>
            <a:chOff x="863599" y="1407920"/>
            <a:chExt cx="1737965" cy="25908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5E84489A-6C4B-60FE-3466-218AB4913E4B}"/>
                </a:ext>
              </a:extLst>
            </p:cNvPr>
            <p:cNvSpPr/>
            <p:nvPr/>
          </p:nvSpPr>
          <p:spPr>
            <a:xfrm>
              <a:off x="863600" y="1633712"/>
              <a:ext cx="1690526" cy="2365008"/>
            </a:xfrm>
            <a:prstGeom prst="roundRect">
              <a:avLst>
                <a:gd name="adj" fmla="val 0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C3E61FBB-120D-4D4D-E2EE-E55469CA6A02}"/>
                </a:ext>
              </a:extLst>
            </p:cNvPr>
            <p:cNvSpPr/>
            <p:nvPr/>
          </p:nvSpPr>
          <p:spPr>
            <a:xfrm>
              <a:off x="964006" y="1946802"/>
              <a:ext cx="1489712" cy="1251483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>
              <a:extLst>
                <a:ext uri="{FF2B5EF4-FFF2-40B4-BE49-F238E27FC236}">
                  <a16:creationId xmlns:a16="http://schemas.microsoft.com/office/drawing/2014/main" id="{59AC607A-A799-7B09-F70F-B43FA76FC50C}"/>
                </a:ext>
              </a:extLst>
            </p:cNvPr>
            <p:cNvSpPr/>
            <p:nvPr/>
          </p:nvSpPr>
          <p:spPr>
            <a:xfrm rot="5400000">
              <a:off x="1483069" y="788450"/>
              <a:ext cx="451587" cy="1690527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DB53849A-E1E0-904A-EEB3-2E4A60988747}"/>
                </a:ext>
              </a:extLst>
            </p:cNvPr>
            <p:cNvGrpSpPr/>
            <p:nvPr/>
          </p:nvGrpSpPr>
          <p:grpSpPr>
            <a:xfrm>
              <a:off x="898601" y="1495213"/>
              <a:ext cx="1702963" cy="2370846"/>
              <a:chOff x="5856818" y="1335228"/>
              <a:chExt cx="1702963" cy="2370846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4F840B83-5E20-9B7D-B071-0F988D6F0F4F}"/>
                  </a:ext>
                </a:extLst>
              </p:cNvPr>
              <p:cNvSpPr txBox="1"/>
              <p:nvPr/>
            </p:nvSpPr>
            <p:spPr>
              <a:xfrm>
                <a:off x="5856818" y="3076030"/>
                <a:ext cx="1620521" cy="630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90334B70-E4E8-A4ED-B743-68626DA54CD5}"/>
                  </a:ext>
                </a:extLst>
              </p:cNvPr>
              <p:cNvSpPr txBox="1"/>
              <p:nvPr/>
            </p:nvSpPr>
            <p:spPr>
              <a:xfrm>
                <a:off x="6068496" y="1335228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E4B64013-D76D-A30B-D118-35B9FF01B8E5}"/>
              </a:ext>
            </a:extLst>
          </p:cNvPr>
          <p:cNvGrpSpPr/>
          <p:nvPr/>
        </p:nvGrpSpPr>
        <p:grpSpPr>
          <a:xfrm>
            <a:off x="2768599" y="1407920"/>
            <a:ext cx="1737965" cy="2590800"/>
            <a:chOff x="863599" y="1407920"/>
            <a:chExt cx="1737965" cy="2590800"/>
          </a:xfrm>
        </p:grpSpPr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AF27A927-FF7C-30AC-A01D-D455D20E2109}"/>
                </a:ext>
              </a:extLst>
            </p:cNvPr>
            <p:cNvSpPr/>
            <p:nvPr/>
          </p:nvSpPr>
          <p:spPr>
            <a:xfrm>
              <a:off x="863600" y="1633712"/>
              <a:ext cx="1690526" cy="2365008"/>
            </a:xfrm>
            <a:prstGeom prst="roundRect">
              <a:avLst>
                <a:gd name="adj" fmla="val 0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1DF291D7-EE93-99F2-1521-6A10F83C2802}"/>
                </a:ext>
              </a:extLst>
            </p:cNvPr>
            <p:cNvSpPr/>
            <p:nvPr/>
          </p:nvSpPr>
          <p:spPr>
            <a:xfrm>
              <a:off x="964006" y="1946802"/>
              <a:ext cx="1489712" cy="1251483"/>
            </a:xfrm>
            <a:prstGeom prst="rect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 2">
              <a:extLst>
                <a:ext uri="{FF2B5EF4-FFF2-40B4-BE49-F238E27FC236}">
                  <a16:creationId xmlns:a16="http://schemas.microsoft.com/office/drawing/2014/main" id="{83D2DEA2-D524-D126-0C2B-D6EB41A605A3}"/>
                </a:ext>
              </a:extLst>
            </p:cNvPr>
            <p:cNvSpPr/>
            <p:nvPr/>
          </p:nvSpPr>
          <p:spPr>
            <a:xfrm rot="5400000">
              <a:off x="1483069" y="788450"/>
              <a:ext cx="451587" cy="1690527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024EDC0-92E1-E5D6-C27C-D3E0733E80EA}"/>
                </a:ext>
              </a:extLst>
            </p:cNvPr>
            <p:cNvGrpSpPr/>
            <p:nvPr/>
          </p:nvGrpSpPr>
          <p:grpSpPr>
            <a:xfrm>
              <a:off x="898601" y="1495213"/>
              <a:ext cx="1702963" cy="2370846"/>
              <a:chOff x="5856818" y="1335228"/>
              <a:chExt cx="1702963" cy="2370846"/>
            </a:xfrm>
          </p:grpSpPr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1004634F-CCB1-1BED-1E39-2B65D4EACF98}"/>
                  </a:ext>
                </a:extLst>
              </p:cNvPr>
              <p:cNvSpPr txBox="1"/>
              <p:nvPr/>
            </p:nvSpPr>
            <p:spPr>
              <a:xfrm>
                <a:off x="5856818" y="3076030"/>
                <a:ext cx="1620521" cy="630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EDDC05A1-9A6A-ECD2-F82A-61F1BA934953}"/>
                  </a:ext>
                </a:extLst>
              </p:cNvPr>
              <p:cNvSpPr txBox="1"/>
              <p:nvPr/>
            </p:nvSpPr>
            <p:spPr>
              <a:xfrm>
                <a:off x="6068496" y="1335228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2094E320-360E-BE9A-DC73-66B5080934E6}"/>
              </a:ext>
            </a:extLst>
          </p:cNvPr>
          <p:cNvGrpSpPr/>
          <p:nvPr/>
        </p:nvGrpSpPr>
        <p:grpSpPr>
          <a:xfrm>
            <a:off x="4664074" y="1407920"/>
            <a:ext cx="1737965" cy="2590800"/>
            <a:chOff x="863599" y="1407920"/>
            <a:chExt cx="1737965" cy="2590800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08A3ADE1-E55E-BDCF-5901-CAF652EEFA6A}"/>
                </a:ext>
              </a:extLst>
            </p:cNvPr>
            <p:cNvSpPr/>
            <p:nvPr/>
          </p:nvSpPr>
          <p:spPr>
            <a:xfrm>
              <a:off x="863600" y="1633712"/>
              <a:ext cx="1690526" cy="2365008"/>
            </a:xfrm>
            <a:prstGeom prst="roundRect">
              <a:avLst>
                <a:gd name="adj" fmla="val 0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7F9E1F90-2DAD-14FC-C649-877AA1E94EDF}"/>
                </a:ext>
              </a:extLst>
            </p:cNvPr>
            <p:cNvSpPr/>
            <p:nvPr/>
          </p:nvSpPr>
          <p:spPr>
            <a:xfrm>
              <a:off x="964006" y="1946802"/>
              <a:ext cx="1489712" cy="1251483"/>
            </a:xfrm>
            <a:prstGeom prst="rect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 2">
              <a:extLst>
                <a:ext uri="{FF2B5EF4-FFF2-40B4-BE49-F238E27FC236}">
                  <a16:creationId xmlns:a16="http://schemas.microsoft.com/office/drawing/2014/main" id="{314E78B1-E9C2-250F-D102-312BD9375565}"/>
                </a:ext>
              </a:extLst>
            </p:cNvPr>
            <p:cNvSpPr/>
            <p:nvPr/>
          </p:nvSpPr>
          <p:spPr>
            <a:xfrm rot="5400000">
              <a:off x="1483069" y="788450"/>
              <a:ext cx="451587" cy="1690527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B685EFE1-6EB9-7B41-614A-95F53AAE9460}"/>
                </a:ext>
              </a:extLst>
            </p:cNvPr>
            <p:cNvGrpSpPr/>
            <p:nvPr/>
          </p:nvGrpSpPr>
          <p:grpSpPr>
            <a:xfrm>
              <a:off x="898601" y="1495213"/>
              <a:ext cx="1702963" cy="2370846"/>
              <a:chOff x="5856818" y="1335228"/>
              <a:chExt cx="1702963" cy="2370846"/>
            </a:xfrm>
          </p:grpSpPr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id="{98688103-5FD3-5BA4-99C8-6CCCB995B1EF}"/>
                  </a:ext>
                </a:extLst>
              </p:cNvPr>
              <p:cNvSpPr txBox="1"/>
              <p:nvPr/>
            </p:nvSpPr>
            <p:spPr>
              <a:xfrm>
                <a:off x="5856818" y="3076030"/>
                <a:ext cx="1620521" cy="630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id="{1AA8B8A9-E574-5E86-C64E-82FC9D262A07}"/>
                  </a:ext>
                </a:extLst>
              </p:cNvPr>
              <p:cNvSpPr txBox="1"/>
              <p:nvPr/>
            </p:nvSpPr>
            <p:spPr>
              <a:xfrm>
                <a:off x="6068496" y="1335228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792C094-2DBA-E369-1FE1-0F82B946DA84}"/>
              </a:ext>
            </a:extLst>
          </p:cNvPr>
          <p:cNvGrpSpPr/>
          <p:nvPr/>
        </p:nvGrpSpPr>
        <p:grpSpPr>
          <a:xfrm>
            <a:off x="6559549" y="1407920"/>
            <a:ext cx="1737965" cy="2590800"/>
            <a:chOff x="863599" y="1407920"/>
            <a:chExt cx="1737965" cy="2590800"/>
          </a:xfrm>
        </p:grpSpPr>
        <p:sp>
          <p:nvSpPr>
            <p:cNvPr id="91" name="矩形: 圆角 90">
              <a:extLst>
                <a:ext uri="{FF2B5EF4-FFF2-40B4-BE49-F238E27FC236}">
                  <a16:creationId xmlns:a16="http://schemas.microsoft.com/office/drawing/2014/main" id="{64FC78A5-C7C8-560C-4771-4BDFF54D61EE}"/>
                </a:ext>
              </a:extLst>
            </p:cNvPr>
            <p:cNvSpPr/>
            <p:nvPr/>
          </p:nvSpPr>
          <p:spPr>
            <a:xfrm>
              <a:off x="863600" y="1633712"/>
              <a:ext cx="1690526" cy="2365008"/>
            </a:xfrm>
            <a:prstGeom prst="roundRect">
              <a:avLst>
                <a:gd name="adj" fmla="val 0"/>
              </a:avLst>
            </a:prstGeom>
            <a:noFill/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3313F99F-BAF2-4A1D-88FF-9EAC397BA3DC}"/>
                </a:ext>
              </a:extLst>
            </p:cNvPr>
            <p:cNvSpPr/>
            <p:nvPr/>
          </p:nvSpPr>
          <p:spPr>
            <a:xfrm>
              <a:off x="964006" y="1946802"/>
              <a:ext cx="1489712" cy="1251483"/>
            </a:xfrm>
            <a:prstGeom prst="rect">
              <a:avLst/>
            </a:prstGeom>
            <a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 2">
              <a:extLst>
                <a:ext uri="{FF2B5EF4-FFF2-40B4-BE49-F238E27FC236}">
                  <a16:creationId xmlns:a16="http://schemas.microsoft.com/office/drawing/2014/main" id="{0C595177-2AB6-4259-D42D-29489D7AE96E}"/>
                </a:ext>
              </a:extLst>
            </p:cNvPr>
            <p:cNvSpPr/>
            <p:nvPr/>
          </p:nvSpPr>
          <p:spPr>
            <a:xfrm rot="5400000">
              <a:off x="1483069" y="788450"/>
              <a:ext cx="451587" cy="1690527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C954F0EA-45C0-4AE3-2732-13FDF034C707}"/>
                </a:ext>
              </a:extLst>
            </p:cNvPr>
            <p:cNvGrpSpPr/>
            <p:nvPr/>
          </p:nvGrpSpPr>
          <p:grpSpPr>
            <a:xfrm>
              <a:off x="898601" y="1495213"/>
              <a:ext cx="1702963" cy="2370846"/>
              <a:chOff x="5856818" y="1335228"/>
              <a:chExt cx="1702963" cy="2370846"/>
            </a:xfrm>
          </p:grpSpPr>
          <p:sp>
            <p:nvSpPr>
              <p:cNvPr id="95" name="文本框 94">
                <a:extLst>
                  <a:ext uri="{FF2B5EF4-FFF2-40B4-BE49-F238E27FC236}">
                    <a16:creationId xmlns:a16="http://schemas.microsoft.com/office/drawing/2014/main" id="{B408409A-E0A8-9608-35AB-678B2FECEAE0}"/>
                  </a:ext>
                </a:extLst>
              </p:cNvPr>
              <p:cNvSpPr txBox="1"/>
              <p:nvPr/>
            </p:nvSpPr>
            <p:spPr>
              <a:xfrm>
                <a:off x="5856818" y="3076030"/>
                <a:ext cx="1620521" cy="6300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根据自己的需要添加适当的文字，此处添加详细文本描述，建议与标题相关尽量简洁</a:t>
                </a:r>
                <a:r>
                  <a:rPr lang="en-US" altLang="zh-CN" sz="800" dirty="0">
                    <a:solidFill>
                      <a:schemeClr val="bg1">
                        <a:lumMod val="65000"/>
                      </a:schemeClr>
                    </a:solidFill>
                    <a:latin typeface="+mn-ea"/>
                    <a:ea typeface="+mn-ea"/>
                  </a:rPr>
                  <a:t>... ...</a:t>
                </a:r>
                <a:endPara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9B4FF322-9472-7C84-F47F-2F29EB096E93}"/>
                  </a:ext>
                </a:extLst>
              </p:cNvPr>
              <p:cNvSpPr txBox="1"/>
              <p:nvPr/>
            </p:nvSpPr>
            <p:spPr>
              <a:xfrm>
                <a:off x="6068496" y="1335228"/>
                <a:ext cx="1491285" cy="2769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ea"/>
                    <a:ea typeface="+mn-ea"/>
                    <a:sym typeface="+mn-lt"/>
                  </a:rPr>
                  <a:t>添加标题文本</a:t>
                </a:r>
                <a:endParaRPr lang="en-US" altLang="zh-CN" sz="1200" b="1" dirty="0">
                  <a:solidFill>
                    <a:schemeClr val="bg1"/>
                  </a:solidFill>
                  <a:latin typeface="+mn-ea"/>
                  <a:ea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019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811" y="246371"/>
            <a:ext cx="123155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工作概述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76">
            <a:extLst>
              <a:ext uri="{FF2B5EF4-FFF2-40B4-BE49-F238E27FC236}">
                <a16:creationId xmlns:a16="http://schemas.microsoft.com/office/drawing/2014/main" id="{FDF67A1A-1270-1CB7-6439-A21E3A3BE45E}"/>
              </a:ext>
            </a:extLst>
          </p:cNvPr>
          <p:cNvGrpSpPr/>
          <p:nvPr/>
        </p:nvGrpSpPr>
        <p:grpSpPr>
          <a:xfrm>
            <a:off x="3459385" y="1540580"/>
            <a:ext cx="1112615" cy="1105984"/>
            <a:chOff x="4375361" y="2015414"/>
            <a:chExt cx="1483752" cy="1474986"/>
          </a:xfrm>
          <a:solidFill>
            <a:schemeClr val="accent1"/>
          </a:solidFill>
        </p:grpSpPr>
        <p:sp>
          <p:nvSpPr>
            <p:cNvPr id="3" name="任意多边形 2">
              <a:extLst>
                <a:ext uri="{FF2B5EF4-FFF2-40B4-BE49-F238E27FC236}">
                  <a16:creationId xmlns:a16="http://schemas.microsoft.com/office/drawing/2014/main" id="{1CFC76BC-1A69-2FDB-447C-0767F628FE46}"/>
                </a:ext>
              </a:extLst>
            </p:cNvPr>
            <p:cNvSpPr/>
            <p:nvPr/>
          </p:nvSpPr>
          <p:spPr>
            <a:xfrm>
              <a:off x="4375361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文本框 59">
              <a:extLst>
                <a:ext uri="{FF2B5EF4-FFF2-40B4-BE49-F238E27FC236}">
                  <a16:creationId xmlns:a16="http://schemas.microsoft.com/office/drawing/2014/main" id="{04329184-70D7-097D-5AC5-219560B1A126}"/>
                </a:ext>
              </a:extLst>
            </p:cNvPr>
            <p:cNvSpPr txBox="1"/>
            <p:nvPr/>
          </p:nvSpPr>
          <p:spPr>
            <a:xfrm rot="18900000">
              <a:off x="4655896" y="2671729"/>
              <a:ext cx="898976" cy="13577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ym typeface="+mn-lt"/>
                </a:rPr>
                <a:t>1</a:t>
              </a:r>
              <a:endParaRPr lang="zh-CN" altLang="en-US" dirty="0">
                <a:sym typeface="+mn-lt"/>
              </a:endParaRPr>
            </a:p>
          </p:txBody>
        </p:sp>
      </p:grpSp>
      <p:grpSp>
        <p:nvGrpSpPr>
          <p:cNvPr id="5" name="组合 79">
            <a:extLst>
              <a:ext uri="{FF2B5EF4-FFF2-40B4-BE49-F238E27FC236}">
                <a16:creationId xmlns:a16="http://schemas.microsoft.com/office/drawing/2014/main" id="{2B6E7AB1-548B-72DF-1A21-BE9CE64175E4}"/>
              </a:ext>
            </a:extLst>
          </p:cNvPr>
          <p:cNvGrpSpPr/>
          <p:nvPr/>
        </p:nvGrpSpPr>
        <p:grpSpPr>
          <a:xfrm>
            <a:off x="3459387" y="2646564"/>
            <a:ext cx="1112615" cy="1105984"/>
            <a:chOff x="4375361" y="3490400"/>
            <a:chExt cx="1483752" cy="1474986"/>
          </a:xfrm>
          <a:solidFill>
            <a:schemeClr val="accent4"/>
          </a:solidFill>
        </p:grpSpPr>
        <p:sp>
          <p:nvSpPr>
            <p:cNvPr id="6" name="任意多边形 4">
              <a:extLst>
                <a:ext uri="{FF2B5EF4-FFF2-40B4-BE49-F238E27FC236}">
                  <a16:creationId xmlns:a16="http://schemas.microsoft.com/office/drawing/2014/main" id="{B00C23F8-9A11-F51F-9CA3-08543DEB42F8}"/>
                </a:ext>
              </a:extLst>
            </p:cNvPr>
            <p:cNvSpPr/>
            <p:nvPr/>
          </p:nvSpPr>
          <p:spPr>
            <a:xfrm flipV="1">
              <a:off x="4375361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" name="文本框 61">
              <a:extLst>
                <a:ext uri="{FF2B5EF4-FFF2-40B4-BE49-F238E27FC236}">
                  <a16:creationId xmlns:a16="http://schemas.microsoft.com/office/drawing/2014/main" id="{7799699B-63DD-5F90-B2B0-DAFDBD46515A}"/>
                </a:ext>
              </a:extLst>
            </p:cNvPr>
            <p:cNvSpPr txBox="1"/>
            <p:nvPr/>
          </p:nvSpPr>
          <p:spPr>
            <a:xfrm rot="1433893">
              <a:off x="4620670" y="4234661"/>
              <a:ext cx="747144" cy="431655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sz="1799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lang="zh-CN" altLang="en-US" sz="1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78">
            <a:extLst>
              <a:ext uri="{FF2B5EF4-FFF2-40B4-BE49-F238E27FC236}">
                <a16:creationId xmlns:a16="http://schemas.microsoft.com/office/drawing/2014/main" id="{DFBA41F3-B934-47D1-0ADA-FCBB497DA076}"/>
              </a:ext>
            </a:extLst>
          </p:cNvPr>
          <p:cNvGrpSpPr/>
          <p:nvPr/>
        </p:nvGrpSpPr>
        <p:grpSpPr>
          <a:xfrm>
            <a:off x="4571999" y="2646564"/>
            <a:ext cx="1112615" cy="1105984"/>
            <a:chOff x="5859113" y="3490400"/>
            <a:chExt cx="1483752" cy="1474986"/>
          </a:xfrm>
          <a:solidFill>
            <a:schemeClr val="accent3"/>
          </a:solidFill>
        </p:grpSpPr>
        <p:sp>
          <p:nvSpPr>
            <p:cNvPr id="10" name="任意多边形 5">
              <a:extLst>
                <a:ext uri="{FF2B5EF4-FFF2-40B4-BE49-F238E27FC236}">
                  <a16:creationId xmlns:a16="http://schemas.microsoft.com/office/drawing/2014/main" id="{2CBE0479-B3DE-D39F-C6E2-C5F6807C2C46}"/>
                </a:ext>
              </a:extLst>
            </p:cNvPr>
            <p:cNvSpPr/>
            <p:nvPr/>
          </p:nvSpPr>
          <p:spPr>
            <a:xfrm flipH="1" flipV="1">
              <a:off x="5859113" y="3490400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1" name="文本框 62">
              <a:extLst>
                <a:ext uri="{FF2B5EF4-FFF2-40B4-BE49-F238E27FC236}">
                  <a16:creationId xmlns:a16="http://schemas.microsoft.com/office/drawing/2014/main" id="{518867A8-F1CA-6A25-BABF-BB20449589FC}"/>
                </a:ext>
              </a:extLst>
            </p:cNvPr>
            <p:cNvSpPr txBox="1"/>
            <p:nvPr/>
          </p:nvSpPr>
          <p:spPr>
            <a:xfrm rot="8100000">
              <a:off x="5909410" y="3927094"/>
              <a:ext cx="1051049" cy="452916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sz="1799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1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77">
            <a:extLst>
              <a:ext uri="{FF2B5EF4-FFF2-40B4-BE49-F238E27FC236}">
                <a16:creationId xmlns:a16="http://schemas.microsoft.com/office/drawing/2014/main" id="{7A713493-59B9-9A28-22E0-8A03721E5F99}"/>
              </a:ext>
            </a:extLst>
          </p:cNvPr>
          <p:cNvGrpSpPr/>
          <p:nvPr/>
        </p:nvGrpSpPr>
        <p:grpSpPr>
          <a:xfrm>
            <a:off x="4572001" y="1540581"/>
            <a:ext cx="1112615" cy="1234012"/>
            <a:chOff x="5859113" y="2015414"/>
            <a:chExt cx="1483752" cy="1645730"/>
          </a:xfrm>
          <a:solidFill>
            <a:schemeClr val="accent2"/>
          </a:solidFill>
        </p:grpSpPr>
        <p:sp>
          <p:nvSpPr>
            <p:cNvPr id="13" name="任意多边形 3">
              <a:extLst>
                <a:ext uri="{FF2B5EF4-FFF2-40B4-BE49-F238E27FC236}">
                  <a16:creationId xmlns:a16="http://schemas.microsoft.com/office/drawing/2014/main" id="{7A06EE6C-D3A0-C44F-E9F5-26736F37BD6E}"/>
                </a:ext>
              </a:extLst>
            </p:cNvPr>
            <p:cNvSpPr/>
            <p:nvPr/>
          </p:nvSpPr>
          <p:spPr>
            <a:xfrm flipH="1">
              <a:off x="5859113" y="2015414"/>
              <a:ext cx="1483752" cy="1474986"/>
            </a:xfrm>
            <a:custGeom>
              <a:avLst/>
              <a:gdLst>
                <a:gd name="connsiteX0" fmla="*/ 2005276 w 2011372"/>
                <a:gd name="connsiteY0" fmla="*/ 0 h 1999488"/>
                <a:gd name="connsiteX1" fmla="*/ 2011372 w 2011372"/>
                <a:gd name="connsiteY1" fmla="*/ 308 h 1999488"/>
                <a:gd name="connsiteX2" fmla="*/ 2011372 w 2011372"/>
                <a:gd name="connsiteY2" fmla="*/ 1999488 h 1999488"/>
                <a:gd name="connsiteX3" fmla="*/ 0 w 2011372"/>
                <a:gd name="connsiteY3" fmla="*/ 1999488 h 1999488"/>
                <a:gd name="connsiteX4" fmla="*/ 10047 w 2011372"/>
                <a:gd name="connsiteY4" fmla="*/ 1800525 h 1999488"/>
                <a:gd name="connsiteX5" fmla="*/ 2005276 w 2011372"/>
                <a:gd name="connsiteY5" fmla="*/ 0 h 1999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11372" h="1999488">
                  <a:moveTo>
                    <a:pt x="2005276" y="0"/>
                  </a:moveTo>
                  <a:lnTo>
                    <a:pt x="2011372" y="308"/>
                  </a:lnTo>
                  <a:lnTo>
                    <a:pt x="2011372" y="1999488"/>
                  </a:lnTo>
                  <a:lnTo>
                    <a:pt x="0" y="1999488"/>
                  </a:lnTo>
                  <a:lnTo>
                    <a:pt x="10047" y="1800525"/>
                  </a:lnTo>
                  <a:cubicBezTo>
                    <a:pt x="112753" y="789197"/>
                    <a:pt x="966852" y="0"/>
                    <a:pt x="2005276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4" name="文本框 60">
              <a:extLst>
                <a:ext uri="{FF2B5EF4-FFF2-40B4-BE49-F238E27FC236}">
                  <a16:creationId xmlns:a16="http://schemas.microsoft.com/office/drawing/2014/main" id="{5A86C8AF-B745-42D2-D371-29217F7B16A3}"/>
                </a:ext>
              </a:extLst>
            </p:cNvPr>
            <p:cNvSpPr txBox="1"/>
            <p:nvPr/>
          </p:nvSpPr>
          <p:spPr>
            <a:xfrm rot="3088311">
              <a:off x="5820623" y="2670004"/>
              <a:ext cx="1170499" cy="811782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3960648"/>
                </a:avLst>
              </a:prstTxWarp>
              <a:spAutoFit/>
            </a:bodyPr>
            <a:lstStyle/>
            <a:p>
              <a:r>
                <a:rPr lang="en-US" altLang="zh-CN" sz="1799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799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圆角矩形 6">
            <a:extLst>
              <a:ext uri="{FF2B5EF4-FFF2-40B4-BE49-F238E27FC236}">
                <a16:creationId xmlns:a16="http://schemas.microsoft.com/office/drawing/2014/main" id="{81FF3E35-0EBD-3626-F19F-606E815C092B}"/>
              </a:ext>
            </a:extLst>
          </p:cNvPr>
          <p:cNvSpPr/>
          <p:nvPr/>
        </p:nvSpPr>
        <p:spPr>
          <a:xfrm>
            <a:off x="4440348" y="1038554"/>
            <a:ext cx="240543" cy="318943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24" name="Freeform 131">
            <a:extLst>
              <a:ext uri="{FF2B5EF4-FFF2-40B4-BE49-F238E27FC236}">
                <a16:creationId xmlns:a16="http://schemas.microsoft.com/office/drawing/2014/main" id="{E38DD394-F32C-CF48-6801-FAFE7212B7ED}"/>
              </a:ext>
            </a:extLst>
          </p:cNvPr>
          <p:cNvSpPr>
            <a:spLocks noEditPoints="1"/>
          </p:cNvSpPr>
          <p:nvPr/>
        </p:nvSpPr>
        <p:spPr bwMode="auto">
          <a:xfrm>
            <a:off x="4512283" y="1112826"/>
            <a:ext cx="119432" cy="136598"/>
          </a:xfrm>
          <a:custGeom>
            <a:avLst/>
            <a:gdLst>
              <a:gd name="T0" fmla="*/ 0 w 153"/>
              <a:gd name="T1" fmla="*/ 0 h 175"/>
              <a:gd name="T2" fmla="*/ 109 w 153"/>
              <a:gd name="T3" fmla="*/ 0 h 175"/>
              <a:gd name="T4" fmla="*/ 109 w 153"/>
              <a:gd name="T5" fmla="*/ 20 h 175"/>
              <a:gd name="T6" fmla="*/ 90 w 153"/>
              <a:gd name="T7" fmla="*/ 20 h 175"/>
              <a:gd name="T8" fmla="*/ 90 w 153"/>
              <a:gd name="T9" fmla="*/ 50 h 175"/>
              <a:gd name="T10" fmla="*/ 60 w 153"/>
              <a:gd name="T11" fmla="*/ 50 h 175"/>
              <a:gd name="T12" fmla="*/ 60 w 153"/>
              <a:gd name="T13" fmla="*/ 101 h 175"/>
              <a:gd name="T14" fmla="*/ 90 w 153"/>
              <a:gd name="T15" fmla="*/ 101 h 175"/>
              <a:gd name="T16" fmla="*/ 90 w 153"/>
              <a:gd name="T17" fmla="*/ 132 h 175"/>
              <a:gd name="T18" fmla="*/ 109 w 153"/>
              <a:gd name="T19" fmla="*/ 132 h 175"/>
              <a:gd name="T20" fmla="*/ 109 w 153"/>
              <a:gd name="T21" fmla="*/ 175 h 175"/>
              <a:gd name="T22" fmla="*/ 56 w 153"/>
              <a:gd name="T23" fmla="*/ 125 h 175"/>
              <a:gd name="T24" fmla="*/ 0 w 153"/>
              <a:gd name="T25" fmla="*/ 175 h 175"/>
              <a:gd name="T26" fmla="*/ 0 w 153"/>
              <a:gd name="T27" fmla="*/ 0 h 175"/>
              <a:gd name="T28" fmla="*/ 0 w 153"/>
              <a:gd name="T29" fmla="*/ 0 h 175"/>
              <a:gd name="T30" fmla="*/ 77 w 153"/>
              <a:gd name="T31" fmla="*/ 63 h 175"/>
              <a:gd name="T32" fmla="*/ 77 w 153"/>
              <a:gd name="T33" fmla="*/ 86 h 175"/>
              <a:gd name="T34" fmla="*/ 103 w 153"/>
              <a:gd name="T35" fmla="*/ 86 h 175"/>
              <a:gd name="T36" fmla="*/ 103 w 153"/>
              <a:gd name="T37" fmla="*/ 112 h 175"/>
              <a:gd name="T38" fmla="*/ 127 w 153"/>
              <a:gd name="T39" fmla="*/ 112 h 175"/>
              <a:gd name="T40" fmla="*/ 127 w 153"/>
              <a:gd name="T41" fmla="*/ 86 h 175"/>
              <a:gd name="T42" fmla="*/ 153 w 153"/>
              <a:gd name="T43" fmla="*/ 86 h 175"/>
              <a:gd name="T44" fmla="*/ 153 w 153"/>
              <a:gd name="T45" fmla="*/ 63 h 175"/>
              <a:gd name="T46" fmla="*/ 127 w 153"/>
              <a:gd name="T47" fmla="*/ 63 h 175"/>
              <a:gd name="T48" fmla="*/ 127 w 153"/>
              <a:gd name="T49" fmla="*/ 37 h 175"/>
              <a:gd name="T50" fmla="*/ 103 w 153"/>
              <a:gd name="T51" fmla="*/ 37 h 175"/>
              <a:gd name="T52" fmla="*/ 103 w 153"/>
              <a:gd name="T53" fmla="*/ 63 h 175"/>
              <a:gd name="T54" fmla="*/ 77 w 153"/>
              <a:gd name="T55" fmla="*/ 63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3" h="175">
                <a:moveTo>
                  <a:pt x="0" y="0"/>
                </a:moveTo>
                <a:lnTo>
                  <a:pt x="109" y="0"/>
                </a:lnTo>
                <a:lnTo>
                  <a:pt x="109" y="20"/>
                </a:lnTo>
                <a:lnTo>
                  <a:pt x="90" y="20"/>
                </a:lnTo>
                <a:lnTo>
                  <a:pt x="90" y="50"/>
                </a:lnTo>
                <a:lnTo>
                  <a:pt x="60" y="50"/>
                </a:lnTo>
                <a:lnTo>
                  <a:pt x="60" y="101"/>
                </a:lnTo>
                <a:lnTo>
                  <a:pt x="90" y="101"/>
                </a:lnTo>
                <a:lnTo>
                  <a:pt x="90" y="132"/>
                </a:lnTo>
                <a:lnTo>
                  <a:pt x="109" y="132"/>
                </a:lnTo>
                <a:lnTo>
                  <a:pt x="109" y="175"/>
                </a:lnTo>
                <a:lnTo>
                  <a:pt x="56" y="125"/>
                </a:lnTo>
                <a:lnTo>
                  <a:pt x="0" y="175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77" y="63"/>
                </a:moveTo>
                <a:lnTo>
                  <a:pt x="77" y="86"/>
                </a:lnTo>
                <a:lnTo>
                  <a:pt x="103" y="86"/>
                </a:lnTo>
                <a:lnTo>
                  <a:pt x="103" y="112"/>
                </a:lnTo>
                <a:lnTo>
                  <a:pt x="127" y="112"/>
                </a:lnTo>
                <a:lnTo>
                  <a:pt x="127" y="86"/>
                </a:lnTo>
                <a:lnTo>
                  <a:pt x="153" y="86"/>
                </a:lnTo>
                <a:lnTo>
                  <a:pt x="153" y="63"/>
                </a:lnTo>
                <a:lnTo>
                  <a:pt x="127" y="63"/>
                </a:lnTo>
                <a:lnTo>
                  <a:pt x="127" y="37"/>
                </a:lnTo>
                <a:lnTo>
                  <a:pt x="103" y="37"/>
                </a:lnTo>
                <a:lnTo>
                  <a:pt x="103" y="63"/>
                </a:lnTo>
                <a:lnTo>
                  <a:pt x="77" y="63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Freeform 147">
            <a:extLst>
              <a:ext uri="{FF2B5EF4-FFF2-40B4-BE49-F238E27FC236}">
                <a16:creationId xmlns:a16="http://schemas.microsoft.com/office/drawing/2014/main" id="{7699B6DF-1ABA-213B-1B6C-A580EBE338EA}"/>
              </a:ext>
            </a:extLst>
          </p:cNvPr>
          <p:cNvSpPr>
            <a:spLocks noEditPoints="1"/>
          </p:cNvSpPr>
          <p:nvPr/>
        </p:nvSpPr>
        <p:spPr bwMode="auto">
          <a:xfrm>
            <a:off x="4499932" y="3983464"/>
            <a:ext cx="113187" cy="178749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8" name="圆角矩形 7">
            <a:extLst>
              <a:ext uri="{FF2B5EF4-FFF2-40B4-BE49-F238E27FC236}">
                <a16:creationId xmlns:a16="http://schemas.microsoft.com/office/drawing/2014/main" id="{E7B32794-0505-5DA2-89DB-FDB70E40BA5E}"/>
              </a:ext>
            </a:extLst>
          </p:cNvPr>
          <p:cNvSpPr/>
          <p:nvPr/>
        </p:nvSpPr>
        <p:spPr>
          <a:xfrm rot="5400000">
            <a:off x="4440354" y="1088657"/>
            <a:ext cx="240531" cy="311748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19" name="组合 14">
            <a:extLst>
              <a:ext uri="{FF2B5EF4-FFF2-40B4-BE49-F238E27FC236}">
                <a16:creationId xmlns:a16="http://schemas.microsoft.com/office/drawing/2014/main" id="{BB22F626-5E93-9BC0-AA8D-107116AD06D9}"/>
              </a:ext>
            </a:extLst>
          </p:cNvPr>
          <p:cNvGrpSpPr/>
          <p:nvPr/>
        </p:nvGrpSpPr>
        <p:grpSpPr>
          <a:xfrm>
            <a:off x="5908608" y="2555816"/>
            <a:ext cx="140503" cy="154905"/>
            <a:chOff x="1917700" y="530225"/>
            <a:chExt cx="495300" cy="546100"/>
          </a:xfrm>
          <a:solidFill>
            <a:srgbClr val="3A3A3A"/>
          </a:solidFill>
        </p:grpSpPr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2F56408B-FE57-08C8-ABED-57FF3F377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7700" y="530225"/>
              <a:ext cx="495300" cy="546100"/>
            </a:xfrm>
            <a:custGeom>
              <a:avLst/>
              <a:gdLst>
                <a:gd name="T0" fmla="*/ 160 w 176"/>
                <a:gd name="T1" fmla="*/ 130 h 194"/>
                <a:gd name="T2" fmla="*/ 176 w 176"/>
                <a:gd name="T3" fmla="*/ 114 h 194"/>
                <a:gd name="T4" fmla="*/ 160 w 176"/>
                <a:gd name="T5" fmla="*/ 98 h 194"/>
                <a:gd name="T6" fmla="*/ 152 w 176"/>
                <a:gd name="T7" fmla="*/ 100 h 194"/>
                <a:gd name="T8" fmla="*/ 90 w 176"/>
                <a:gd name="T9" fmla="*/ 34 h 194"/>
                <a:gd name="T10" fmla="*/ 91 w 176"/>
                <a:gd name="T11" fmla="*/ 32 h 194"/>
                <a:gd name="T12" fmla="*/ 91 w 176"/>
                <a:gd name="T13" fmla="*/ 7 h 194"/>
                <a:gd name="T14" fmla="*/ 66 w 176"/>
                <a:gd name="T15" fmla="*/ 7 h 194"/>
                <a:gd name="T16" fmla="*/ 51 w 176"/>
                <a:gd name="T17" fmla="*/ 21 h 194"/>
                <a:gd name="T18" fmla="*/ 34 w 176"/>
                <a:gd name="T19" fmla="*/ 18 h 194"/>
                <a:gd name="T20" fmla="*/ 1 w 176"/>
                <a:gd name="T21" fmla="*/ 31 h 194"/>
                <a:gd name="T22" fmla="*/ 1 w 176"/>
                <a:gd name="T23" fmla="*/ 37 h 194"/>
                <a:gd name="T24" fmla="*/ 61 w 176"/>
                <a:gd name="T25" fmla="*/ 97 h 194"/>
                <a:gd name="T26" fmla="*/ 64 w 176"/>
                <a:gd name="T27" fmla="*/ 98 h 194"/>
                <a:gd name="T28" fmla="*/ 67 w 176"/>
                <a:gd name="T29" fmla="*/ 97 h 194"/>
                <a:gd name="T30" fmla="*/ 77 w 176"/>
                <a:gd name="T31" fmla="*/ 47 h 194"/>
                <a:gd name="T32" fmla="*/ 84 w 176"/>
                <a:gd name="T33" fmla="*/ 39 h 194"/>
                <a:gd name="T34" fmla="*/ 146 w 176"/>
                <a:gd name="T35" fmla="*/ 106 h 194"/>
                <a:gd name="T36" fmla="*/ 144 w 176"/>
                <a:gd name="T37" fmla="*/ 114 h 194"/>
                <a:gd name="T38" fmla="*/ 146 w 176"/>
                <a:gd name="T39" fmla="*/ 122 h 194"/>
                <a:gd name="T40" fmla="*/ 126 w 176"/>
                <a:gd name="T41" fmla="*/ 142 h 194"/>
                <a:gd name="T42" fmla="*/ 112 w 176"/>
                <a:gd name="T43" fmla="*/ 138 h 194"/>
                <a:gd name="T44" fmla="*/ 88 w 176"/>
                <a:gd name="T45" fmla="*/ 162 h 194"/>
                <a:gd name="T46" fmla="*/ 52 w 176"/>
                <a:gd name="T47" fmla="*/ 162 h 194"/>
                <a:gd name="T48" fmla="*/ 32 w 176"/>
                <a:gd name="T49" fmla="*/ 182 h 194"/>
                <a:gd name="T50" fmla="*/ 32 w 176"/>
                <a:gd name="T51" fmla="*/ 190 h 194"/>
                <a:gd name="T52" fmla="*/ 36 w 176"/>
                <a:gd name="T53" fmla="*/ 194 h 194"/>
                <a:gd name="T54" fmla="*/ 156 w 176"/>
                <a:gd name="T55" fmla="*/ 194 h 194"/>
                <a:gd name="T56" fmla="*/ 160 w 176"/>
                <a:gd name="T57" fmla="*/ 190 h 194"/>
                <a:gd name="T58" fmla="*/ 160 w 176"/>
                <a:gd name="T59" fmla="*/ 182 h 194"/>
                <a:gd name="T60" fmla="*/ 140 w 176"/>
                <a:gd name="T61" fmla="*/ 162 h 194"/>
                <a:gd name="T62" fmla="*/ 136 w 176"/>
                <a:gd name="T63" fmla="*/ 162 h 194"/>
                <a:gd name="T64" fmla="*/ 132 w 176"/>
                <a:gd name="T65" fmla="*/ 148 h 194"/>
                <a:gd name="T66" fmla="*/ 152 w 176"/>
                <a:gd name="T67" fmla="*/ 128 h 194"/>
                <a:gd name="T68" fmla="*/ 160 w 176"/>
                <a:gd name="T69" fmla="*/ 130 h 194"/>
                <a:gd name="T70" fmla="*/ 55 w 176"/>
                <a:gd name="T71" fmla="*/ 48 h 194"/>
                <a:gd name="T72" fmla="*/ 52 w 176"/>
                <a:gd name="T73" fmla="*/ 50 h 194"/>
                <a:gd name="T74" fmla="*/ 50 w 176"/>
                <a:gd name="T75" fmla="*/ 48 h 194"/>
                <a:gd name="T76" fmla="*/ 31 w 176"/>
                <a:gd name="T77" fmla="*/ 42 h 194"/>
                <a:gd name="T78" fmla="*/ 27 w 176"/>
                <a:gd name="T79" fmla="*/ 39 h 194"/>
                <a:gd name="T80" fmla="*/ 30 w 176"/>
                <a:gd name="T81" fmla="*/ 34 h 194"/>
                <a:gd name="T82" fmla="*/ 34 w 176"/>
                <a:gd name="T83" fmla="*/ 34 h 194"/>
                <a:gd name="T84" fmla="*/ 55 w 176"/>
                <a:gd name="T85" fmla="*/ 43 h 194"/>
                <a:gd name="T86" fmla="*/ 55 w 176"/>
                <a:gd name="T87" fmla="*/ 4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6" h="194">
                  <a:moveTo>
                    <a:pt x="160" y="130"/>
                  </a:moveTo>
                  <a:cubicBezTo>
                    <a:pt x="169" y="130"/>
                    <a:pt x="176" y="123"/>
                    <a:pt x="176" y="114"/>
                  </a:cubicBezTo>
                  <a:cubicBezTo>
                    <a:pt x="176" y="105"/>
                    <a:pt x="169" y="98"/>
                    <a:pt x="160" y="98"/>
                  </a:cubicBezTo>
                  <a:cubicBezTo>
                    <a:pt x="157" y="98"/>
                    <a:pt x="155" y="99"/>
                    <a:pt x="152" y="10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8" y="25"/>
                    <a:pt x="98" y="14"/>
                    <a:pt x="91" y="7"/>
                  </a:cubicBezTo>
                  <a:cubicBezTo>
                    <a:pt x="84" y="0"/>
                    <a:pt x="73" y="0"/>
                    <a:pt x="66" y="7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9"/>
                    <a:pt x="40" y="18"/>
                    <a:pt x="34" y="18"/>
                  </a:cubicBezTo>
                  <a:cubicBezTo>
                    <a:pt x="22" y="18"/>
                    <a:pt x="10" y="23"/>
                    <a:pt x="1" y="31"/>
                  </a:cubicBezTo>
                  <a:cubicBezTo>
                    <a:pt x="0" y="33"/>
                    <a:pt x="0" y="35"/>
                    <a:pt x="1" y="3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7"/>
                    <a:pt x="63" y="98"/>
                    <a:pt x="64" y="98"/>
                  </a:cubicBezTo>
                  <a:cubicBezTo>
                    <a:pt x="65" y="98"/>
                    <a:pt x="66" y="97"/>
                    <a:pt x="67" y="97"/>
                  </a:cubicBezTo>
                  <a:cubicBezTo>
                    <a:pt x="80" y="83"/>
                    <a:pt x="84" y="63"/>
                    <a:pt x="77" y="47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8"/>
                    <a:pt x="144" y="111"/>
                    <a:pt x="144" y="114"/>
                  </a:cubicBezTo>
                  <a:cubicBezTo>
                    <a:pt x="144" y="117"/>
                    <a:pt x="145" y="120"/>
                    <a:pt x="146" y="12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2" y="140"/>
                    <a:pt x="117" y="138"/>
                    <a:pt x="112" y="138"/>
                  </a:cubicBezTo>
                  <a:cubicBezTo>
                    <a:pt x="99" y="138"/>
                    <a:pt x="88" y="149"/>
                    <a:pt x="88" y="162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41" y="162"/>
                    <a:pt x="32" y="171"/>
                    <a:pt x="32" y="182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2"/>
                    <a:pt x="34" y="194"/>
                    <a:pt x="36" y="194"/>
                  </a:cubicBezTo>
                  <a:cubicBezTo>
                    <a:pt x="156" y="194"/>
                    <a:pt x="156" y="194"/>
                    <a:pt x="156" y="194"/>
                  </a:cubicBezTo>
                  <a:cubicBezTo>
                    <a:pt x="158" y="194"/>
                    <a:pt x="160" y="192"/>
                    <a:pt x="160" y="190"/>
                  </a:cubicBezTo>
                  <a:cubicBezTo>
                    <a:pt x="160" y="182"/>
                    <a:pt x="160" y="182"/>
                    <a:pt x="160" y="182"/>
                  </a:cubicBezTo>
                  <a:cubicBezTo>
                    <a:pt x="160" y="171"/>
                    <a:pt x="151" y="162"/>
                    <a:pt x="140" y="162"/>
                  </a:cubicBezTo>
                  <a:cubicBezTo>
                    <a:pt x="136" y="162"/>
                    <a:pt x="136" y="162"/>
                    <a:pt x="136" y="162"/>
                  </a:cubicBezTo>
                  <a:cubicBezTo>
                    <a:pt x="136" y="157"/>
                    <a:pt x="134" y="152"/>
                    <a:pt x="132" y="14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4" y="129"/>
                    <a:pt x="157" y="130"/>
                    <a:pt x="160" y="130"/>
                  </a:cubicBezTo>
                  <a:close/>
                  <a:moveTo>
                    <a:pt x="55" y="48"/>
                  </a:moveTo>
                  <a:cubicBezTo>
                    <a:pt x="55" y="49"/>
                    <a:pt x="53" y="50"/>
                    <a:pt x="52" y="50"/>
                  </a:cubicBezTo>
                  <a:cubicBezTo>
                    <a:pt x="51" y="50"/>
                    <a:pt x="50" y="49"/>
                    <a:pt x="50" y="48"/>
                  </a:cubicBezTo>
                  <a:cubicBezTo>
                    <a:pt x="45" y="43"/>
                    <a:pt x="38" y="41"/>
                    <a:pt x="31" y="42"/>
                  </a:cubicBezTo>
                  <a:cubicBezTo>
                    <a:pt x="29" y="42"/>
                    <a:pt x="27" y="41"/>
                    <a:pt x="27" y="39"/>
                  </a:cubicBezTo>
                  <a:cubicBezTo>
                    <a:pt x="26" y="36"/>
                    <a:pt x="28" y="34"/>
                    <a:pt x="30" y="34"/>
                  </a:cubicBezTo>
                  <a:cubicBezTo>
                    <a:pt x="31" y="34"/>
                    <a:pt x="33" y="34"/>
                    <a:pt x="34" y="34"/>
                  </a:cubicBezTo>
                  <a:cubicBezTo>
                    <a:pt x="42" y="34"/>
                    <a:pt x="50" y="37"/>
                    <a:pt x="55" y="43"/>
                  </a:cubicBezTo>
                  <a:cubicBezTo>
                    <a:pt x="57" y="44"/>
                    <a:pt x="57" y="47"/>
                    <a:pt x="55" y="48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E1BF4785-73CD-87C8-7DFE-D1487338F4C3}"/>
                </a:ext>
              </a:extLst>
            </p:cNvPr>
            <p:cNvSpPr/>
            <p:nvPr/>
          </p:nvSpPr>
          <p:spPr bwMode="auto">
            <a:xfrm>
              <a:off x="1935163" y="690563"/>
              <a:ext cx="98425" cy="93663"/>
            </a:xfrm>
            <a:custGeom>
              <a:avLst/>
              <a:gdLst>
                <a:gd name="T0" fmla="*/ 4 w 35"/>
                <a:gd name="T1" fmla="*/ 0 h 33"/>
                <a:gd name="T2" fmla="*/ 9 w 35"/>
                <a:gd name="T3" fmla="*/ 26 h 33"/>
                <a:gd name="T4" fmla="*/ 25 w 35"/>
                <a:gd name="T5" fmla="*/ 33 h 33"/>
                <a:gd name="T6" fmla="*/ 35 w 35"/>
                <a:gd name="T7" fmla="*/ 31 h 33"/>
                <a:gd name="T8" fmla="*/ 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4" y="0"/>
                  </a:moveTo>
                  <a:cubicBezTo>
                    <a:pt x="0" y="9"/>
                    <a:pt x="2" y="19"/>
                    <a:pt x="9" y="26"/>
                  </a:cubicBezTo>
                  <a:cubicBezTo>
                    <a:pt x="13" y="31"/>
                    <a:pt x="19" y="33"/>
                    <a:pt x="25" y="33"/>
                  </a:cubicBezTo>
                  <a:cubicBezTo>
                    <a:pt x="28" y="33"/>
                    <a:pt x="32" y="32"/>
                    <a:pt x="35" y="31"/>
                  </a:cubicBezTo>
                  <a:lnTo>
                    <a:pt x="4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0" name="Freeform 163">
            <a:extLst>
              <a:ext uri="{FF2B5EF4-FFF2-40B4-BE49-F238E27FC236}">
                <a16:creationId xmlns:a16="http://schemas.microsoft.com/office/drawing/2014/main" id="{32160E88-5156-8445-372B-81AA0F4FCF31}"/>
              </a:ext>
            </a:extLst>
          </p:cNvPr>
          <p:cNvSpPr>
            <a:spLocks noEditPoints="1"/>
          </p:cNvSpPr>
          <p:nvPr/>
        </p:nvSpPr>
        <p:spPr bwMode="auto">
          <a:xfrm>
            <a:off x="3090990" y="2564639"/>
            <a:ext cx="195932" cy="126452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6" name="任意多边形 20">
            <a:extLst>
              <a:ext uri="{FF2B5EF4-FFF2-40B4-BE49-F238E27FC236}">
                <a16:creationId xmlns:a16="http://schemas.microsoft.com/office/drawing/2014/main" id="{E5C57C48-323B-8EFD-9EE1-4DA6E2F91F4C}"/>
              </a:ext>
            </a:extLst>
          </p:cNvPr>
          <p:cNvSpPr/>
          <p:nvPr/>
        </p:nvSpPr>
        <p:spPr>
          <a:xfrm rot="2700000">
            <a:off x="5580246" y="1546773"/>
            <a:ext cx="143473" cy="2100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任意多边形 21">
            <a:extLst>
              <a:ext uri="{FF2B5EF4-FFF2-40B4-BE49-F238E27FC236}">
                <a16:creationId xmlns:a16="http://schemas.microsoft.com/office/drawing/2014/main" id="{D7876F29-AC29-76DF-1DE9-7A860B3BD53D}"/>
              </a:ext>
            </a:extLst>
          </p:cNvPr>
          <p:cNvSpPr/>
          <p:nvPr/>
        </p:nvSpPr>
        <p:spPr>
          <a:xfrm rot="18900000" flipH="1">
            <a:off x="3401862" y="1546781"/>
            <a:ext cx="143480" cy="210071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8" name="任意多边形 22">
            <a:extLst>
              <a:ext uri="{FF2B5EF4-FFF2-40B4-BE49-F238E27FC236}">
                <a16:creationId xmlns:a16="http://schemas.microsoft.com/office/drawing/2014/main" id="{EFD26180-17CD-7C60-609C-D463A716852E}"/>
              </a:ext>
            </a:extLst>
          </p:cNvPr>
          <p:cNvSpPr/>
          <p:nvPr/>
        </p:nvSpPr>
        <p:spPr>
          <a:xfrm rot="18900000" flipV="1">
            <a:off x="5580241" y="3631536"/>
            <a:ext cx="143480" cy="210071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1" name="组合 74">
            <a:extLst>
              <a:ext uri="{FF2B5EF4-FFF2-40B4-BE49-F238E27FC236}">
                <a16:creationId xmlns:a16="http://schemas.microsoft.com/office/drawing/2014/main" id="{3925C62A-E1C2-94E0-7F92-D1BBA156CC15}"/>
              </a:ext>
            </a:extLst>
          </p:cNvPr>
          <p:cNvGrpSpPr/>
          <p:nvPr/>
        </p:nvGrpSpPr>
        <p:grpSpPr>
          <a:xfrm>
            <a:off x="3944793" y="2019389"/>
            <a:ext cx="1254413" cy="1254347"/>
            <a:chOff x="5022688" y="2653974"/>
            <a:chExt cx="1672849" cy="167284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E378CAD-FADD-A1E6-D408-35074533672C}"/>
                </a:ext>
              </a:extLst>
            </p:cNvPr>
            <p:cNvSpPr/>
            <p:nvPr/>
          </p:nvSpPr>
          <p:spPr>
            <a:xfrm>
              <a:off x="5022688" y="2653974"/>
              <a:ext cx="1672849" cy="1672849"/>
            </a:xfrm>
            <a:prstGeom prst="ellipse">
              <a:avLst/>
            </a:prstGeom>
            <a:solidFill>
              <a:srgbClr val="4A613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0" h="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50D98F17-BE58-4DB8-C163-3F43C1E3A7BD}"/>
                </a:ext>
              </a:extLst>
            </p:cNvPr>
            <p:cNvSpPr/>
            <p:nvPr/>
          </p:nvSpPr>
          <p:spPr>
            <a:xfrm>
              <a:off x="5103632" y="2734919"/>
              <a:ext cx="1510960" cy="15109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>
                <a:cs typeface="+mn-ea"/>
                <a:sym typeface="+mn-lt"/>
              </a:endParaRPr>
            </a:p>
          </p:txBody>
        </p:sp>
      </p:grpSp>
      <p:sp>
        <p:nvSpPr>
          <p:cNvPr id="34" name="直角三角形 33">
            <a:extLst>
              <a:ext uri="{FF2B5EF4-FFF2-40B4-BE49-F238E27FC236}">
                <a16:creationId xmlns:a16="http://schemas.microsoft.com/office/drawing/2014/main" id="{59E75DD9-3091-0D28-9779-E3A1E3D22CAF}"/>
              </a:ext>
            </a:extLst>
          </p:cNvPr>
          <p:cNvSpPr/>
          <p:nvPr/>
        </p:nvSpPr>
        <p:spPr>
          <a:xfrm rot="2700000">
            <a:off x="4581674" y="3394451"/>
            <a:ext cx="198436" cy="198446"/>
          </a:xfrm>
          <a:prstGeom prst="rtTriangl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5" name="直角三角形 34">
            <a:extLst>
              <a:ext uri="{FF2B5EF4-FFF2-40B4-BE49-F238E27FC236}">
                <a16:creationId xmlns:a16="http://schemas.microsoft.com/office/drawing/2014/main" id="{60582D90-D616-2C7C-D6E5-4CC3C64CD5CD}"/>
              </a:ext>
            </a:extLst>
          </p:cNvPr>
          <p:cNvSpPr/>
          <p:nvPr/>
        </p:nvSpPr>
        <p:spPr>
          <a:xfrm rot="18900000" flipH="1">
            <a:off x="4332454" y="1660426"/>
            <a:ext cx="198446" cy="198436"/>
          </a:xfrm>
          <a:prstGeom prst="rtTriangl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6" name="TextBox 70">
            <a:extLst>
              <a:ext uri="{FF2B5EF4-FFF2-40B4-BE49-F238E27FC236}">
                <a16:creationId xmlns:a16="http://schemas.microsoft.com/office/drawing/2014/main" id="{BAB29BB9-AC49-D84F-03D0-81436C6A70A4}"/>
              </a:ext>
            </a:extLst>
          </p:cNvPr>
          <p:cNvSpPr txBox="1"/>
          <p:nvPr/>
        </p:nvSpPr>
        <p:spPr>
          <a:xfrm>
            <a:off x="4359672" y="2460485"/>
            <a:ext cx="749296" cy="284673"/>
          </a:xfrm>
          <a:prstGeom prst="rect">
            <a:avLst/>
          </a:prstGeom>
          <a:noFill/>
        </p:spPr>
        <p:txBody>
          <a:bodyPr wrap="square" lIns="68559" tIns="34280" rIns="68559" bIns="3428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直角三角形 36">
            <a:extLst>
              <a:ext uri="{FF2B5EF4-FFF2-40B4-BE49-F238E27FC236}">
                <a16:creationId xmlns:a16="http://schemas.microsoft.com/office/drawing/2014/main" id="{7C1311EC-B7E3-B753-1582-56FACBC0CE28}"/>
              </a:ext>
            </a:extLst>
          </p:cNvPr>
          <p:cNvSpPr/>
          <p:nvPr/>
        </p:nvSpPr>
        <p:spPr>
          <a:xfrm rot="8100000">
            <a:off x="3623013" y="2678467"/>
            <a:ext cx="198446" cy="198436"/>
          </a:xfrm>
          <a:prstGeom prst="rtTriangl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8" name="任意多边形 23">
            <a:extLst>
              <a:ext uri="{FF2B5EF4-FFF2-40B4-BE49-F238E27FC236}">
                <a16:creationId xmlns:a16="http://schemas.microsoft.com/office/drawing/2014/main" id="{8D177E52-FDEB-4955-1DA8-AAD6953CC754}"/>
              </a:ext>
            </a:extLst>
          </p:cNvPr>
          <p:cNvSpPr/>
          <p:nvPr/>
        </p:nvSpPr>
        <p:spPr>
          <a:xfrm rot="2700000" flipH="1" flipV="1">
            <a:off x="3401866" y="3631530"/>
            <a:ext cx="143473" cy="210083"/>
          </a:xfrm>
          <a:custGeom>
            <a:avLst/>
            <a:gdLst>
              <a:gd name="connsiteX0" fmla="*/ 252423 w 507348"/>
              <a:gd name="connsiteY0" fmla="*/ 0 h 742850"/>
              <a:gd name="connsiteX1" fmla="*/ 431504 w 507348"/>
              <a:gd name="connsiteY1" fmla="*/ 308760 h 742850"/>
              <a:gd name="connsiteX2" fmla="*/ 433049 w 507348"/>
              <a:gd name="connsiteY2" fmla="*/ 309802 h 742850"/>
              <a:gd name="connsiteX3" fmla="*/ 448481 w 507348"/>
              <a:gd name="connsiteY3" fmla="*/ 328506 h 742850"/>
              <a:gd name="connsiteX4" fmla="*/ 490883 w 507348"/>
              <a:gd name="connsiteY4" fmla="*/ 401613 h 742850"/>
              <a:gd name="connsiteX5" fmla="*/ 502194 w 507348"/>
              <a:gd name="connsiteY5" fmla="*/ 438052 h 742850"/>
              <a:gd name="connsiteX6" fmla="*/ 507348 w 507348"/>
              <a:gd name="connsiteY6" fmla="*/ 489176 h 742850"/>
              <a:gd name="connsiteX7" fmla="*/ 503585 w 507348"/>
              <a:gd name="connsiteY7" fmla="*/ 526503 h 742850"/>
              <a:gd name="connsiteX8" fmla="*/ 502194 w 507348"/>
              <a:gd name="connsiteY8" fmla="*/ 540300 h 742850"/>
              <a:gd name="connsiteX9" fmla="*/ 253674 w 507348"/>
              <a:gd name="connsiteY9" fmla="*/ 742850 h 742850"/>
              <a:gd name="connsiteX10" fmla="*/ 5154 w 507348"/>
              <a:gd name="connsiteY10" fmla="*/ 540300 h 742850"/>
              <a:gd name="connsiteX11" fmla="*/ 3763 w 507348"/>
              <a:gd name="connsiteY11" fmla="*/ 526503 h 742850"/>
              <a:gd name="connsiteX12" fmla="*/ 0 w 507348"/>
              <a:gd name="connsiteY12" fmla="*/ 489176 h 742850"/>
              <a:gd name="connsiteX13" fmla="*/ 5154 w 507348"/>
              <a:gd name="connsiteY13" fmla="*/ 438052 h 742850"/>
              <a:gd name="connsiteX14" fmla="*/ 19346 w 507348"/>
              <a:gd name="connsiteY14" fmla="*/ 392332 h 742850"/>
              <a:gd name="connsiteX15" fmla="*/ 50443 w 507348"/>
              <a:gd name="connsiteY15" fmla="*/ 338717 h 742850"/>
              <a:gd name="connsiteX16" fmla="*/ 69042 w 507348"/>
              <a:gd name="connsiteY16" fmla="*/ 316175 h 74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7348" h="742850">
                <a:moveTo>
                  <a:pt x="252423" y="0"/>
                </a:moveTo>
                <a:lnTo>
                  <a:pt x="431504" y="308760"/>
                </a:lnTo>
                <a:lnTo>
                  <a:pt x="433049" y="309802"/>
                </a:lnTo>
                <a:lnTo>
                  <a:pt x="448481" y="328506"/>
                </a:lnTo>
                <a:lnTo>
                  <a:pt x="490883" y="401613"/>
                </a:lnTo>
                <a:lnTo>
                  <a:pt x="502194" y="438052"/>
                </a:lnTo>
                <a:cubicBezTo>
                  <a:pt x="505573" y="454566"/>
                  <a:pt x="507348" y="471664"/>
                  <a:pt x="507348" y="489176"/>
                </a:cubicBezTo>
                <a:lnTo>
                  <a:pt x="503585" y="526503"/>
                </a:lnTo>
                <a:lnTo>
                  <a:pt x="502194" y="540300"/>
                </a:lnTo>
                <a:cubicBezTo>
                  <a:pt x="478540" y="655895"/>
                  <a:pt x="376262" y="742850"/>
                  <a:pt x="253674" y="742850"/>
                </a:cubicBezTo>
                <a:cubicBezTo>
                  <a:pt x="131087" y="742850"/>
                  <a:pt x="28808" y="655895"/>
                  <a:pt x="5154" y="540300"/>
                </a:cubicBezTo>
                <a:lnTo>
                  <a:pt x="3763" y="526503"/>
                </a:lnTo>
                <a:lnTo>
                  <a:pt x="0" y="489176"/>
                </a:lnTo>
                <a:cubicBezTo>
                  <a:pt x="0" y="471664"/>
                  <a:pt x="1775" y="454566"/>
                  <a:pt x="5154" y="438052"/>
                </a:cubicBezTo>
                <a:lnTo>
                  <a:pt x="19346" y="392332"/>
                </a:lnTo>
                <a:lnTo>
                  <a:pt x="50443" y="338717"/>
                </a:lnTo>
                <a:lnTo>
                  <a:pt x="69042" y="316175"/>
                </a:lnTo>
                <a:close/>
              </a:path>
            </a:pathLst>
          </a:cu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9" name="直角三角形 38">
            <a:extLst>
              <a:ext uri="{FF2B5EF4-FFF2-40B4-BE49-F238E27FC236}">
                <a16:creationId xmlns:a16="http://schemas.microsoft.com/office/drawing/2014/main" id="{8AE08ACB-50B2-F213-7263-64050DF74BEE}"/>
              </a:ext>
            </a:extLst>
          </p:cNvPr>
          <p:cNvSpPr/>
          <p:nvPr/>
        </p:nvSpPr>
        <p:spPr>
          <a:xfrm rot="18900000">
            <a:off x="5342688" y="2424591"/>
            <a:ext cx="198446" cy="198436"/>
          </a:xfrm>
          <a:prstGeom prst="rtTriangl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DAFB634-0C04-AC26-79E2-238C238CE05D}"/>
              </a:ext>
            </a:extLst>
          </p:cNvPr>
          <p:cNvGrpSpPr/>
          <p:nvPr/>
        </p:nvGrpSpPr>
        <p:grpSpPr>
          <a:xfrm>
            <a:off x="5737330" y="1458143"/>
            <a:ext cx="2547725" cy="839700"/>
            <a:chOff x="6068495" y="1372005"/>
            <a:chExt cx="2547725" cy="83970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0A50A510-909E-FD6E-6787-A510B878A2D9}"/>
                </a:ext>
              </a:extLst>
            </p:cNvPr>
            <p:cNvSpPr txBox="1"/>
            <p:nvPr/>
          </p:nvSpPr>
          <p:spPr>
            <a:xfrm>
              <a:off x="6068495" y="1581661"/>
              <a:ext cx="2547725" cy="630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模板网， 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51PPT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模板网 唯 一访问网址：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www.51pptmo ban.com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E19D8A4-D587-1105-3148-A7F169F1A72E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F6CE4A0-0203-DF2B-E3BE-402B06C29710}"/>
              </a:ext>
            </a:extLst>
          </p:cNvPr>
          <p:cNvGrpSpPr/>
          <p:nvPr/>
        </p:nvGrpSpPr>
        <p:grpSpPr>
          <a:xfrm>
            <a:off x="1116653" y="1445127"/>
            <a:ext cx="2245128" cy="654131"/>
            <a:chOff x="6068496" y="1372908"/>
            <a:chExt cx="2245128" cy="65413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53692F7-CA69-5923-73F7-8E79D440EB99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B9FC3FF-02AD-49EB-4E1D-9B894522EC6B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2F872D7-91F1-32A8-7FCE-12874F8C1CFC}"/>
              </a:ext>
            </a:extLst>
          </p:cNvPr>
          <p:cNvGrpSpPr/>
          <p:nvPr/>
        </p:nvGrpSpPr>
        <p:grpSpPr>
          <a:xfrm>
            <a:off x="5737331" y="3507179"/>
            <a:ext cx="2245128" cy="655034"/>
            <a:chOff x="6068496" y="1372005"/>
            <a:chExt cx="2245128" cy="65503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5FA3373-2E96-39AA-EBAA-DB3D7C89E5AC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2DA9CF8-8E75-CAE3-F91B-208D7EA2950E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3AE6073-AF69-1F20-2BD5-C827F6AA66AA}"/>
              </a:ext>
            </a:extLst>
          </p:cNvPr>
          <p:cNvGrpSpPr/>
          <p:nvPr/>
        </p:nvGrpSpPr>
        <p:grpSpPr>
          <a:xfrm>
            <a:off x="1116653" y="3494163"/>
            <a:ext cx="2245128" cy="654131"/>
            <a:chOff x="6068496" y="1372908"/>
            <a:chExt cx="2245128" cy="65413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93B01DF-40AC-6437-2176-AA448D3FDA1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9C86AE1-567F-2746-CA08-876E0C1903C6}"/>
                </a:ext>
              </a:extLst>
            </p:cNvPr>
            <p:cNvSpPr txBox="1"/>
            <p:nvPr/>
          </p:nvSpPr>
          <p:spPr>
            <a:xfrm>
              <a:off x="6822339" y="1372908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1783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图片 172">
            <a:extLst>
              <a:ext uri="{FF2B5EF4-FFF2-40B4-BE49-F238E27FC236}">
                <a16:creationId xmlns:a16="http://schemas.microsoft.com/office/drawing/2014/main" id="{46BBDA34-E556-14B7-05FA-252BD0573A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4"/>
            <a:ext cx="8724900" cy="5143500"/>
          </a:xfrm>
          <a:prstGeom prst="rect">
            <a:avLst/>
          </a:prstGeom>
        </p:spPr>
      </p:pic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4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5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pic>
        <p:nvPicPr>
          <p:cNvPr id="169" name="图片 168">
            <a:extLst>
              <a:ext uri="{FF2B5EF4-FFF2-40B4-BE49-F238E27FC236}">
                <a16:creationId xmlns:a16="http://schemas.microsoft.com/office/drawing/2014/main" id="{E90B5798-02D3-1B06-BA71-984F6165A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90724" y="3765830"/>
            <a:ext cx="6948459" cy="137925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C54A805-6E4B-C019-76B4-BB2E3AE21A7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745702" y="745702"/>
            <a:ext cx="2571750" cy="1080347"/>
          </a:xfrm>
          <a:custGeom>
            <a:avLst/>
            <a:gdLst>
              <a:gd name="connsiteX0" fmla="*/ 0 w 8939184"/>
              <a:gd name="connsiteY0" fmla="*/ 0 h 1774412"/>
              <a:gd name="connsiteX1" fmla="*/ 8939184 w 8939184"/>
              <a:gd name="connsiteY1" fmla="*/ 0 h 1774412"/>
              <a:gd name="connsiteX2" fmla="*/ 8939184 w 8939184"/>
              <a:gd name="connsiteY2" fmla="*/ 1774412 h 1774412"/>
              <a:gd name="connsiteX3" fmla="*/ 0 w 8939184"/>
              <a:gd name="connsiteY3" fmla="*/ 1774412 h 177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9184" h="1774412">
                <a:moveTo>
                  <a:pt x="0" y="0"/>
                </a:moveTo>
                <a:lnTo>
                  <a:pt x="8939184" y="0"/>
                </a:lnTo>
                <a:lnTo>
                  <a:pt x="8939184" y="1774412"/>
                </a:lnTo>
                <a:lnTo>
                  <a:pt x="0" y="1774412"/>
                </a:lnTo>
                <a:close/>
              </a:path>
            </a:pathLst>
          </a:custGeom>
        </p:spPr>
      </p:pic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07250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672" y="2224644"/>
            <a:ext cx="19078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C0605C-B6A8-4E0B-EFCA-0DD94205097C}"/>
              </a:ext>
            </a:extLst>
          </p:cNvPr>
          <p:cNvSpPr txBox="1"/>
          <p:nvPr/>
        </p:nvSpPr>
        <p:spPr>
          <a:xfrm>
            <a:off x="3942110" y="950330"/>
            <a:ext cx="140615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chemeClr val="bg1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en-US" altLang="zh-CN" sz="8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</a:rPr>
              <a:t>02</a:t>
            </a:r>
            <a:endParaRPr lang="zh-CN" altLang="en-US" sz="8000" dirty="0">
              <a:blipFill dpi="0" rotWithShape="1">
                <a:blip r:embed="rId5"/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5BF539-2B82-13D3-34D6-CD8B15804FC5}"/>
              </a:ext>
            </a:extLst>
          </p:cNvPr>
          <p:cNvSpPr txBox="1"/>
          <p:nvPr/>
        </p:nvSpPr>
        <p:spPr>
          <a:xfrm>
            <a:off x="1933575" y="2749322"/>
            <a:ext cx="5276850" cy="6290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b="1" dirty="0">
                <a:blipFill>
                  <a:blip r:embed="rId5"/>
                  <a:stretch>
                    <a:fillRect/>
                  </a:stretch>
                </a:blip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04643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A691902-231D-78E5-F793-CD3CEC748D22}"/>
              </a:ext>
            </a:extLst>
          </p:cNvPr>
          <p:cNvGrpSpPr/>
          <p:nvPr/>
        </p:nvGrpSpPr>
        <p:grpSpPr>
          <a:xfrm>
            <a:off x="7744749" y="207894"/>
            <a:ext cx="1194435" cy="492954"/>
            <a:chOff x="8244408" y="263825"/>
            <a:chExt cx="575796" cy="237636"/>
          </a:xfrm>
          <a:blipFill dpi="0" rotWithShape="0">
            <a:blip r:embed="rId3"/>
            <a:srcRect/>
            <a:tile tx="0" ty="0" sx="100000" sy="100000" flip="none" algn="tl"/>
          </a:blipFill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DC0FFDED-5EB5-07AB-D6EC-4FEAA9CC1992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9B0EF57-6A1C-B7A1-8F12-C6BD06A388D5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文本框-2_矢量">
              <a:extLst>
                <a:ext uri="{FF2B5EF4-FFF2-40B4-BE49-F238E27FC236}">
                  <a16:creationId xmlns:a16="http://schemas.microsoft.com/office/drawing/2014/main" id="{1B1747E6-328C-8413-9814-64466A79D943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908F8533-A3F0-5EA1-E0F5-DBF66C19F5B8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:a16="http://schemas.microsoft.com/office/drawing/2014/main" id="{B9BE235D-0F0B-6A9D-7B1F-7B0FD3C3E0FD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083575F-7174-A7ED-AEB6-D325E8BE4118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blipFill dpi="0" rotWithShape="1">
                <a:blip r:embed="rId4"/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ctr"/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sp>
        <p:nvSpPr>
          <p:cNvPr id="180" name="矩形: 圆角 179">
            <a:extLst>
              <a:ext uri="{FF2B5EF4-FFF2-40B4-BE49-F238E27FC236}">
                <a16:creationId xmlns:a16="http://schemas.microsoft.com/office/drawing/2014/main" id="{5163453B-8A65-57F1-1DBC-AE5DA4A4BF5A}"/>
              </a:ext>
            </a:extLst>
          </p:cNvPr>
          <p:cNvSpPr/>
          <p:nvPr/>
        </p:nvSpPr>
        <p:spPr>
          <a:xfrm>
            <a:off x="2843211" y="228977"/>
            <a:ext cx="3457575" cy="377031"/>
          </a:xfrm>
          <a:prstGeom prst="roundRect">
            <a:avLst>
              <a:gd name="adj" fmla="val 5000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B6B66D00-45F0-4AEE-ADA1-F68DEFB5F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7147" y="246371"/>
            <a:ext cx="19268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21A1283-C006-648F-A4FD-CA438306CBA5}"/>
              </a:ext>
            </a:extLst>
          </p:cNvPr>
          <p:cNvGrpSpPr/>
          <p:nvPr/>
        </p:nvGrpSpPr>
        <p:grpSpPr>
          <a:xfrm>
            <a:off x="1254303" y="1560151"/>
            <a:ext cx="3144226" cy="912924"/>
            <a:chOff x="6630373" y="2068132"/>
            <a:chExt cx="4192301" cy="121706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8AB4EE27-D05D-ECD1-1B50-38B057BBAC9A}"/>
                </a:ext>
              </a:extLst>
            </p:cNvPr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FAE72047-8B04-C09E-35C0-B45C9834F7AD}"/>
                </a:ext>
              </a:extLst>
            </p:cNvPr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sp>
        <p:nvSpPr>
          <p:cNvPr id="6" name="TextBox 39">
            <a:extLst>
              <a:ext uri="{FF2B5EF4-FFF2-40B4-BE49-F238E27FC236}">
                <a16:creationId xmlns:a16="http://schemas.microsoft.com/office/drawing/2014/main" id="{319034C1-A5BB-FF0D-990F-3ECF2FFDDA79}"/>
              </a:ext>
            </a:extLst>
          </p:cNvPr>
          <p:cNvSpPr txBox="1"/>
          <p:nvPr/>
        </p:nvSpPr>
        <p:spPr>
          <a:xfrm>
            <a:off x="1300991" y="1831945"/>
            <a:ext cx="375034" cy="36933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5C99390-249C-80A5-5D62-C562C30134D9}"/>
              </a:ext>
            </a:extLst>
          </p:cNvPr>
          <p:cNvGrpSpPr/>
          <p:nvPr/>
        </p:nvGrpSpPr>
        <p:grpSpPr>
          <a:xfrm>
            <a:off x="1963470" y="1685373"/>
            <a:ext cx="2245128" cy="655034"/>
            <a:chOff x="6068496" y="1372005"/>
            <a:chExt cx="2245128" cy="65503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C6970F9-D2E9-0461-98EA-046A1E84783F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410AD53-1464-3E22-5A87-1F6856246F2F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2" name="Group 1">
            <a:extLst>
              <a:ext uri="{FF2B5EF4-FFF2-40B4-BE49-F238E27FC236}">
                <a16:creationId xmlns:a16="http://schemas.microsoft.com/office/drawing/2014/main" id="{93E7753D-20E1-803F-245C-3502629CF647}"/>
              </a:ext>
            </a:extLst>
          </p:cNvPr>
          <p:cNvGrpSpPr/>
          <p:nvPr/>
        </p:nvGrpSpPr>
        <p:grpSpPr>
          <a:xfrm>
            <a:off x="4812514" y="1560151"/>
            <a:ext cx="3144226" cy="912924"/>
            <a:chOff x="6630373" y="2068132"/>
            <a:chExt cx="4192301" cy="1217066"/>
          </a:xfrm>
        </p:grpSpPr>
        <p:sp>
          <p:nvSpPr>
            <p:cNvPr id="13" name="Rectangle 2">
              <a:extLst>
                <a:ext uri="{FF2B5EF4-FFF2-40B4-BE49-F238E27FC236}">
                  <a16:creationId xmlns:a16="http://schemas.microsoft.com/office/drawing/2014/main" id="{0C6342F1-9E3E-F775-AEB3-2C4B9092FCAD}"/>
                </a:ext>
              </a:extLst>
            </p:cNvPr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4" name="Rounded Rectangle 3">
              <a:extLst>
                <a:ext uri="{FF2B5EF4-FFF2-40B4-BE49-F238E27FC236}">
                  <a16:creationId xmlns:a16="http://schemas.microsoft.com/office/drawing/2014/main" id="{DECF44A6-3F4A-E475-BFC8-B8073856D7DC}"/>
                </a:ext>
              </a:extLst>
            </p:cNvPr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sp>
        <p:nvSpPr>
          <p:cNvPr id="15" name="TextBox 39">
            <a:extLst>
              <a:ext uri="{FF2B5EF4-FFF2-40B4-BE49-F238E27FC236}">
                <a16:creationId xmlns:a16="http://schemas.microsoft.com/office/drawing/2014/main" id="{75975989-4F62-395C-57A9-762965E3A20F}"/>
              </a:ext>
            </a:extLst>
          </p:cNvPr>
          <p:cNvSpPr txBox="1"/>
          <p:nvPr/>
        </p:nvSpPr>
        <p:spPr>
          <a:xfrm>
            <a:off x="4859202" y="1831945"/>
            <a:ext cx="375034" cy="36933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6B0300E-EB7F-282B-D0F7-388E16BB8FBB}"/>
              </a:ext>
            </a:extLst>
          </p:cNvPr>
          <p:cNvGrpSpPr/>
          <p:nvPr/>
        </p:nvGrpSpPr>
        <p:grpSpPr>
          <a:xfrm>
            <a:off x="5521681" y="1685373"/>
            <a:ext cx="2245128" cy="655034"/>
            <a:chOff x="6068496" y="1372005"/>
            <a:chExt cx="2245128" cy="65503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806F342-D614-6A14-BB3E-95C1945A9462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C7CBA04-AC5B-3AD8-6241-E33E0F7248B0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19" name="Group 1">
            <a:extLst>
              <a:ext uri="{FF2B5EF4-FFF2-40B4-BE49-F238E27FC236}">
                <a16:creationId xmlns:a16="http://schemas.microsoft.com/office/drawing/2014/main" id="{C084000E-530F-A566-3B5B-D117B1D1DEC1}"/>
              </a:ext>
            </a:extLst>
          </p:cNvPr>
          <p:cNvGrpSpPr/>
          <p:nvPr/>
        </p:nvGrpSpPr>
        <p:grpSpPr>
          <a:xfrm>
            <a:off x="1254303" y="2826976"/>
            <a:ext cx="3144226" cy="912924"/>
            <a:chOff x="6630373" y="2068132"/>
            <a:chExt cx="4192301" cy="1217066"/>
          </a:xfrm>
        </p:grpSpPr>
        <p:sp>
          <p:nvSpPr>
            <p:cNvPr id="20" name="Rectangle 2">
              <a:extLst>
                <a:ext uri="{FF2B5EF4-FFF2-40B4-BE49-F238E27FC236}">
                  <a16:creationId xmlns:a16="http://schemas.microsoft.com/office/drawing/2014/main" id="{574BCF3B-871F-D0C8-D771-5A13BAE78DE2}"/>
                </a:ext>
              </a:extLst>
            </p:cNvPr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1" name="Rounded Rectangle 3">
              <a:extLst>
                <a:ext uri="{FF2B5EF4-FFF2-40B4-BE49-F238E27FC236}">
                  <a16:creationId xmlns:a16="http://schemas.microsoft.com/office/drawing/2014/main" id="{9532671C-669B-3C76-F99A-AD3C3B3EC452}"/>
                </a:ext>
              </a:extLst>
            </p:cNvPr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sp>
        <p:nvSpPr>
          <p:cNvPr id="22" name="TextBox 39">
            <a:extLst>
              <a:ext uri="{FF2B5EF4-FFF2-40B4-BE49-F238E27FC236}">
                <a16:creationId xmlns:a16="http://schemas.microsoft.com/office/drawing/2014/main" id="{9D6E9976-2CDD-946C-B661-6E2C87A0BBF3}"/>
              </a:ext>
            </a:extLst>
          </p:cNvPr>
          <p:cNvSpPr txBox="1"/>
          <p:nvPr/>
        </p:nvSpPr>
        <p:spPr>
          <a:xfrm>
            <a:off x="1300991" y="3098770"/>
            <a:ext cx="375034" cy="36933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D97AE82-EA9D-5008-54F5-95A9B6E71B16}"/>
              </a:ext>
            </a:extLst>
          </p:cNvPr>
          <p:cNvGrpSpPr/>
          <p:nvPr/>
        </p:nvGrpSpPr>
        <p:grpSpPr>
          <a:xfrm>
            <a:off x="1963470" y="2952198"/>
            <a:ext cx="2245128" cy="655034"/>
            <a:chOff x="6068496" y="1372005"/>
            <a:chExt cx="2245128" cy="65503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B81A479-7B62-8E11-C96C-FF49EC691AE0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54527B3-EDBA-FB43-8F59-DD246373C3C7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  <p:grpSp>
        <p:nvGrpSpPr>
          <p:cNvPr id="26" name="Group 1">
            <a:extLst>
              <a:ext uri="{FF2B5EF4-FFF2-40B4-BE49-F238E27FC236}">
                <a16:creationId xmlns:a16="http://schemas.microsoft.com/office/drawing/2014/main" id="{E44D44C8-2D3E-8AA5-4378-55534AA587DA}"/>
              </a:ext>
            </a:extLst>
          </p:cNvPr>
          <p:cNvGrpSpPr/>
          <p:nvPr/>
        </p:nvGrpSpPr>
        <p:grpSpPr>
          <a:xfrm>
            <a:off x="4812514" y="2826976"/>
            <a:ext cx="3144226" cy="912924"/>
            <a:chOff x="6630373" y="2068132"/>
            <a:chExt cx="4192301" cy="1217066"/>
          </a:xfrm>
        </p:grpSpPr>
        <p:sp>
          <p:nvSpPr>
            <p:cNvPr id="27" name="Rectangle 2">
              <a:extLst>
                <a:ext uri="{FF2B5EF4-FFF2-40B4-BE49-F238E27FC236}">
                  <a16:creationId xmlns:a16="http://schemas.microsoft.com/office/drawing/2014/main" id="{A9E2475D-4AD8-E93E-3D13-603806B0606C}"/>
                </a:ext>
              </a:extLst>
            </p:cNvPr>
            <p:cNvSpPr/>
            <p:nvPr/>
          </p:nvSpPr>
          <p:spPr>
            <a:xfrm>
              <a:off x="6942646" y="2068132"/>
              <a:ext cx="3880028" cy="1217066"/>
            </a:xfrm>
            <a:prstGeom prst="rect">
              <a:avLst/>
            </a:prstGeom>
            <a:noFill/>
            <a:ln w="12700">
              <a:solidFill>
                <a:srgbClr val="99A68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00" dirty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28" name="Rounded Rectangle 3">
              <a:extLst>
                <a:ext uri="{FF2B5EF4-FFF2-40B4-BE49-F238E27FC236}">
                  <a16:creationId xmlns:a16="http://schemas.microsoft.com/office/drawing/2014/main" id="{9BDE818F-B826-693E-87BA-57C561EF457E}"/>
                </a:ext>
              </a:extLst>
            </p:cNvPr>
            <p:cNvSpPr/>
            <p:nvPr/>
          </p:nvSpPr>
          <p:spPr>
            <a:xfrm rot="2700000">
              <a:off x="6630373" y="2364391"/>
              <a:ext cx="624548" cy="624548"/>
            </a:xfrm>
            <a:prstGeom prst="roundRect">
              <a:avLst>
                <a:gd name="adj" fmla="val 19652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ym typeface="+mn-lt"/>
              </a:endParaRPr>
            </a:p>
          </p:txBody>
        </p:sp>
      </p:grpSp>
      <p:sp>
        <p:nvSpPr>
          <p:cNvPr id="29" name="TextBox 39">
            <a:extLst>
              <a:ext uri="{FF2B5EF4-FFF2-40B4-BE49-F238E27FC236}">
                <a16:creationId xmlns:a16="http://schemas.microsoft.com/office/drawing/2014/main" id="{A6E13CA5-351B-DC51-FCEE-3EB24076ADE9}"/>
              </a:ext>
            </a:extLst>
          </p:cNvPr>
          <p:cNvSpPr txBox="1"/>
          <p:nvPr/>
        </p:nvSpPr>
        <p:spPr>
          <a:xfrm>
            <a:off x="4859202" y="3098770"/>
            <a:ext cx="375034" cy="369334"/>
          </a:xfrm>
          <a:prstGeom prst="rect">
            <a:avLst/>
          </a:prstGeom>
          <a:noFill/>
        </p:spPr>
        <p:txBody>
          <a:bodyPr wrap="square" lIns="91442" tIns="45721" rIns="91442" bIns="45721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en-US" altLang="zh-CN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447D711-696D-7695-836C-568C133594A0}"/>
              </a:ext>
            </a:extLst>
          </p:cNvPr>
          <p:cNvGrpSpPr/>
          <p:nvPr/>
        </p:nvGrpSpPr>
        <p:grpSpPr>
          <a:xfrm>
            <a:off x="5521681" y="2952198"/>
            <a:ext cx="2245128" cy="655034"/>
            <a:chOff x="6068496" y="1372005"/>
            <a:chExt cx="2245128" cy="65503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D0E1BA5-E6FD-7B45-A22A-D01F33684837}"/>
                </a:ext>
              </a:extLst>
            </p:cNvPr>
            <p:cNvSpPr txBox="1"/>
            <p:nvPr/>
          </p:nvSpPr>
          <p:spPr>
            <a:xfrm>
              <a:off x="6068496" y="1581661"/>
              <a:ext cx="2245128" cy="44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根据自己的需要添加适当的文字，此处添加详细文本描述，建议与标题相关尽量简洁</a:t>
              </a: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</a:rPr>
                <a:t>... ...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3A4A36F-67AB-EF56-9A8C-4EAE312AAE63}"/>
                </a:ext>
              </a:extLst>
            </p:cNvPr>
            <p:cNvSpPr txBox="1"/>
            <p:nvPr/>
          </p:nvSpPr>
          <p:spPr>
            <a:xfrm>
              <a:off x="6068496" y="1372005"/>
              <a:ext cx="149128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sym typeface="+mn-lt"/>
                </a:rPr>
                <a:t>添加标题文本</a:t>
              </a:r>
              <a:endParaRPr lang="en-US" altLang="zh-CN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395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SubTitle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1191650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309120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​​">
  <a:themeElements>
    <a:clrScheme name="自定义 11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C29A"/>
      </a:accent1>
      <a:accent2>
        <a:srgbClr val="425E24"/>
      </a:accent2>
      <a:accent3>
        <a:srgbClr val="9CC29A"/>
      </a:accent3>
      <a:accent4>
        <a:srgbClr val="425E24"/>
      </a:accent4>
      <a:accent5>
        <a:srgbClr val="9CC29A"/>
      </a:accent5>
      <a:accent6>
        <a:srgbClr val="425E24"/>
      </a:accent6>
      <a:hlink>
        <a:srgbClr val="0563C1"/>
      </a:hlink>
      <a:folHlink>
        <a:srgbClr val="954F72"/>
      </a:folHlink>
    </a:clrScheme>
    <a:fontScheme name="0r2if4ps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660</TotalTime>
  <Words>2410</Words>
  <Application>Microsoft Office PowerPoint</Application>
  <PresentationFormat>自定义</PresentationFormat>
  <Paragraphs>256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HarmonyOS Sans SC Light</vt:lpstr>
      <vt:lpstr>阿里巴巴普惠体 2.0 55 Regular</vt:lpstr>
      <vt:lpstr>阿里巴巴普惠体 2.0 65 Medium</vt:lpstr>
      <vt:lpstr>等线</vt:lpstr>
      <vt:lpstr>演示秋鸿楷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水彩叶子文艺清新简约汇报ppt模板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182</cp:revision>
  <dcterms:created xsi:type="dcterms:W3CDTF">2017-06-22T09:46:25Z</dcterms:created>
  <dcterms:modified xsi:type="dcterms:W3CDTF">2023-05-09T14:47:58Z</dcterms:modified>
</cp:coreProperties>
</file>