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9" r:id="rId4"/>
    <p:sldId id="264" r:id="rId5"/>
    <p:sldId id="265" r:id="rId6"/>
    <p:sldId id="260" r:id="rId7"/>
    <p:sldId id="266" r:id="rId8"/>
    <p:sldId id="267" r:id="rId9"/>
    <p:sldId id="268" r:id="rId10"/>
    <p:sldId id="269" r:id="rId11"/>
    <p:sldId id="261" r:id="rId12"/>
    <p:sldId id="270" r:id="rId13"/>
    <p:sldId id="262" r:id="rId14"/>
    <p:sldId id="271" r:id="rId15"/>
    <p:sldId id="263" r:id="rId16"/>
    <p:sldId id="317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04" userDrawn="1">
          <p15:clr>
            <a:srgbClr val="A4A3A4"/>
          </p15:clr>
        </p15:guide>
        <p15:guide id="4" pos="7368" userDrawn="1">
          <p15:clr>
            <a:srgbClr val="A4A3A4"/>
          </p15:clr>
        </p15:guide>
        <p15:guide id="5" orient="horz" pos="560" userDrawn="1">
          <p15:clr>
            <a:srgbClr val="A4A3A4"/>
          </p15:clr>
        </p15:guide>
        <p15:guide id="6" orient="horz" pos="624" userDrawn="1">
          <p15:clr>
            <a:srgbClr val="A4A3A4"/>
          </p15:clr>
        </p15:guide>
        <p15:guide id="7" orient="horz" pos="4042" userDrawn="1">
          <p15:clr>
            <a:srgbClr val="A4A3A4"/>
          </p15:clr>
        </p15:guide>
        <p15:guide id="8" orient="horz" pos="3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2F64"/>
    <a:srgbClr val="FFEEDA"/>
    <a:srgbClr val="FEAAB7"/>
    <a:srgbClr val="CE4E51"/>
    <a:srgbClr val="F26B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166" autoAdjust="0"/>
  </p:normalViewPr>
  <p:slideViewPr>
    <p:cSldViewPr snapToGrid="0" showGuides="1">
      <p:cViewPr>
        <p:scale>
          <a:sx n="75" d="100"/>
          <a:sy n="75" d="100"/>
        </p:scale>
        <p:origin x="1242" y="1122"/>
      </p:cViewPr>
      <p:guideLst>
        <p:guide orient="horz" pos="2304"/>
        <p:guide pos="3840"/>
        <p:guide pos="304"/>
        <p:guide pos="7368"/>
        <p:guide orient="horz" pos="560"/>
        <p:guide orient="horz" pos="624"/>
        <p:guide orient="horz" pos="4042"/>
        <p:guide orient="horz" pos="399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4775-D6CA-4B71-9316-6C3A84C31DEB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E9D302-64A2-4872-9079-FDD5A2F7F2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905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 示模板及素材免 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 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9D302-64A2-4872-9079-FDD5A2F7F28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2590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E9D302-64A2-4872-9079-FDD5A2F7F28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10673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9D302-64A2-4872-9079-FDD5A2F7F28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8205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487195-34DC-4D59-94D9-710EECC0FC9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391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9D302-64A2-4872-9079-FDD5A2F7F28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490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9D302-64A2-4872-9079-FDD5A2F7F28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289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E9D302-64A2-4872-9079-FDD5A2F7F28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2958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E9D302-64A2-4872-9079-FDD5A2F7F28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3953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9D302-64A2-4872-9079-FDD5A2F7F28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834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E9D302-64A2-4872-9079-FDD5A2F7F28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54997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9D302-64A2-4872-9079-FDD5A2F7F28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8725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E9D302-64A2-4872-9079-FDD5A2F7F28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831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62C3EA-62FD-9360-2A50-9C6C47BFE1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A61683-F2BC-BB40-A91F-B6E59526E7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1462F3-9956-24B9-616D-D66FD4E44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9B5E-0095-45EE-A84D-54C08524C2B9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F6F2DDE-75A0-AB95-468F-FD709B8D9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A854CA-CEC3-79F5-FA05-5FF31D288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01200-74AD-43D1-B31D-3D8AED53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542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70DF69-630C-BE75-369A-F92F42591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8405D96-6EDF-FEC4-2018-7B5AD31B88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DC7F2D-0908-6A9D-053A-A1B0E8527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9B5E-0095-45EE-A84D-54C08524C2B9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0A70A1-CF60-7F76-4E1E-F7D270A29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23E01D-4A47-7578-FBA8-383441DD3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01200-74AD-43D1-B31D-3D8AED53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766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4694B17-DD9D-5309-5F63-88A6610389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C0BBAA3-3E39-0FE2-702C-F7AEAE2B8F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ADE47C-E306-EAD0-8199-406079D7C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9B5E-0095-45EE-A84D-54C08524C2B9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2C9860-0551-4246-FE58-6C1D18A34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9DE2A4-5CAF-6A32-A79A-AE8CD3D7A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01200-74AD-43D1-B31D-3D8AED53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5743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2329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9F40ED-41CB-DB27-7F2C-F608B343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6DD7B7-683A-A61B-F11B-17506C485C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90C8AC-18F1-B4A8-4E1F-91B8772B2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9B5E-0095-45EE-A84D-54C08524C2B9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07C011-B89D-0AFD-A9AD-B7A38B40E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1EE636-3A7B-FA3D-61DF-55F42CF1F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01200-74AD-43D1-B31D-3D8AED53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374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D58DA8-30EC-8241-2661-60E30CCA0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B08A639-6D5A-0551-B1FA-6CF829AA2B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3EA56D-6A9F-2CA9-0DE2-6CAD01240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9B5E-0095-45EE-A84D-54C08524C2B9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2AD47F-B7D7-EFC6-67A4-9F912C8F0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D7F423-60D6-BB63-CF82-29B7E2ECD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01200-74AD-43D1-B31D-3D8AED53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886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757F4B-3FDD-89DA-3692-F8B56F7ED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822CD7-5E96-3FED-9B8B-5FCA8FCFE7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ED45C3D-F56F-40B7-400A-CD62F28B4E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3C6469-5680-BDB5-CD4B-470182A91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9B5E-0095-45EE-A84D-54C08524C2B9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985FB52-19C3-BDF2-CB8D-987ED4BCC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FDC741E-07CC-0B5A-3EB7-56EEE1CE7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01200-74AD-43D1-B31D-3D8AED53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611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2769DB-76B1-4D18-1A8E-1DB97AE8B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1922FD7-5E41-F77E-ECB7-88258C741E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48260D7-88B6-9FA9-C618-CA2046D58A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1C65456-15F8-C7B8-A837-33A7B608D4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C5E6FC-65B9-9DA8-EBFC-CDF94EF416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431BA7A-1FDE-8C91-5EAE-770ED4777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9B5E-0095-45EE-A84D-54C08524C2B9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18B3EF6-77D1-C300-BE37-FDF5B8F97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3ABA58F-2EBE-6709-F27A-A0F10E0B5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01200-74AD-43D1-B31D-3D8AED53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320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697696-9F03-0243-1829-132BDAC23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48188F9-4E4D-4DCD-9A6E-4BAB28B0F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9B5E-0095-45EE-A84D-54C08524C2B9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E176D91-017C-CABB-03FB-98E5F671A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1CAD5D1-8C5C-783D-7A8D-5C29A17B0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01200-74AD-43D1-B31D-3D8AED53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23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103A9FE-15D5-CF3D-7BF7-B23F862E7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9B5E-0095-45EE-A84D-54C08524C2B9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926A78-A6D0-0B08-7186-BAFBFE217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46CD1F1-1942-11F1-3C53-642BDB520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01200-74AD-43D1-B31D-3D8AED53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404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777721-416D-4A2F-4A75-CFE95FE80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5672C76-0C44-5695-8DCA-5693089562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1F2698C-A302-D043-E8FC-8A2078FAD2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BE26A37-CDB3-B52A-E605-8ED57ABC1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9B5E-0095-45EE-A84D-54C08524C2B9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06ECAF-C2FF-E2CE-FEC6-B131D32AC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B904CEC-0B16-854D-DE2E-7888C741E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01200-74AD-43D1-B31D-3D8AED53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921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B7E0F0-3FD6-35B4-3975-8975B46EB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92E8FDB-03FF-7DF0-7499-F5D91FA805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FDB5DF3-FB9F-3CF4-9901-86D3CFCBC7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125E0ED-220C-A0C0-4402-FD810154B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9B5E-0095-45EE-A84D-54C08524C2B9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CB9B708-6CA8-6270-5D22-E448ACEEC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3FCCEB9-748B-F43C-4F73-691D4F787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01200-74AD-43D1-B31D-3D8AED53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960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1A3BA32-48EC-67F1-AF25-FDE4793CF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6AA4ABC-D162-E1B4-544F-049D55B1C6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DD30C6-C4A2-5692-8B14-8A724CCAEC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B9B5E-0095-45EE-A84D-54C08524C2B9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B2C304-D8AC-8E34-E7BE-FDF9692A3A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9A67C9-6D1B-3290-DB36-5E76072943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01200-74AD-43D1-B31D-3D8AED53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526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0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04" userDrawn="1">
          <p15:clr>
            <a:srgbClr val="F26B43"/>
          </p15:clr>
        </p15:guide>
        <p15:guide id="4" pos="7368" userDrawn="1">
          <p15:clr>
            <a:srgbClr val="F26B43"/>
          </p15:clr>
        </p15:guide>
        <p15:guide id="5" orient="horz" pos="560" userDrawn="1">
          <p15:clr>
            <a:srgbClr val="F26B43"/>
          </p15:clr>
        </p15:guide>
        <p15:guide id="6" orient="horz" pos="624" userDrawn="1">
          <p15:clr>
            <a:srgbClr val="F26B43"/>
          </p15:clr>
        </p15:guide>
        <p15:guide id="7" orient="horz" pos="4056" userDrawn="1">
          <p15:clr>
            <a:srgbClr val="F26B43"/>
          </p15:clr>
        </p15:guide>
        <p15:guide id="8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36.png"/><Relationship Id="rId3" Type="http://schemas.openxmlformats.org/officeDocument/2006/relationships/image" Target="../media/image25.png"/><Relationship Id="rId7" Type="http://schemas.openxmlformats.org/officeDocument/2006/relationships/image" Target="../media/image17.png"/><Relationship Id="rId12" Type="http://schemas.openxmlformats.org/officeDocument/2006/relationships/image" Target="../media/image3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21.png"/><Relationship Id="rId5" Type="http://schemas.openxmlformats.org/officeDocument/2006/relationships/image" Target="../media/image27.png"/><Relationship Id="rId15" Type="http://schemas.openxmlformats.org/officeDocument/2006/relationships/image" Target="../media/image29.png"/><Relationship Id="rId10" Type="http://schemas.openxmlformats.org/officeDocument/2006/relationships/image" Target="../media/image33.svg"/><Relationship Id="rId4" Type="http://schemas.openxmlformats.org/officeDocument/2006/relationships/image" Target="../media/image26.svg"/><Relationship Id="rId9" Type="http://schemas.openxmlformats.org/officeDocument/2006/relationships/image" Target="../media/image19.png"/><Relationship Id="rId14" Type="http://schemas.openxmlformats.org/officeDocument/2006/relationships/image" Target="../media/image37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svg"/><Relationship Id="rId3" Type="http://schemas.openxmlformats.org/officeDocument/2006/relationships/image" Target="../media/image2.png"/><Relationship Id="rId7" Type="http://schemas.openxmlformats.org/officeDocument/2006/relationships/image" Target="../media/image28.sv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42.svg"/><Relationship Id="rId5" Type="http://schemas.openxmlformats.org/officeDocument/2006/relationships/image" Target="../media/image26.svg"/><Relationship Id="rId15" Type="http://schemas.openxmlformats.org/officeDocument/2006/relationships/image" Target="../media/image37.svg"/><Relationship Id="rId10" Type="http://schemas.openxmlformats.org/officeDocument/2006/relationships/image" Target="../media/image41.png"/><Relationship Id="rId4" Type="http://schemas.openxmlformats.org/officeDocument/2006/relationships/image" Target="../media/image25.png"/><Relationship Id="rId9" Type="http://schemas.openxmlformats.org/officeDocument/2006/relationships/image" Target="../media/image40.svg"/><Relationship Id="rId1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svg"/><Relationship Id="rId3" Type="http://schemas.openxmlformats.org/officeDocument/2006/relationships/image" Target="../media/image2.png"/><Relationship Id="rId7" Type="http://schemas.openxmlformats.org/officeDocument/2006/relationships/image" Target="../media/image28.sv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42.svg"/><Relationship Id="rId5" Type="http://schemas.openxmlformats.org/officeDocument/2006/relationships/image" Target="../media/image26.svg"/><Relationship Id="rId15" Type="http://schemas.openxmlformats.org/officeDocument/2006/relationships/image" Target="../media/image47.svg"/><Relationship Id="rId10" Type="http://schemas.openxmlformats.org/officeDocument/2006/relationships/image" Target="../media/image41.png"/><Relationship Id="rId4" Type="http://schemas.openxmlformats.org/officeDocument/2006/relationships/image" Target="../media/image25.png"/><Relationship Id="rId9" Type="http://schemas.openxmlformats.org/officeDocument/2006/relationships/image" Target="../media/image40.svg"/><Relationship Id="rId1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microsoft.com/office/2007/relationships/hdphoto" Target="../media/hdphoto2.wdp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18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8.svg"/><Relationship Id="rId7" Type="http://schemas.openxmlformats.org/officeDocument/2006/relationships/image" Target="../media/image14.svg"/><Relationship Id="rId12" Type="http://schemas.openxmlformats.org/officeDocument/2006/relationships/image" Target="../media/image19.png"/><Relationship Id="rId17" Type="http://schemas.openxmlformats.org/officeDocument/2006/relationships/image" Target="../media/image24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microsoft.com/office/2007/relationships/hdphoto" Target="../media/hdphoto2.wdp"/><Relationship Id="rId15" Type="http://schemas.openxmlformats.org/officeDocument/2006/relationships/image" Target="../media/image22.svg"/><Relationship Id="rId10" Type="http://schemas.openxmlformats.org/officeDocument/2006/relationships/image" Target="../media/image17.png"/><Relationship Id="rId19" Type="http://schemas.openxmlformats.org/officeDocument/2006/relationships/image" Target="../media/image26.svg"/><Relationship Id="rId4" Type="http://schemas.openxmlformats.org/officeDocument/2006/relationships/image" Target="../media/image7.png"/><Relationship Id="rId9" Type="http://schemas.openxmlformats.org/officeDocument/2006/relationships/image" Target="../media/image16.svg"/><Relationship Id="rId14" Type="http://schemas.openxmlformats.org/officeDocument/2006/relationships/image" Target="../media/image21.png"/><Relationship Id="rId22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6.svg"/><Relationship Id="rId18" Type="http://schemas.openxmlformats.org/officeDocument/2006/relationships/image" Target="../media/image21.png"/><Relationship Id="rId3" Type="http://schemas.openxmlformats.org/officeDocument/2006/relationships/image" Target="../media/image2.png"/><Relationship Id="rId21" Type="http://schemas.openxmlformats.org/officeDocument/2006/relationships/image" Target="../media/image28.svg"/><Relationship Id="rId7" Type="http://schemas.openxmlformats.org/officeDocument/2006/relationships/image" Target="../media/image14.svg"/><Relationship Id="rId12" Type="http://schemas.openxmlformats.org/officeDocument/2006/relationships/image" Target="../media/image15.png"/><Relationship Id="rId17" Type="http://schemas.openxmlformats.org/officeDocument/2006/relationships/image" Target="../media/image20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9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26.svg"/><Relationship Id="rId5" Type="http://schemas.microsoft.com/office/2007/relationships/hdphoto" Target="../media/hdphoto2.wdp"/><Relationship Id="rId15" Type="http://schemas.openxmlformats.org/officeDocument/2006/relationships/image" Target="../media/image18.svg"/><Relationship Id="rId10" Type="http://schemas.openxmlformats.org/officeDocument/2006/relationships/image" Target="../media/image25.png"/><Relationship Id="rId19" Type="http://schemas.openxmlformats.org/officeDocument/2006/relationships/image" Target="../media/image22.svg"/><Relationship Id="rId4" Type="http://schemas.openxmlformats.org/officeDocument/2006/relationships/image" Target="../media/image7.png"/><Relationship Id="rId9" Type="http://schemas.openxmlformats.org/officeDocument/2006/relationships/image" Target="../media/image24.svg"/><Relationship Id="rId14" Type="http://schemas.openxmlformats.org/officeDocument/2006/relationships/image" Target="../media/image17.png"/><Relationship Id="rId22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3" Type="http://schemas.openxmlformats.org/officeDocument/2006/relationships/image" Target="../media/image2.png"/><Relationship Id="rId7" Type="http://schemas.openxmlformats.org/officeDocument/2006/relationships/image" Target="../media/image26.sv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0.svg"/><Relationship Id="rId5" Type="http://schemas.openxmlformats.org/officeDocument/2006/relationships/image" Target="../media/image28.svg"/><Relationship Id="rId15" Type="http://schemas.openxmlformats.org/officeDocument/2006/relationships/image" Target="../media/image32.png"/><Relationship Id="rId10" Type="http://schemas.openxmlformats.org/officeDocument/2006/relationships/image" Target="../media/image19.png"/><Relationship Id="rId4" Type="http://schemas.openxmlformats.org/officeDocument/2006/relationships/image" Target="../media/image27.png"/><Relationship Id="rId9" Type="http://schemas.openxmlformats.org/officeDocument/2006/relationships/image" Target="../media/image18.svg"/><Relationship Id="rId1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17.png"/><Relationship Id="rId12" Type="http://schemas.openxmlformats.org/officeDocument/2006/relationships/image" Target="../media/image3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21.png"/><Relationship Id="rId5" Type="http://schemas.openxmlformats.org/officeDocument/2006/relationships/image" Target="../media/image27.png"/><Relationship Id="rId15" Type="http://schemas.openxmlformats.org/officeDocument/2006/relationships/image" Target="../media/image37.svg"/><Relationship Id="rId10" Type="http://schemas.openxmlformats.org/officeDocument/2006/relationships/image" Target="../media/image33.svg"/><Relationship Id="rId4" Type="http://schemas.openxmlformats.org/officeDocument/2006/relationships/image" Target="../media/image26.svg"/><Relationship Id="rId9" Type="http://schemas.openxmlformats.org/officeDocument/2006/relationships/image" Target="../media/image19.png"/><Relationship Id="rId1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1241F0B-4A97-1385-5C7E-709E89FAFB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" b="777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CA2A8FA2-07A3-1749-25C2-EC593A3D56D9}"/>
              </a:ext>
            </a:extLst>
          </p:cNvPr>
          <p:cNvSpPr/>
          <p:nvPr/>
        </p:nvSpPr>
        <p:spPr>
          <a:xfrm>
            <a:off x="7463476" y="1991383"/>
            <a:ext cx="4435795" cy="4435795"/>
          </a:xfrm>
          <a:prstGeom prst="ellips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532D6A7-928F-A709-8353-09ABC23BA127}"/>
              </a:ext>
            </a:extLst>
          </p:cNvPr>
          <p:cNvSpPr txBox="1"/>
          <p:nvPr/>
        </p:nvSpPr>
        <p:spPr>
          <a:xfrm>
            <a:off x="1499119" y="2004618"/>
            <a:ext cx="4791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/>
              <a:t>以</a:t>
            </a:r>
            <a:r>
              <a:rPr lang="zh-CN" altLang="en-US" sz="7200" dirty="0">
                <a:solidFill>
                  <a:srgbClr val="E92F64"/>
                </a:solidFill>
              </a:rPr>
              <a:t>爱</a:t>
            </a:r>
            <a:r>
              <a:rPr lang="zh-CN" altLang="en-US" sz="7200" dirty="0"/>
              <a:t>之名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F9F20EC-38AE-5ABE-20BA-099A7B0078C4}"/>
              </a:ext>
            </a:extLst>
          </p:cNvPr>
          <p:cNvSpPr txBox="1"/>
          <p:nvPr/>
        </p:nvSpPr>
        <p:spPr>
          <a:xfrm>
            <a:off x="2975470" y="3112614"/>
            <a:ext cx="4791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/>
              <a:t>致敬</a:t>
            </a:r>
            <a:r>
              <a:rPr lang="zh-CN" altLang="en-US" sz="7200" dirty="0">
                <a:solidFill>
                  <a:srgbClr val="E92F64"/>
                </a:solidFill>
              </a:rPr>
              <a:t>母亲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3226DDD0-2179-F4F6-0D26-0724E3512F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27917" y1="21875" x2="57917" y2="30208"/>
                        <a14:foregroundMark x1="57917" y1="30208" x2="70833" y2="22396"/>
                        <a14:foregroundMark x1="70833" y1="22396" x2="78958" y2="37240"/>
                        <a14:foregroundMark x1="78958" y1="37240" x2="74275" y2="61110"/>
                        <a14:foregroundMark x1="61058" y1="73344" x2="48606" y2="81823"/>
                        <a14:foregroundMark x1="44043" y1="77238" x2="19375" y2="45052"/>
                        <a14:foregroundMark x1="21428" y1="41667" x2="33750" y2="21354"/>
                        <a14:foregroundMark x1="19375" y1="45052" x2="21428" y2="41667"/>
                        <a14:foregroundMark x1="24818" y1="24395" x2="19972" y2="33336"/>
                        <a14:foregroundMark x1="18889" y1="42573" x2="22917" y2="53385"/>
                        <a14:foregroundMark x1="24286" y1="23659" x2="20408" y2="26783"/>
                        <a14:foregroundMark x1="24060" y1="23345" x2="20555" y2="27039"/>
                        <a14:foregroundMark x1="20379" y1="53923" x2="24167" y2="61198"/>
                        <a14:foregroundMark x1="17604" y1="48594" x2="19324" y2="51897"/>
                        <a14:foregroundMark x1="13137" y1="51105" x2="13557" y2="52239"/>
                        <a14:foregroundMark x1="48958" y1="51302" x2="48958" y2="51302"/>
                        <a14:backgroundMark x1="76042" y1="63281" x2="72292" y2="66406"/>
                        <a14:backgroundMark x1="74375" y1="68229" x2="53125" y2="93229"/>
                        <a14:backgroundMark x1="53125" y1="93229" x2="51875" y2="93750"/>
                        <a14:backgroundMark x1="15208" y1="58073" x2="47083" y2="90104"/>
                        <a14:backgroundMark x1="50417" y1="89583" x2="48125" y2="90625"/>
                        <a14:backgroundMark x1="13958" y1="29948" x2="10833" y2="42188"/>
                        <a14:backgroundMark x1="10833" y1="42188" x2="10833" y2="42188"/>
                        <a14:backgroundMark x1="12292" y1="42969" x2="10000" y2="49479"/>
                        <a14:backgroundMark x1="13333" y1="55729" x2="16250" y2="58594"/>
                        <a14:backgroundMark x1="12917" y1="54427" x2="14583" y2="56771"/>
                        <a14:backgroundMark x1="13333" y1="54167" x2="15208" y2="55729"/>
                        <a14:backgroundMark x1="14583" y1="41667" x2="10417" y2="46354"/>
                        <a14:backgroundMark x1="25833" y1="21615" x2="23750" y2="22917"/>
                        <a14:backgroundMark x1="16250" y1="30469" x2="12708" y2="36719"/>
                        <a14:backgroundMark x1="14167" y1="29167" x2="16250" y2="32813"/>
                        <a14:backgroundMark x1="18125" y1="41667" x2="18125" y2="41667"/>
                        <a14:backgroundMark x1="16875" y1="40625" x2="19583" y2="41406"/>
                        <a14:backgroundMark x1="12708" y1="53906" x2="13750" y2="539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1478481" y="3105726"/>
            <a:ext cx="1517630" cy="121410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4D085A76-9EB4-B21A-79E8-4E84DBE9172E}"/>
              </a:ext>
            </a:extLst>
          </p:cNvPr>
          <p:cNvSpPr txBox="1"/>
          <p:nvPr/>
        </p:nvSpPr>
        <p:spPr>
          <a:xfrm>
            <a:off x="5286427" y="2174406"/>
            <a:ext cx="1619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HAPPY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MOTHER’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4F655F7-4B55-DF39-39BB-DEE3B4616462}"/>
              </a:ext>
            </a:extLst>
          </p:cNvPr>
          <p:cNvSpPr txBox="1"/>
          <p:nvPr/>
        </p:nvSpPr>
        <p:spPr>
          <a:xfrm>
            <a:off x="465209" y="527290"/>
            <a:ext cx="444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唯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有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母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爱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不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可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</a:t>
            </a:r>
          </a:p>
        </p:txBody>
      </p:sp>
      <p:sp>
        <p:nvSpPr>
          <p:cNvPr id="26" name="矩形: 剪去对角 25">
            <a:extLst>
              <a:ext uri="{FF2B5EF4-FFF2-40B4-BE49-F238E27FC236}">
                <a16:creationId xmlns:a16="http://schemas.microsoft.com/office/drawing/2014/main" id="{35CC1062-C0FC-1222-26D6-5D62A956861B}"/>
              </a:ext>
            </a:extLst>
          </p:cNvPr>
          <p:cNvSpPr/>
          <p:nvPr/>
        </p:nvSpPr>
        <p:spPr>
          <a:xfrm>
            <a:off x="2441055" y="4879796"/>
            <a:ext cx="3784998" cy="541142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E92F6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E92F64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B9B54C8-CE73-3690-533E-771D4595BB5F}"/>
              </a:ext>
            </a:extLst>
          </p:cNvPr>
          <p:cNvSpPr txBox="1"/>
          <p:nvPr/>
        </p:nvSpPr>
        <p:spPr>
          <a:xfrm>
            <a:off x="1871368" y="4965701"/>
            <a:ext cx="4924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5.14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母亲节主题班会</a:t>
            </a:r>
          </a:p>
        </p:txBody>
      </p:sp>
    </p:spTree>
    <p:extLst>
      <p:ext uri="{BB962C8B-B14F-4D97-AF65-F5344CB8AC3E}">
        <p14:creationId xmlns:p14="http://schemas.microsoft.com/office/powerpoint/2010/main" val="2993924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4C804D39-AA92-D9D3-9258-FA79A9942C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" b="777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2BA29A4-704B-92C2-2163-541922E12F22}"/>
              </a:ext>
            </a:extLst>
          </p:cNvPr>
          <p:cNvSpPr/>
          <p:nvPr/>
        </p:nvSpPr>
        <p:spPr>
          <a:xfrm>
            <a:off x="482601" y="431972"/>
            <a:ext cx="11214100" cy="6154671"/>
          </a:xfrm>
          <a:custGeom>
            <a:avLst/>
            <a:gdLst>
              <a:gd name="connsiteX0" fmla="*/ 463016 w 10606269"/>
              <a:gd name="connsiteY0" fmla="*/ 1 h 6154671"/>
              <a:gd name="connsiteX1" fmla="*/ 3380549 w 10606269"/>
              <a:gd name="connsiteY1" fmla="*/ 1 h 6154671"/>
              <a:gd name="connsiteX2" fmla="*/ 3380549 w 10606269"/>
              <a:gd name="connsiteY2" fmla="*/ 171 h 6154671"/>
              <a:gd name="connsiteX3" fmla="*/ 3817142 w 10606269"/>
              <a:gd name="connsiteY3" fmla="*/ 171 h 6154671"/>
              <a:gd name="connsiteX4" fmla="*/ 3902120 w 10606269"/>
              <a:gd name="connsiteY4" fmla="*/ 67785 h 6154671"/>
              <a:gd name="connsiteX5" fmla="*/ 3902120 w 10606269"/>
              <a:gd name="connsiteY5" fmla="*/ 124578 h 6154671"/>
              <a:gd name="connsiteX6" fmla="*/ 4114566 w 10606269"/>
              <a:gd name="connsiteY6" fmla="*/ 381509 h 6154671"/>
              <a:gd name="connsiteX7" fmla="*/ 6493942 w 10606269"/>
              <a:gd name="connsiteY7" fmla="*/ 381509 h 6154671"/>
              <a:gd name="connsiteX8" fmla="*/ 6706384 w 10606269"/>
              <a:gd name="connsiteY8" fmla="*/ 124578 h 6154671"/>
              <a:gd name="connsiteX9" fmla="*/ 6706384 w 10606269"/>
              <a:gd name="connsiteY9" fmla="*/ 67785 h 6154671"/>
              <a:gd name="connsiteX10" fmla="*/ 6791362 w 10606269"/>
              <a:gd name="connsiteY10" fmla="*/ 171 h 6154671"/>
              <a:gd name="connsiteX11" fmla="*/ 7202273 w 10606269"/>
              <a:gd name="connsiteY11" fmla="*/ 171 h 6154671"/>
              <a:gd name="connsiteX12" fmla="*/ 7202273 w 10606269"/>
              <a:gd name="connsiteY12" fmla="*/ 1 h 6154671"/>
              <a:gd name="connsiteX13" fmla="*/ 10143253 w 10606269"/>
              <a:gd name="connsiteY13" fmla="*/ 1 h 6154671"/>
              <a:gd name="connsiteX14" fmla="*/ 10606269 w 10606269"/>
              <a:gd name="connsiteY14" fmla="*/ 463017 h 6154671"/>
              <a:gd name="connsiteX15" fmla="*/ 10606269 w 10606269"/>
              <a:gd name="connsiteY15" fmla="*/ 5691655 h 6154671"/>
              <a:gd name="connsiteX16" fmla="*/ 10143253 w 10606269"/>
              <a:gd name="connsiteY16" fmla="*/ 6154671 h 6154671"/>
              <a:gd name="connsiteX17" fmla="*/ 7580761 w 10606269"/>
              <a:gd name="connsiteY17" fmla="*/ 6154671 h 6154671"/>
              <a:gd name="connsiteX18" fmla="*/ 3025508 w 10606269"/>
              <a:gd name="connsiteY18" fmla="*/ 6154671 h 6154671"/>
              <a:gd name="connsiteX19" fmla="*/ 463016 w 10606269"/>
              <a:gd name="connsiteY19" fmla="*/ 6154671 h 6154671"/>
              <a:gd name="connsiteX20" fmla="*/ 0 w 10606269"/>
              <a:gd name="connsiteY20" fmla="*/ 5691655 h 6154671"/>
              <a:gd name="connsiteX21" fmla="*/ 0 w 10606269"/>
              <a:gd name="connsiteY21" fmla="*/ 463017 h 6154671"/>
              <a:gd name="connsiteX22" fmla="*/ 463016 w 10606269"/>
              <a:gd name="connsiteY22" fmla="*/ 1 h 6154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606269" h="6154671">
                <a:moveTo>
                  <a:pt x="463016" y="1"/>
                </a:moveTo>
                <a:lnTo>
                  <a:pt x="3380549" y="1"/>
                </a:lnTo>
                <a:lnTo>
                  <a:pt x="3380549" y="171"/>
                </a:lnTo>
                <a:lnTo>
                  <a:pt x="3817142" y="171"/>
                </a:lnTo>
                <a:cubicBezTo>
                  <a:pt x="3855161" y="-2533"/>
                  <a:pt x="3888703" y="27215"/>
                  <a:pt x="3902120" y="67785"/>
                </a:cubicBezTo>
                <a:lnTo>
                  <a:pt x="3902120" y="124578"/>
                </a:lnTo>
                <a:cubicBezTo>
                  <a:pt x="3902120" y="265214"/>
                  <a:pt x="3998280" y="381509"/>
                  <a:pt x="4114566" y="381509"/>
                </a:cubicBezTo>
                <a:lnTo>
                  <a:pt x="6493942" y="381509"/>
                </a:lnTo>
                <a:cubicBezTo>
                  <a:pt x="6610226" y="381509"/>
                  <a:pt x="6706384" y="265214"/>
                  <a:pt x="6706384" y="124578"/>
                </a:cubicBezTo>
                <a:lnTo>
                  <a:pt x="6706384" y="67785"/>
                </a:lnTo>
                <a:cubicBezTo>
                  <a:pt x="6719802" y="27215"/>
                  <a:pt x="6753347" y="171"/>
                  <a:pt x="6791362" y="171"/>
                </a:cubicBezTo>
                <a:lnTo>
                  <a:pt x="7202273" y="171"/>
                </a:lnTo>
                <a:lnTo>
                  <a:pt x="7202273" y="1"/>
                </a:lnTo>
                <a:lnTo>
                  <a:pt x="10143253" y="1"/>
                </a:lnTo>
                <a:cubicBezTo>
                  <a:pt x="10398970" y="1"/>
                  <a:pt x="10606269" y="207300"/>
                  <a:pt x="10606269" y="463017"/>
                </a:cubicBezTo>
                <a:lnTo>
                  <a:pt x="10606269" y="5691655"/>
                </a:lnTo>
                <a:cubicBezTo>
                  <a:pt x="10606269" y="5947372"/>
                  <a:pt x="10398970" y="6154671"/>
                  <a:pt x="10143253" y="6154671"/>
                </a:cubicBezTo>
                <a:lnTo>
                  <a:pt x="7580761" y="6154671"/>
                </a:lnTo>
                <a:lnTo>
                  <a:pt x="3025508" y="6154671"/>
                </a:lnTo>
                <a:lnTo>
                  <a:pt x="463016" y="6154671"/>
                </a:lnTo>
                <a:cubicBezTo>
                  <a:pt x="207299" y="6154671"/>
                  <a:pt x="0" y="5947372"/>
                  <a:pt x="0" y="5691655"/>
                </a:cubicBezTo>
                <a:lnTo>
                  <a:pt x="0" y="463017"/>
                </a:lnTo>
                <a:cubicBezTo>
                  <a:pt x="0" y="207300"/>
                  <a:pt x="207299" y="1"/>
                  <a:pt x="463016" y="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Heavy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BC8A572-FA4F-4988-DC56-4232FCB4DAC4}"/>
              </a:ext>
            </a:extLst>
          </p:cNvPr>
          <p:cNvSpPr txBox="1"/>
          <p:nvPr/>
        </p:nvSpPr>
        <p:spPr>
          <a:xfrm>
            <a:off x="4554315" y="130235"/>
            <a:ext cx="31078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9525">
                  <a:noFill/>
                </a:ln>
                <a:solidFill>
                  <a:srgbClr val="E92F64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母亲的赞歌</a:t>
            </a:r>
          </a:p>
        </p:txBody>
      </p:sp>
      <p:pic>
        <p:nvPicPr>
          <p:cNvPr id="40" name="图形 39">
            <a:extLst>
              <a:ext uri="{FF2B5EF4-FFF2-40B4-BE49-F238E27FC236}">
                <a16:creationId xmlns:a16="http://schemas.microsoft.com/office/drawing/2014/main" id="{6E759B17-D278-47F5-96B2-3E141077F8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2311" y="487123"/>
            <a:ext cx="455662" cy="509270"/>
          </a:xfrm>
          <a:prstGeom prst="rect">
            <a:avLst/>
          </a:prstGeom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78CA26FA-3F8B-EF44-1D07-32C1506EA5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2489073">
            <a:off x="9121860" y="2794431"/>
            <a:ext cx="1884153" cy="1266151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4E2D2A72-54E7-BAF4-D1E0-E8C44B6D47A7}"/>
              </a:ext>
            </a:extLst>
          </p:cNvPr>
          <p:cNvSpPr txBox="1"/>
          <p:nvPr/>
        </p:nvSpPr>
        <p:spPr>
          <a:xfrm>
            <a:off x="9203944" y="409903"/>
            <a:ext cx="2476515" cy="450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92F64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Mother’s Day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E92F64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43" name="图形 42">
            <a:extLst>
              <a:ext uri="{FF2B5EF4-FFF2-40B4-BE49-F238E27FC236}">
                <a16:creationId xmlns:a16="http://schemas.microsoft.com/office/drawing/2014/main" id="{BE732C47-3475-D5B0-2592-A526D33A66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514116" flipV="1">
            <a:off x="18800" y="5431399"/>
            <a:ext cx="1569237" cy="1365661"/>
          </a:xfrm>
          <a:prstGeom prst="rect">
            <a:avLst/>
          </a:prstGeom>
        </p:spPr>
      </p:pic>
      <p:pic>
        <p:nvPicPr>
          <p:cNvPr id="56" name="图形 55">
            <a:extLst>
              <a:ext uri="{FF2B5EF4-FFF2-40B4-BE49-F238E27FC236}">
                <a16:creationId xmlns:a16="http://schemas.microsoft.com/office/drawing/2014/main" id="{AA50A471-9093-E214-9690-D8429AC824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61484" y="4895088"/>
            <a:ext cx="455662" cy="50927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14D73993-9B12-FACF-1C15-39DEFDE9DAAF}"/>
              </a:ext>
            </a:extLst>
          </p:cNvPr>
          <p:cNvSpPr/>
          <p:nvPr/>
        </p:nvSpPr>
        <p:spPr>
          <a:xfrm>
            <a:off x="4728283" y="1390409"/>
            <a:ext cx="6812041" cy="4864100"/>
          </a:xfrm>
          <a:prstGeom prst="rect">
            <a:avLst/>
          </a:prstGeom>
          <a:solidFill>
            <a:srgbClr val="FEA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Heavy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BBB5ED0-A76D-92A5-F7CE-53E6EA3FE13F}"/>
              </a:ext>
            </a:extLst>
          </p:cNvPr>
          <p:cNvGrpSpPr/>
          <p:nvPr/>
        </p:nvGrpSpPr>
        <p:grpSpPr>
          <a:xfrm>
            <a:off x="768431" y="1599570"/>
            <a:ext cx="3735638" cy="4226028"/>
            <a:chOff x="639223" y="1999024"/>
            <a:chExt cx="3735638" cy="422602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F878742-431B-426E-1A77-73334AD96628}"/>
                </a:ext>
              </a:extLst>
            </p:cNvPr>
            <p:cNvSpPr txBox="1"/>
            <p:nvPr/>
          </p:nvSpPr>
          <p:spPr>
            <a:xfrm>
              <a:off x="639223" y="2564178"/>
              <a:ext cx="3735638" cy="36608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z="2000"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13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长大后我开始明白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13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为什么我 跑得比别人快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13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飞得比别人高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13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将来大家看的都是我画的漫画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13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大家唱的都是 我写的歌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13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妈妈的辛苦 不让你看见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13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温暖的食谱在她心里面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13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有空就多多握握她的手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13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把手牵着一起梦游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48FC80A-94C1-30A2-D482-E57D1E2B05D5}"/>
                </a:ext>
              </a:extLst>
            </p:cNvPr>
            <p:cNvSpPr txBox="1"/>
            <p:nvPr/>
          </p:nvSpPr>
          <p:spPr>
            <a:xfrm>
              <a:off x="1363283" y="1999024"/>
              <a:ext cx="2287518" cy="60644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130" normalizeH="0" baseline="0" noProof="0" dirty="0">
                  <a:ln>
                    <a:noFill/>
                  </a:ln>
                  <a:solidFill>
                    <a:srgbClr val="E92F64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听妈妈的话</a:t>
              </a:r>
            </a:p>
          </p:txBody>
        </p:sp>
      </p:grpSp>
      <p:sp>
        <p:nvSpPr>
          <p:cNvPr id="15" name="L 形 14">
            <a:extLst>
              <a:ext uri="{FF2B5EF4-FFF2-40B4-BE49-F238E27FC236}">
                <a16:creationId xmlns:a16="http://schemas.microsoft.com/office/drawing/2014/main" id="{88989044-6B6D-7C5C-9BE2-6FAF2DCACB23}"/>
              </a:ext>
            </a:extLst>
          </p:cNvPr>
          <p:cNvSpPr/>
          <p:nvPr/>
        </p:nvSpPr>
        <p:spPr>
          <a:xfrm rot="5400000">
            <a:off x="5064560" y="1749474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Heavy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L 形 15">
            <a:extLst>
              <a:ext uri="{FF2B5EF4-FFF2-40B4-BE49-F238E27FC236}">
                <a16:creationId xmlns:a16="http://schemas.microsoft.com/office/drawing/2014/main" id="{28713E1F-32D2-1577-7180-86A6261E6AE3}"/>
              </a:ext>
            </a:extLst>
          </p:cNvPr>
          <p:cNvSpPr/>
          <p:nvPr/>
        </p:nvSpPr>
        <p:spPr>
          <a:xfrm rot="16200000">
            <a:off x="10866523" y="5642971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Heavy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C39AFC4-6A29-A1E5-77D0-D9E49A81AB19}"/>
              </a:ext>
            </a:extLst>
          </p:cNvPr>
          <p:cNvGrpSpPr/>
          <p:nvPr/>
        </p:nvGrpSpPr>
        <p:grpSpPr>
          <a:xfrm rot="20774833">
            <a:off x="10872965" y="4886873"/>
            <a:ext cx="1474852" cy="1890276"/>
            <a:chOff x="7294337" y="1705007"/>
            <a:chExt cx="3149215" cy="4297000"/>
          </a:xfrm>
          <a:solidFill>
            <a:srgbClr val="E92F64"/>
          </a:solidFill>
        </p:grpSpPr>
        <p:pic>
          <p:nvPicPr>
            <p:cNvPr id="58" name="图形 57">
              <a:extLst>
                <a:ext uri="{FF2B5EF4-FFF2-40B4-BE49-F238E27FC236}">
                  <a16:creationId xmlns:a16="http://schemas.microsoft.com/office/drawing/2014/main" id="{E8C8DF93-0C9A-E7C5-FD8A-3E585B780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975362">
              <a:off x="8287961" y="1705007"/>
              <a:ext cx="2155591" cy="4297000"/>
            </a:xfrm>
            <a:prstGeom prst="rect">
              <a:avLst/>
            </a:prstGeom>
          </p:spPr>
        </p:pic>
        <p:pic>
          <p:nvPicPr>
            <p:cNvPr id="59" name="图形 58">
              <a:extLst>
                <a:ext uri="{FF2B5EF4-FFF2-40B4-BE49-F238E27FC236}">
                  <a16:creationId xmlns:a16="http://schemas.microsoft.com/office/drawing/2014/main" id="{DFACAA58-7C33-BAF6-B437-C832273C4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 rot="20907707">
              <a:off x="7294337" y="2958241"/>
              <a:ext cx="1760252" cy="3035399"/>
            </a:xfrm>
            <a:prstGeom prst="rect">
              <a:avLst/>
            </a:prstGeom>
          </p:spPr>
        </p:pic>
      </p:grpSp>
      <p:pic>
        <p:nvPicPr>
          <p:cNvPr id="65" name="图形 64">
            <a:extLst>
              <a:ext uri="{FF2B5EF4-FFF2-40B4-BE49-F238E27FC236}">
                <a16:creationId xmlns:a16="http://schemas.microsoft.com/office/drawing/2014/main" id="{958A9B00-CE0E-71EE-0F82-017C9956B48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151322">
            <a:off x="10880427" y="1421877"/>
            <a:ext cx="550734" cy="107365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598BBEF-EEFF-0085-B0E8-69D470275BF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040" y="1941355"/>
            <a:ext cx="5652618" cy="3876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121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1241F0B-4A97-1385-5C7E-709E89FAFB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" b="777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3995F03A-EC12-C79A-FE25-360BED315B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9375" y1="42500" x2="29375" y2="42500"/>
                        <a14:foregroundMark x1="45625" y1="46563" x2="45625" y2="46563"/>
                        <a14:foregroundMark x1="46458" y1="41875" x2="46458" y2="41875"/>
                        <a14:backgroundMark x1="41875" y1="46563" x2="41875" y2="46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6015" y="-859979"/>
            <a:ext cx="6097389" cy="406492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B18880B-9B6D-3F4A-7C99-83F6876E81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9375" y1="42500" x2="29375" y2="42500"/>
                        <a14:foregroundMark x1="45625" y1="46563" x2="45625" y2="46563"/>
                        <a14:foregroundMark x1="46458" y1="41875" x2="46458" y2="41875"/>
                        <a14:backgroundMark x1="41875" y1="46563" x2="41875" y2="46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3615" y="-707579"/>
            <a:ext cx="6097389" cy="4064926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74F655F7-4B55-DF39-39BB-DEE3B4616462}"/>
              </a:ext>
            </a:extLst>
          </p:cNvPr>
          <p:cNvSpPr txBox="1"/>
          <p:nvPr/>
        </p:nvSpPr>
        <p:spPr>
          <a:xfrm>
            <a:off x="465209" y="527290"/>
            <a:ext cx="444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爱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负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40422DA-C196-FC2D-BBC1-32D3F5667D9A}"/>
              </a:ext>
            </a:extLst>
          </p:cNvPr>
          <p:cNvGrpSpPr/>
          <p:nvPr/>
        </p:nvGrpSpPr>
        <p:grpSpPr>
          <a:xfrm>
            <a:off x="9515935" y="1254119"/>
            <a:ext cx="613920" cy="100758"/>
            <a:chOff x="12945630" y="671283"/>
            <a:chExt cx="613920" cy="100758"/>
          </a:xfrm>
          <a:solidFill>
            <a:srgbClr val="E92F64"/>
          </a:solidFill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D8A48EF-06F7-35F9-5DC3-8D6DCB17F223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9EAEE389-B329-06BD-C0F3-ABF56E40C2CE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A69DBD0-23E6-6ED3-DFFE-44DFD4C81572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F4C1FED-467A-A697-C90A-01C200DFAF9E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B15160A-5B06-3EB3-67BA-C10B31CA362F}"/>
              </a:ext>
            </a:extLst>
          </p:cNvPr>
          <p:cNvSpPr/>
          <p:nvPr/>
        </p:nvSpPr>
        <p:spPr>
          <a:xfrm>
            <a:off x="694861" y="990600"/>
            <a:ext cx="11231491" cy="53108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思源黑体 CN Medium"/>
              <a:ea typeface="思源黑体 CN Heavy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C944536-2AEB-E23E-25BC-5C6D720408BF}"/>
              </a:ext>
            </a:extLst>
          </p:cNvPr>
          <p:cNvSpPr/>
          <p:nvPr/>
        </p:nvSpPr>
        <p:spPr>
          <a:xfrm>
            <a:off x="5304086" y="1732291"/>
            <a:ext cx="5870924" cy="2939890"/>
          </a:xfrm>
          <a:prstGeom prst="roundRect">
            <a:avLst>
              <a:gd name="adj" fmla="val 5288"/>
            </a:avLst>
          </a:prstGeom>
          <a:noFill/>
          <a:ln>
            <a:solidFill>
              <a:srgbClr val="E92F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Heavy"/>
              <a:cs typeface="+mn-cs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ABCBBE73-E0ED-DEED-1015-BD3C04407FA7}"/>
              </a:ext>
            </a:extLst>
          </p:cNvPr>
          <p:cNvCxnSpPr>
            <a:cxnSpLocks/>
          </p:cNvCxnSpPr>
          <p:nvPr/>
        </p:nvCxnSpPr>
        <p:spPr>
          <a:xfrm>
            <a:off x="6080954" y="4093777"/>
            <a:ext cx="3374911" cy="1"/>
          </a:xfrm>
          <a:prstGeom prst="line">
            <a:avLst/>
          </a:prstGeom>
          <a:ln w="22225">
            <a:solidFill>
              <a:srgbClr val="E92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83620005-27BC-C00E-DAFE-452B0B8434BB}"/>
              </a:ext>
            </a:extLst>
          </p:cNvPr>
          <p:cNvSpPr txBox="1"/>
          <p:nvPr/>
        </p:nvSpPr>
        <p:spPr>
          <a:xfrm>
            <a:off x="5886280" y="2068172"/>
            <a:ext cx="2083425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srgbClr val="E92F64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03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E92F64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1F6BA20-8258-E7E5-E95D-7F07B2BEAF26}"/>
              </a:ext>
            </a:extLst>
          </p:cNvPr>
          <p:cNvSpPr txBox="1"/>
          <p:nvPr/>
        </p:nvSpPr>
        <p:spPr>
          <a:xfrm>
            <a:off x="6008853" y="3190461"/>
            <a:ext cx="506683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母亲节的意义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9533E629-0DC1-462D-EC1F-9BFB8CBF33AC}"/>
              </a:ext>
            </a:extLst>
          </p:cNvPr>
          <p:cNvSpPr txBox="1"/>
          <p:nvPr/>
        </p:nvSpPr>
        <p:spPr>
          <a:xfrm>
            <a:off x="7203951" y="2596371"/>
            <a:ext cx="280720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rPr>
              <a:t>Origin of Mother's Day</a:t>
            </a: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id="{48F5EF97-0466-A9AF-6F54-A0D7DD483B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27917" y1="21875" x2="57917" y2="30208"/>
                        <a14:foregroundMark x1="57917" y1="30208" x2="70833" y2="22396"/>
                        <a14:foregroundMark x1="70833" y1="22396" x2="78958" y2="37240"/>
                        <a14:foregroundMark x1="78958" y1="37240" x2="74275" y2="61110"/>
                        <a14:foregroundMark x1="61058" y1="73344" x2="48606" y2="81823"/>
                        <a14:foregroundMark x1="44043" y1="77238" x2="19375" y2="45052"/>
                        <a14:foregroundMark x1="21428" y1="41667" x2="33750" y2="21354"/>
                        <a14:foregroundMark x1="19375" y1="45052" x2="21428" y2="41667"/>
                        <a14:foregroundMark x1="24818" y1="24395" x2="19972" y2="33336"/>
                        <a14:foregroundMark x1="18889" y1="42573" x2="22917" y2="53385"/>
                        <a14:foregroundMark x1="24286" y1="23659" x2="20408" y2="26783"/>
                        <a14:foregroundMark x1="24060" y1="23345" x2="20555" y2="27039"/>
                        <a14:foregroundMark x1="20379" y1="53923" x2="24167" y2="61198"/>
                        <a14:foregroundMark x1="17604" y1="48594" x2="19324" y2="51897"/>
                        <a14:foregroundMark x1="13137" y1="51105" x2="13557" y2="52239"/>
                        <a14:foregroundMark x1="48958" y1="51302" x2="48958" y2="51302"/>
                        <a14:backgroundMark x1="76042" y1="63281" x2="72292" y2="66406"/>
                        <a14:backgroundMark x1="74375" y1="68229" x2="53125" y2="93229"/>
                        <a14:backgroundMark x1="53125" y1="93229" x2="51875" y2="93750"/>
                        <a14:backgroundMark x1="15208" y1="58073" x2="47083" y2="90104"/>
                        <a14:backgroundMark x1="50417" y1="89583" x2="48125" y2="90625"/>
                        <a14:backgroundMark x1="13958" y1="29948" x2="10833" y2="42188"/>
                        <a14:backgroundMark x1="10833" y1="42188" x2="10833" y2="42188"/>
                        <a14:backgroundMark x1="12292" y1="42969" x2="10000" y2="49479"/>
                        <a14:backgroundMark x1="13333" y1="55729" x2="16250" y2="58594"/>
                        <a14:backgroundMark x1="12917" y1="54427" x2="14583" y2="56771"/>
                        <a14:backgroundMark x1="13333" y1="54167" x2="15208" y2="55729"/>
                        <a14:backgroundMark x1="14583" y1="41667" x2="10417" y2="46354"/>
                        <a14:backgroundMark x1="25833" y1="21615" x2="23750" y2="22917"/>
                        <a14:backgroundMark x1="16250" y1="30469" x2="12708" y2="36719"/>
                        <a14:backgroundMark x1="14167" y1="29167" x2="16250" y2="32813"/>
                        <a14:backgroundMark x1="18125" y1="41667" x2="18125" y2="41667"/>
                        <a14:backgroundMark x1="16875" y1="40625" x2="19583" y2="41406"/>
                        <a14:backgroundMark x1="12708" y1="53906" x2="13750" y2="539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5012703" y="4291123"/>
            <a:ext cx="1005801" cy="804641"/>
          </a:xfrm>
          <a:prstGeom prst="rect">
            <a:avLst/>
          </a:prstGeom>
        </p:spPr>
      </p:pic>
      <p:grpSp>
        <p:nvGrpSpPr>
          <p:cNvPr id="67" name="组合 66">
            <a:extLst>
              <a:ext uri="{FF2B5EF4-FFF2-40B4-BE49-F238E27FC236}">
                <a16:creationId xmlns:a16="http://schemas.microsoft.com/office/drawing/2014/main" id="{983BDFDF-059F-728F-7777-7D8F9BCB1440}"/>
              </a:ext>
            </a:extLst>
          </p:cNvPr>
          <p:cNvGrpSpPr/>
          <p:nvPr/>
        </p:nvGrpSpPr>
        <p:grpSpPr>
          <a:xfrm>
            <a:off x="9669049" y="4027227"/>
            <a:ext cx="613920" cy="100758"/>
            <a:chOff x="12945630" y="671283"/>
            <a:chExt cx="613920" cy="100758"/>
          </a:xfrm>
          <a:solidFill>
            <a:srgbClr val="E92F64"/>
          </a:solidFill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5E54DDC6-EB1E-9034-F1CA-B6B71CC3843E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AAEDD171-00EF-632B-3214-47411BB387EA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6868C2BF-1D5B-E17B-6A47-6DBD7684AA34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971C5157-F579-1290-4F8B-0906C4849CF4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08561183-1AB4-1FC6-3EF5-40C2B283A28F}"/>
              </a:ext>
            </a:extLst>
          </p:cNvPr>
          <p:cNvSpPr/>
          <p:nvPr/>
        </p:nvSpPr>
        <p:spPr>
          <a:xfrm>
            <a:off x="816767" y="1291849"/>
            <a:ext cx="4435795" cy="4435795"/>
          </a:xfrm>
          <a:prstGeom prst="ellipse">
            <a:avLst/>
          </a:prstGeom>
          <a:blipFill dpi="0" rotWithShape="0">
            <a:blip r:embed="rId8"/>
            <a:srcRect/>
            <a:tile tx="0" ty="-304800" sx="100000" sy="100000" flip="none" algn="tl"/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Heavy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3783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4C804D39-AA92-D9D3-9258-FA79A9942C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" b="777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2BA29A4-704B-92C2-2163-541922E12F22}"/>
              </a:ext>
            </a:extLst>
          </p:cNvPr>
          <p:cNvSpPr/>
          <p:nvPr/>
        </p:nvSpPr>
        <p:spPr>
          <a:xfrm>
            <a:off x="482601" y="431972"/>
            <a:ext cx="11214100" cy="6154671"/>
          </a:xfrm>
          <a:custGeom>
            <a:avLst/>
            <a:gdLst>
              <a:gd name="connsiteX0" fmla="*/ 463016 w 10606269"/>
              <a:gd name="connsiteY0" fmla="*/ 1 h 6154671"/>
              <a:gd name="connsiteX1" fmla="*/ 3380549 w 10606269"/>
              <a:gd name="connsiteY1" fmla="*/ 1 h 6154671"/>
              <a:gd name="connsiteX2" fmla="*/ 3380549 w 10606269"/>
              <a:gd name="connsiteY2" fmla="*/ 171 h 6154671"/>
              <a:gd name="connsiteX3" fmla="*/ 3817142 w 10606269"/>
              <a:gd name="connsiteY3" fmla="*/ 171 h 6154671"/>
              <a:gd name="connsiteX4" fmla="*/ 3902120 w 10606269"/>
              <a:gd name="connsiteY4" fmla="*/ 67785 h 6154671"/>
              <a:gd name="connsiteX5" fmla="*/ 3902120 w 10606269"/>
              <a:gd name="connsiteY5" fmla="*/ 124578 h 6154671"/>
              <a:gd name="connsiteX6" fmla="*/ 4114566 w 10606269"/>
              <a:gd name="connsiteY6" fmla="*/ 381509 h 6154671"/>
              <a:gd name="connsiteX7" fmla="*/ 6493942 w 10606269"/>
              <a:gd name="connsiteY7" fmla="*/ 381509 h 6154671"/>
              <a:gd name="connsiteX8" fmla="*/ 6706384 w 10606269"/>
              <a:gd name="connsiteY8" fmla="*/ 124578 h 6154671"/>
              <a:gd name="connsiteX9" fmla="*/ 6706384 w 10606269"/>
              <a:gd name="connsiteY9" fmla="*/ 67785 h 6154671"/>
              <a:gd name="connsiteX10" fmla="*/ 6791362 w 10606269"/>
              <a:gd name="connsiteY10" fmla="*/ 171 h 6154671"/>
              <a:gd name="connsiteX11" fmla="*/ 7202273 w 10606269"/>
              <a:gd name="connsiteY11" fmla="*/ 171 h 6154671"/>
              <a:gd name="connsiteX12" fmla="*/ 7202273 w 10606269"/>
              <a:gd name="connsiteY12" fmla="*/ 1 h 6154671"/>
              <a:gd name="connsiteX13" fmla="*/ 10143253 w 10606269"/>
              <a:gd name="connsiteY13" fmla="*/ 1 h 6154671"/>
              <a:gd name="connsiteX14" fmla="*/ 10606269 w 10606269"/>
              <a:gd name="connsiteY14" fmla="*/ 463017 h 6154671"/>
              <a:gd name="connsiteX15" fmla="*/ 10606269 w 10606269"/>
              <a:gd name="connsiteY15" fmla="*/ 5691655 h 6154671"/>
              <a:gd name="connsiteX16" fmla="*/ 10143253 w 10606269"/>
              <a:gd name="connsiteY16" fmla="*/ 6154671 h 6154671"/>
              <a:gd name="connsiteX17" fmla="*/ 7580761 w 10606269"/>
              <a:gd name="connsiteY17" fmla="*/ 6154671 h 6154671"/>
              <a:gd name="connsiteX18" fmla="*/ 3025508 w 10606269"/>
              <a:gd name="connsiteY18" fmla="*/ 6154671 h 6154671"/>
              <a:gd name="connsiteX19" fmla="*/ 463016 w 10606269"/>
              <a:gd name="connsiteY19" fmla="*/ 6154671 h 6154671"/>
              <a:gd name="connsiteX20" fmla="*/ 0 w 10606269"/>
              <a:gd name="connsiteY20" fmla="*/ 5691655 h 6154671"/>
              <a:gd name="connsiteX21" fmla="*/ 0 w 10606269"/>
              <a:gd name="connsiteY21" fmla="*/ 463017 h 6154671"/>
              <a:gd name="connsiteX22" fmla="*/ 463016 w 10606269"/>
              <a:gd name="connsiteY22" fmla="*/ 1 h 6154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606269" h="6154671">
                <a:moveTo>
                  <a:pt x="463016" y="1"/>
                </a:moveTo>
                <a:lnTo>
                  <a:pt x="3380549" y="1"/>
                </a:lnTo>
                <a:lnTo>
                  <a:pt x="3380549" y="171"/>
                </a:lnTo>
                <a:lnTo>
                  <a:pt x="3817142" y="171"/>
                </a:lnTo>
                <a:cubicBezTo>
                  <a:pt x="3855161" y="-2533"/>
                  <a:pt x="3888703" y="27215"/>
                  <a:pt x="3902120" y="67785"/>
                </a:cubicBezTo>
                <a:lnTo>
                  <a:pt x="3902120" y="124578"/>
                </a:lnTo>
                <a:cubicBezTo>
                  <a:pt x="3902120" y="265214"/>
                  <a:pt x="3998280" y="381509"/>
                  <a:pt x="4114566" y="381509"/>
                </a:cubicBezTo>
                <a:lnTo>
                  <a:pt x="6493942" y="381509"/>
                </a:lnTo>
                <a:cubicBezTo>
                  <a:pt x="6610226" y="381509"/>
                  <a:pt x="6706384" y="265214"/>
                  <a:pt x="6706384" y="124578"/>
                </a:cubicBezTo>
                <a:lnTo>
                  <a:pt x="6706384" y="67785"/>
                </a:lnTo>
                <a:cubicBezTo>
                  <a:pt x="6719802" y="27215"/>
                  <a:pt x="6753347" y="171"/>
                  <a:pt x="6791362" y="171"/>
                </a:cubicBezTo>
                <a:lnTo>
                  <a:pt x="7202273" y="171"/>
                </a:lnTo>
                <a:lnTo>
                  <a:pt x="7202273" y="1"/>
                </a:lnTo>
                <a:lnTo>
                  <a:pt x="10143253" y="1"/>
                </a:lnTo>
                <a:cubicBezTo>
                  <a:pt x="10398970" y="1"/>
                  <a:pt x="10606269" y="207300"/>
                  <a:pt x="10606269" y="463017"/>
                </a:cubicBezTo>
                <a:lnTo>
                  <a:pt x="10606269" y="5691655"/>
                </a:lnTo>
                <a:cubicBezTo>
                  <a:pt x="10606269" y="5947372"/>
                  <a:pt x="10398970" y="6154671"/>
                  <a:pt x="10143253" y="6154671"/>
                </a:cubicBezTo>
                <a:lnTo>
                  <a:pt x="7580761" y="6154671"/>
                </a:lnTo>
                <a:lnTo>
                  <a:pt x="3025508" y="6154671"/>
                </a:lnTo>
                <a:lnTo>
                  <a:pt x="463016" y="6154671"/>
                </a:lnTo>
                <a:cubicBezTo>
                  <a:pt x="207299" y="6154671"/>
                  <a:pt x="0" y="5947372"/>
                  <a:pt x="0" y="5691655"/>
                </a:cubicBezTo>
                <a:lnTo>
                  <a:pt x="0" y="463017"/>
                </a:lnTo>
                <a:cubicBezTo>
                  <a:pt x="0" y="207300"/>
                  <a:pt x="207299" y="1"/>
                  <a:pt x="463016" y="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Heavy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BC8A572-FA4F-4988-DC56-4232FCB4DAC4}"/>
              </a:ext>
            </a:extLst>
          </p:cNvPr>
          <p:cNvSpPr txBox="1"/>
          <p:nvPr/>
        </p:nvSpPr>
        <p:spPr>
          <a:xfrm>
            <a:off x="4554315" y="130235"/>
            <a:ext cx="31078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ln w="9525">
                  <a:noFill/>
                </a:ln>
                <a:solidFill>
                  <a:srgbClr val="E92F64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母亲节的意义</a:t>
            </a:r>
            <a:endParaRPr kumimoji="0" lang="zh-CN" altLang="en-US" sz="3200" b="0" i="0" u="none" strike="noStrike" kern="1200" cap="none" spc="0" normalizeH="0" baseline="0" noProof="0" dirty="0">
              <a:ln w="9525">
                <a:noFill/>
              </a:ln>
              <a:solidFill>
                <a:srgbClr val="E92F64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形 39">
            <a:extLst>
              <a:ext uri="{FF2B5EF4-FFF2-40B4-BE49-F238E27FC236}">
                <a16:creationId xmlns:a16="http://schemas.microsoft.com/office/drawing/2014/main" id="{6E759B17-D278-47F5-96B2-3E141077F8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2311" y="487123"/>
            <a:ext cx="455662" cy="509270"/>
          </a:xfrm>
          <a:prstGeom prst="rect">
            <a:avLst/>
          </a:prstGeom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78CA26FA-3F8B-EF44-1D07-32C1506EA5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2489073">
            <a:off x="9982209" y="3114507"/>
            <a:ext cx="1884153" cy="1266151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4E2D2A72-54E7-BAF4-D1E0-E8C44B6D47A7}"/>
              </a:ext>
            </a:extLst>
          </p:cNvPr>
          <p:cNvSpPr txBox="1"/>
          <p:nvPr/>
        </p:nvSpPr>
        <p:spPr>
          <a:xfrm>
            <a:off x="9203944" y="409903"/>
            <a:ext cx="2476515" cy="450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92F64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Mother’s Day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E92F64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76D0B41-E40A-DE2B-06D2-1EDB840D7BDB}"/>
              </a:ext>
            </a:extLst>
          </p:cNvPr>
          <p:cNvGrpSpPr/>
          <p:nvPr/>
        </p:nvGrpSpPr>
        <p:grpSpPr>
          <a:xfrm>
            <a:off x="560455" y="1599885"/>
            <a:ext cx="11071091" cy="4628333"/>
            <a:chOff x="-792351" y="3561407"/>
            <a:chExt cx="13542976" cy="4628333"/>
          </a:xfrm>
        </p:grpSpPr>
        <p:pic>
          <p:nvPicPr>
            <p:cNvPr id="43" name="图形 42">
              <a:extLst>
                <a:ext uri="{FF2B5EF4-FFF2-40B4-BE49-F238E27FC236}">
                  <a16:creationId xmlns:a16="http://schemas.microsoft.com/office/drawing/2014/main" id="{BE732C47-3475-D5B0-2592-A526D33A6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5514116" flipV="1">
              <a:off x="-894140" y="6722292"/>
              <a:ext cx="1569237" cy="1365660"/>
            </a:xfrm>
            <a:prstGeom prst="rect">
              <a:avLst/>
            </a:prstGeom>
          </p:spPr>
        </p:pic>
        <p:pic>
          <p:nvPicPr>
            <p:cNvPr id="56" name="图形 55">
              <a:extLst>
                <a:ext uri="{FF2B5EF4-FFF2-40B4-BE49-F238E27FC236}">
                  <a16:creationId xmlns:a16="http://schemas.microsoft.com/office/drawing/2014/main" id="{AA50A471-9093-E214-9690-D8429AC824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861484" y="4895088"/>
              <a:ext cx="455662" cy="509270"/>
            </a:xfrm>
            <a:prstGeom prst="rect">
              <a:avLst/>
            </a:prstGeom>
          </p:spPr>
        </p:pic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BBB5ED0-A76D-92A5-F7CE-53E6EA3FE13F}"/>
                </a:ext>
              </a:extLst>
            </p:cNvPr>
            <p:cNvGrpSpPr/>
            <p:nvPr/>
          </p:nvGrpSpPr>
          <p:grpSpPr>
            <a:xfrm>
              <a:off x="482600" y="3561407"/>
              <a:ext cx="11527105" cy="2820380"/>
              <a:chOff x="915024" y="2039746"/>
              <a:chExt cx="5067371" cy="2625589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F878742-431B-426E-1A77-73334AD96628}"/>
                  </a:ext>
                </a:extLst>
              </p:cNvPr>
              <p:cNvSpPr txBox="1"/>
              <p:nvPr/>
            </p:nvSpPr>
            <p:spPr>
              <a:xfrm>
                <a:off x="915024" y="2604899"/>
                <a:ext cx="5067371" cy="2060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z="2000"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13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rPr>
                  <a:t>母亲节的意义很简单，主要就是表达了对每一个母亲的尊重，是一个弘扬母爱的节日，现在在中国已成为一个约定俗成的节日，到了现在，每年五月的第二个星期日的母亲节已经成为一个公众必过的节日。随着母亲节成为公众的节日，国人也终于可以在这一天里，大大方方地表示对母亲的深厚感情。当然，除了母亲节这天，在其他平凡的日子中，也可以表达自己对父母的感恩，平时多一些时间去陪伴父母，不要让父母感觉到孤单。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48FC80A-94C1-30A2-D482-E57D1E2B05D5}"/>
                  </a:ext>
                </a:extLst>
              </p:cNvPr>
              <p:cNvSpPr txBox="1"/>
              <p:nvPr/>
            </p:nvSpPr>
            <p:spPr>
              <a:xfrm>
                <a:off x="2156394" y="2039746"/>
                <a:ext cx="2584631" cy="606448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130" normalizeH="0" baseline="0" noProof="0" dirty="0">
                    <a:ln>
                      <a:noFill/>
                    </a:ln>
                    <a:solidFill>
                      <a:srgbClr val="E92F64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母亲节的意义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6EB6C96-5E4B-6D13-972C-48204B336E3F}"/>
                  </a:ext>
                </a:extLst>
              </p:cNvPr>
              <p:cNvSpPr txBox="1"/>
              <p:nvPr/>
            </p:nvSpPr>
            <p:spPr>
              <a:xfrm>
                <a:off x="915024" y="2599795"/>
                <a:ext cx="5067371" cy="2060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z="2000"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13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rPr>
                  <a:t>母亲节的意义很简单，主要就是表达了对每一个母亲的尊重，是一个弘扬母爱的节日，现在在中国已成为一个约定俗成的节日，到了现在，每年五月的第二个星期日的母亲节已经成为一个公众必过的节日。随着母亲节成为公众的节日，国人也终于可以在这一天里，大大方方地表示对母亲的深厚感情。当然，除了母亲节这天，在其他平凡的日子中，也可以表达自己对父母的感恩，平时多一些时间去陪伴父母，不要让父母感觉到孤单。</a:t>
                </a:r>
              </a:p>
            </p:txBody>
          </p:sp>
        </p:grpSp>
        <p:sp>
          <p:nvSpPr>
            <p:cNvPr id="16" name="L 形 15">
              <a:extLst>
                <a:ext uri="{FF2B5EF4-FFF2-40B4-BE49-F238E27FC236}">
                  <a16:creationId xmlns:a16="http://schemas.microsoft.com/office/drawing/2014/main" id="{28713E1F-32D2-1577-7180-86A6261E6AE3}"/>
                </a:ext>
              </a:extLst>
            </p:cNvPr>
            <p:cNvSpPr/>
            <p:nvPr/>
          </p:nvSpPr>
          <p:spPr>
            <a:xfrm rot="16200000">
              <a:off x="10866523" y="5642971"/>
              <a:ext cx="471679" cy="471679"/>
            </a:xfrm>
            <a:prstGeom prst="corner">
              <a:avLst>
                <a:gd name="adj1" fmla="val 6414"/>
                <a:gd name="adj2" fmla="val 641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Heavy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DC39AFC4-6A29-A1E5-77D0-D9E49A81AB19}"/>
                </a:ext>
              </a:extLst>
            </p:cNvPr>
            <p:cNvGrpSpPr/>
            <p:nvPr/>
          </p:nvGrpSpPr>
          <p:grpSpPr>
            <a:xfrm rot="20774833">
              <a:off x="11058905" y="6175548"/>
              <a:ext cx="1691720" cy="1890276"/>
              <a:chOff x="7019185" y="4709539"/>
              <a:chExt cx="3612288" cy="4297000"/>
            </a:xfrm>
            <a:solidFill>
              <a:srgbClr val="E92F64">
                <a:alpha val="70000"/>
              </a:srgbClr>
            </a:solidFill>
          </p:grpSpPr>
          <p:pic>
            <p:nvPicPr>
              <p:cNvPr id="58" name="图形 57">
                <a:extLst>
                  <a:ext uri="{FF2B5EF4-FFF2-40B4-BE49-F238E27FC236}">
                    <a16:creationId xmlns:a16="http://schemas.microsoft.com/office/drawing/2014/main" id="{E8C8DF93-0C9A-E7C5-FD8A-3E585B7805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 rot="975362">
                <a:off x="8475882" y="4709539"/>
                <a:ext cx="2155591" cy="4297000"/>
              </a:xfrm>
              <a:prstGeom prst="rect">
                <a:avLst/>
              </a:prstGeom>
            </p:spPr>
          </p:pic>
          <p:pic>
            <p:nvPicPr>
              <p:cNvPr id="59" name="图形 58">
                <a:extLst>
                  <a:ext uri="{FF2B5EF4-FFF2-40B4-BE49-F238E27FC236}">
                    <a16:creationId xmlns:a16="http://schemas.microsoft.com/office/drawing/2014/main" id="{DFACAA58-7C33-BAF6-B437-C832273C4E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 rot="20907707">
                <a:off x="7019185" y="5317824"/>
                <a:ext cx="1760252" cy="3035399"/>
              </a:xfrm>
              <a:prstGeom prst="rect">
                <a:avLst/>
              </a:prstGeom>
            </p:spPr>
          </p:pic>
        </p:grpSp>
      </p:grpSp>
      <p:pic>
        <p:nvPicPr>
          <p:cNvPr id="65" name="图形 64">
            <a:extLst>
              <a:ext uri="{FF2B5EF4-FFF2-40B4-BE49-F238E27FC236}">
                <a16:creationId xmlns:a16="http://schemas.microsoft.com/office/drawing/2014/main" id="{958A9B00-CE0E-71EE-0F82-017C9956B48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151322">
            <a:off x="10913344" y="1190308"/>
            <a:ext cx="550734" cy="107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3614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1241F0B-4A97-1385-5C7E-709E89FAFB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" b="777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3995F03A-EC12-C79A-FE25-360BED315B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9375" y1="42500" x2="29375" y2="42500"/>
                        <a14:foregroundMark x1="45625" y1="46563" x2="45625" y2="46563"/>
                        <a14:foregroundMark x1="46458" y1="41875" x2="46458" y2="41875"/>
                        <a14:backgroundMark x1="41875" y1="46563" x2="41875" y2="46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6015" y="-859979"/>
            <a:ext cx="6097389" cy="406492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B18880B-9B6D-3F4A-7C99-83F6876E81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9375" y1="42500" x2="29375" y2="42500"/>
                        <a14:foregroundMark x1="45625" y1="46563" x2="45625" y2="46563"/>
                        <a14:foregroundMark x1="46458" y1="41875" x2="46458" y2="41875"/>
                        <a14:backgroundMark x1="41875" y1="46563" x2="41875" y2="46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3615" y="-707579"/>
            <a:ext cx="6097389" cy="4064926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74F655F7-4B55-DF39-39BB-DEE3B4616462}"/>
              </a:ext>
            </a:extLst>
          </p:cNvPr>
          <p:cNvSpPr txBox="1"/>
          <p:nvPr/>
        </p:nvSpPr>
        <p:spPr>
          <a:xfrm>
            <a:off x="465209" y="527290"/>
            <a:ext cx="444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爱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负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40422DA-C196-FC2D-BBC1-32D3F5667D9A}"/>
              </a:ext>
            </a:extLst>
          </p:cNvPr>
          <p:cNvGrpSpPr/>
          <p:nvPr/>
        </p:nvGrpSpPr>
        <p:grpSpPr>
          <a:xfrm>
            <a:off x="9515935" y="1254119"/>
            <a:ext cx="613920" cy="100758"/>
            <a:chOff x="12945630" y="671283"/>
            <a:chExt cx="613920" cy="100758"/>
          </a:xfrm>
          <a:solidFill>
            <a:srgbClr val="E92F64"/>
          </a:solidFill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D8A48EF-06F7-35F9-5DC3-8D6DCB17F223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9EAEE389-B329-06BD-C0F3-ABF56E40C2CE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A69DBD0-23E6-6ED3-DFFE-44DFD4C81572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F4C1FED-467A-A697-C90A-01C200DFAF9E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B15160A-5B06-3EB3-67BA-C10B31CA362F}"/>
              </a:ext>
            </a:extLst>
          </p:cNvPr>
          <p:cNvSpPr/>
          <p:nvPr/>
        </p:nvSpPr>
        <p:spPr>
          <a:xfrm>
            <a:off x="465209" y="990600"/>
            <a:ext cx="11231491" cy="53108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思源黑体 CN Medium"/>
              <a:ea typeface="思源黑体 CN Heavy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C944536-2AEB-E23E-25BC-5C6D720408BF}"/>
              </a:ext>
            </a:extLst>
          </p:cNvPr>
          <p:cNvSpPr/>
          <p:nvPr/>
        </p:nvSpPr>
        <p:spPr>
          <a:xfrm>
            <a:off x="5304086" y="1732291"/>
            <a:ext cx="5870924" cy="2939890"/>
          </a:xfrm>
          <a:prstGeom prst="roundRect">
            <a:avLst>
              <a:gd name="adj" fmla="val 5288"/>
            </a:avLst>
          </a:prstGeom>
          <a:noFill/>
          <a:ln>
            <a:solidFill>
              <a:srgbClr val="E92F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Heavy"/>
              <a:cs typeface="+mn-cs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ABCBBE73-E0ED-DEED-1015-BD3C04407FA7}"/>
              </a:ext>
            </a:extLst>
          </p:cNvPr>
          <p:cNvCxnSpPr>
            <a:cxnSpLocks/>
          </p:cNvCxnSpPr>
          <p:nvPr/>
        </p:nvCxnSpPr>
        <p:spPr>
          <a:xfrm>
            <a:off x="6080954" y="4093777"/>
            <a:ext cx="3374911" cy="1"/>
          </a:xfrm>
          <a:prstGeom prst="line">
            <a:avLst/>
          </a:prstGeom>
          <a:ln w="22225">
            <a:solidFill>
              <a:srgbClr val="E92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83620005-27BC-C00E-DAFE-452B0B8434BB}"/>
              </a:ext>
            </a:extLst>
          </p:cNvPr>
          <p:cNvSpPr txBox="1"/>
          <p:nvPr/>
        </p:nvSpPr>
        <p:spPr>
          <a:xfrm>
            <a:off x="5886280" y="2068172"/>
            <a:ext cx="2083425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srgbClr val="E92F64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04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E92F64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1F6BA20-8258-E7E5-E95D-7F07B2BEAF26}"/>
              </a:ext>
            </a:extLst>
          </p:cNvPr>
          <p:cNvSpPr txBox="1"/>
          <p:nvPr/>
        </p:nvSpPr>
        <p:spPr>
          <a:xfrm>
            <a:off x="6008853" y="3190461"/>
            <a:ext cx="506683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行动表达爱意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9533E629-0DC1-462D-EC1F-9BFB8CBF33AC}"/>
              </a:ext>
            </a:extLst>
          </p:cNvPr>
          <p:cNvSpPr txBox="1"/>
          <p:nvPr/>
        </p:nvSpPr>
        <p:spPr>
          <a:xfrm>
            <a:off x="7203951" y="2596371"/>
            <a:ext cx="280720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rPr>
              <a:t>Origin of Mother's Day</a:t>
            </a: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id="{48F5EF97-0466-A9AF-6F54-A0D7DD483B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27917" y1="21875" x2="57917" y2="30208"/>
                        <a14:foregroundMark x1="57917" y1="30208" x2="70833" y2="22396"/>
                        <a14:foregroundMark x1="70833" y1="22396" x2="78958" y2="37240"/>
                        <a14:foregroundMark x1="78958" y1="37240" x2="74275" y2="61110"/>
                        <a14:foregroundMark x1="61058" y1="73344" x2="48606" y2="81823"/>
                        <a14:foregroundMark x1="44043" y1="77238" x2="19375" y2="45052"/>
                        <a14:foregroundMark x1="21428" y1="41667" x2="33750" y2="21354"/>
                        <a14:foregroundMark x1="19375" y1="45052" x2="21428" y2="41667"/>
                        <a14:foregroundMark x1="24818" y1="24395" x2="19972" y2="33336"/>
                        <a14:foregroundMark x1="18889" y1="42573" x2="22917" y2="53385"/>
                        <a14:foregroundMark x1="24286" y1="23659" x2="20408" y2="26783"/>
                        <a14:foregroundMark x1="24060" y1="23345" x2="20555" y2="27039"/>
                        <a14:foregroundMark x1="20379" y1="53923" x2="24167" y2="61198"/>
                        <a14:foregroundMark x1="17604" y1="48594" x2="19324" y2="51897"/>
                        <a14:foregroundMark x1="13137" y1="51105" x2="13557" y2="52239"/>
                        <a14:foregroundMark x1="48958" y1="51302" x2="48958" y2="51302"/>
                        <a14:backgroundMark x1="76042" y1="63281" x2="72292" y2="66406"/>
                        <a14:backgroundMark x1="74375" y1="68229" x2="53125" y2="93229"/>
                        <a14:backgroundMark x1="53125" y1="93229" x2="51875" y2="93750"/>
                        <a14:backgroundMark x1="15208" y1="58073" x2="47083" y2="90104"/>
                        <a14:backgroundMark x1="50417" y1="89583" x2="48125" y2="90625"/>
                        <a14:backgroundMark x1="13958" y1="29948" x2="10833" y2="42188"/>
                        <a14:backgroundMark x1="10833" y1="42188" x2="10833" y2="42188"/>
                        <a14:backgroundMark x1="12292" y1="42969" x2="10000" y2="49479"/>
                        <a14:backgroundMark x1="13333" y1="55729" x2="16250" y2="58594"/>
                        <a14:backgroundMark x1="12917" y1="54427" x2="14583" y2="56771"/>
                        <a14:backgroundMark x1="13333" y1="54167" x2="15208" y2="55729"/>
                        <a14:backgroundMark x1="14583" y1="41667" x2="10417" y2="46354"/>
                        <a14:backgroundMark x1="25833" y1="21615" x2="23750" y2="22917"/>
                        <a14:backgroundMark x1="16250" y1="30469" x2="12708" y2="36719"/>
                        <a14:backgroundMark x1="14167" y1="29167" x2="16250" y2="32813"/>
                        <a14:backgroundMark x1="18125" y1="41667" x2="18125" y2="41667"/>
                        <a14:backgroundMark x1="16875" y1="40625" x2="19583" y2="41406"/>
                        <a14:backgroundMark x1="12708" y1="53906" x2="13750" y2="539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5012703" y="4291123"/>
            <a:ext cx="1005801" cy="804641"/>
          </a:xfrm>
          <a:prstGeom prst="rect">
            <a:avLst/>
          </a:prstGeom>
        </p:spPr>
      </p:pic>
      <p:grpSp>
        <p:nvGrpSpPr>
          <p:cNvPr id="67" name="组合 66">
            <a:extLst>
              <a:ext uri="{FF2B5EF4-FFF2-40B4-BE49-F238E27FC236}">
                <a16:creationId xmlns:a16="http://schemas.microsoft.com/office/drawing/2014/main" id="{983BDFDF-059F-728F-7777-7D8F9BCB1440}"/>
              </a:ext>
            </a:extLst>
          </p:cNvPr>
          <p:cNvGrpSpPr/>
          <p:nvPr/>
        </p:nvGrpSpPr>
        <p:grpSpPr>
          <a:xfrm>
            <a:off x="9669049" y="4027227"/>
            <a:ext cx="613920" cy="100758"/>
            <a:chOff x="12945630" y="671283"/>
            <a:chExt cx="613920" cy="100758"/>
          </a:xfrm>
          <a:solidFill>
            <a:srgbClr val="E92F64"/>
          </a:solidFill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5E54DDC6-EB1E-9034-F1CA-B6B71CC3843E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AAEDD171-00EF-632B-3214-47411BB387EA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6868C2BF-1D5B-E17B-6A47-6DBD7684AA34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971C5157-F579-1290-4F8B-0906C4849CF4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79AEA8D8-89B4-640E-B80B-733ECA032C5E}"/>
              </a:ext>
            </a:extLst>
          </p:cNvPr>
          <p:cNvSpPr/>
          <p:nvPr/>
        </p:nvSpPr>
        <p:spPr>
          <a:xfrm>
            <a:off x="715836" y="1424146"/>
            <a:ext cx="4435795" cy="4435795"/>
          </a:xfrm>
          <a:prstGeom prst="ellipse">
            <a:avLst/>
          </a:prstGeom>
          <a:blipFill dpi="0" rotWithShape="0">
            <a:blip r:embed="rId8"/>
            <a:srcRect/>
            <a:tile tx="0" ty="-304800" sx="100000" sy="100000" flip="none" algn="tl"/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Heavy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5770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4C804D39-AA92-D9D3-9258-FA79A9942C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" b="777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2BA29A4-704B-92C2-2163-541922E12F22}"/>
              </a:ext>
            </a:extLst>
          </p:cNvPr>
          <p:cNvSpPr/>
          <p:nvPr/>
        </p:nvSpPr>
        <p:spPr>
          <a:xfrm>
            <a:off x="482601" y="431972"/>
            <a:ext cx="11214100" cy="6154671"/>
          </a:xfrm>
          <a:custGeom>
            <a:avLst/>
            <a:gdLst>
              <a:gd name="connsiteX0" fmla="*/ 463016 w 10606269"/>
              <a:gd name="connsiteY0" fmla="*/ 1 h 6154671"/>
              <a:gd name="connsiteX1" fmla="*/ 3380549 w 10606269"/>
              <a:gd name="connsiteY1" fmla="*/ 1 h 6154671"/>
              <a:gd name="connsiteX2" fmla="*/ 3380549 w 10606269"/>
              <a:gd name="connsiteY2" fmla="*/ 171 h 6154671"/>
              <a:gd name="connsiteX3" fmla="*/ 3817142 w 10606269"/>
              <a:gd name="connsiteY3" fmla="*/ 171 h 6154671"/>
              <a:gd name="connsiteX4" fmla="*/ 3902120 w 10606269"/>
              <a:gd name="connsiteY4" fmla="*/ 67785 h 6154671"/>
              <a:gd name="connsiteX5" fmla="*/ 3902120 w 10606269"/>
              <a:gd name="connsiteY5" fmla="*/ 124578 h 6154671"/>
              <a:gd name="connsiteX6" fmla="*/ 4114566 w 10606269"/>
              <a:gd name="connsiteY6" fmla="*/ 381509 h 6154671"/>
              <a:gd name="connsiteX7" fmla="*/ 6493942 w 10606269"/>
              <a:gd name="connsiteY7" fmla="*/ 381509 h 6154671"/>
              <a:gd name="connsiteX8" fmla="*/ 6706384 w 10606269"/>
              <a:gd name="connsiteY8" fmla="*/ 124578 h 6154671"/>
              <a:gd name="connsiteX9" fmla="*/ 6706384 w 10606269"/>
              <a:gd name="connsiteY9" fmla="*/ 67785 h 6154671"/>
              <a:gd name="connsiteX10" fmla="*/ 6791362 w 10606269"/>
              <a:gd name="connsiteY10" fmla="*/ 171 h 6154671"/>
              <a:gd name="connsiteX11" fmla="*/ 7202273 w 10606269"/>
              <a:gd name="connsiteY11" fmla="*/ 171 h 6154671"/>
              <a:gd name="connsiteX12" fmla="*/ 7202273 w 10606269"/>
              <a:gd name="connsiteY12" fmla="*/ 1 h 6154671"/>
              <a:gd name="connsiteX13" fmla="*/ 10143253 w 10606269"/>
              <a:gd name="connsiteY13" fmla="*/ 1 h 6154671"/>
              <a:gd name="connsiteX14" fmla="*/ 10606269 w 10606269"/>
              <a:gd name="connsiteY14" fmla="*/ 463017 h 6154671"/>
              <a:gd name="connsiteX15" fmla="*/ 10606269 w 10606269"/>
              <a:gd name="connsiteY15" fmla="*/ 5691655 h 6154671"/>
              <a:gd name="connsiteX16" fmla="*/ 10143253 w 10606269"/>
              <a:gd name="connsiteY16" fmla="*/ 6154671 h 6154671"/>
              <a:gd name="connsiteX17" fmla="*/ 7580761 w 10606269"/>
              <a:gd name="connsiteY17" fmla="*/ 6154671 h 6154671"/>
              <a:gd name="connsiteX18" fmla="*/ 3025508 w 10606269"/>
              <a:gd name="connsiteY18" fmla="*/ 6154671 h 6154671"/>
              <a:gd name="connsiteX19" fmla="*/ 463016 w 10606269"/>
              <a:gd name="connsiteY19" fmla="*/ 6154671 h 6154671"/>
              <a:gd name="connsiteX20" fmla="*/ 0 w 10606269"/>
              <a:gd name="connsiteY20" fmla="*/ 5691655 h 6154671"/>
              <a:gd name="connsiteX21" fmla="*/ 0 w 10606269"/>
              <a:gd name="connsiteY21" fmla="*/ 463017 h 6154671"/>
              <a:gd name="connsiteX22" fmla="*/ 463016 w 10606269"/>
              <a:gd name="connsiteY22" fmla="*/ 1 h 6154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606269" h="6154671">
                <a:moveTo>
                  <a:pt x="463016" y="1"/>
                </a:moveTo>
                <a:lnTo>
                  <a:pt x="3380549" y="1"/>
                </a:lnTo>
                <a:lnTo>
                  <a:pt x="3380549" y="171"/>
                </a:lnTo>
                <a:lnTo>
                  <a:pt x="3817142" y="171"/>
                </a:lnTo>
                <a:cubicBezTo>
                  <a:pt x="3855161" y="-2533"/>
                  <a:pt x="3888703" y="27215"/>
                  <a:pt x="3902120" y="67785"/>
                </a:cubicBezTo>
                <a:lnTo>
                  <a:pt x="3902120" y="124578"/>
                </a:lnTo>
                <a:cubicBezTo>
                  <a:pt x="3902120" y="265214"/>
                  <a:pt x="3998280" y="381509"/>
                  <a:pt x="4114566" y="381509"/>
                </a:cubicBezTo>
                <a:lnTo>
                  <a:pt x="6493942" y="381509"/>
                </a:lnTo>
                <a:cubicBezTo>
                  <a:pt x="6610226" y="381509"/>
                  <a:pt x="6706384" y="265214"/>
                  <a:pt x="6706384" y="124578"/>
                </a:cubicBezTo>
                <a:lnTo>
                  <a:pt x="6706384" y="67785"/>
                </a:lnTo>
                <a:cubicBezTo>
                  <a:pt x="6719802" y="27215"/>
                  <a:pt x="6753347" y="171"/>
                  <a:pt x="6791362" y="171"/>
                </a:cubicBezTo>
                <a:lnTo>
                  <a:pt x="7202273" y="171"/>
                </a:lnTo>
                <a:lnTo>
                  <a:pt x="7202273" y="1"/>
                </a:lnTo>
                <a:lnTo>
                  <a:pt x="10143253" y="1"/>
                </a:lnTo>
                <a:cubicBezTo>
                  <a:pt x="10398970" y="1"/>
                  <a:pt x="10606269" y="207300"/>
                  <a:pt x="10606269" y="463017"/>
                </a:cubicBezTo>
                <a:lnTo>
                  <a:pt x="10606269" y="5691655"/>
                </a:lnTo>
                <a:cubicBezTo>
                  <a:pt x="10606269" y="5947372"/>
                  <a:pt x="10398970" y="6154671"/>
                  <a:pt x="10143253" y="6154671"/>
                </a:cubicBezTo>
                <a:lnTo>
                  <a:pt x="7580761" y="6154671"/>
                </a:lnTo>
                <a:lnTo>
                  <a:pt x="3025508" y="6154671"/>
                </a:lnTo>
                <a:lnTo>
                  <a:pt x="463016" y="6154671"/>
                </a:lnTo>
                <a:cubicBezTo>
                  <a:pt x="207299" y="6154671"/>
                  <a:pt x="0" y="5947372"/>
                  <a:pt x="0" y="5691655"/>
                </a:cubicBezTo>
                <a:lnTo>
                  <a:pt x="0" y="463017"/>
                </a:lnTo>
                <a:cubicBezTo>
                  <a:pt x="0" y="207300"/>
                  <a:pt x="207299" y="1"/>
                  <a:pt x="463016" y="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Heavy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BC8A572-FA4F-4988-DC56-4232FCB4DAC4}"/>
              </a:ext>
            </a:extLst>
          </p:cNvPr>
          <p:cNvSpPr txBox="1"/>
          <p:nvPr/>
        </p:nvSpPr>
        <p:spPr>
          <a:xfrm>
            <a:off x="4554315" y="130235"/>
            <a:ext cx="31078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9525">
                  <a:noFill/>
                </a:ln>
                <a:solidFill>
                  <a:srgbClr val="E92F64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母亲节的意义</a:t>
            </a:r>
          </a:p>
        </p:txBody>
      </p:sp>
      <p:pic>
        <p:nvPicPr>
          <p:cNvPr id="40" name="图形 39">
            <a:extLst>
              <a:ext uri="{FF2B5EF4-FFF2-40B4-BE49-F238E27FC236}">
                <a16:creationId xmlns:a16="http://schemas.microsoft.com/office/drawing/2014/main" id="{6E759B17-D278-47F5-96B2-3E141077F8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2311" y="487123"/>
            <a:ext cx="455662" cy="509270"/>
          </a:xfrm>
          <a:prstGeom prst="rect">
            <a:avLst/>
          </a:prstGeom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78CA26FA-3F8B-EF44-1D07-32C1506EA5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2489073">
            <a:off x="9121860" y="2794431"/>
            <a:ext cx="1884153" cy="1266151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4E2D2A72-54E7-BAF4-D1E0-E8C44B6D47A7}"/>
              </a:ext>
            </a:extLst>
          </p:cNvPr>
          <p:cNvSpPr txBox="1"/>
          <p:nvPr/>
        </p:nvSpPr>
        <p:spPr>
          <a:xfrm>
            <a:off x="9203944" y="409903"/>
            <a:ext cx="2476515" cy="450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92F64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Mother’s Day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E92F64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43" name="图形 42">
            <a:extLst>
              <a:ext uri="{FF2B5EF4-FFF2-40B4-BE49-F238E27FC236}">
                <a16:creationId xmlns:a16="http://schemas.microsoft.com/office/drawing/2014/main" id="{BE732C47-3475-D5B0-2592-A526D33A66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514116" flipV="1">
            <a:off x="18800" y="5431399"/>
            <a:ext cx="1569237" cy="1365661"/>
          </a:xfrm>
          <a:prstGeom prst="rect">
            <a:avLst/>
          </a:prstGeom>
        </p:spPr>
      </p:pic>
      <p:pic>
        <p:nvPicPr>
          <p:cNvPr id="56" name="图形 55">
            <a:extLst>
              <a:ext uri="{FF2B5EF4-FFF2-40B4-BE49-F238E27FC236}">
                <a16:creationId xmlns:a16="http://schemas.microsoft.com/office/drawing/2014/main" id="{AA50A471-9093-E214-9690-D8429AC824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61484" y="4895088"/>
            <a:ext cx="455662" cy="509270"/>
          </a:xfrm>
          <a:prstGeom prst="rect">
            <a:avLst/>
          </a:prstGeom>
        </p:spPr>
      </p:pic>
      <p:sp>
        <p:nvSpPr>
          <p:cNvPr id="16" name="L 形 15">
            <a:extLst>
              <a:ext uri="{FF2B5EF4-FFF2-40B4-BE49-F238E27FC236}">
                <a16:creationId xmlns:a16="http://schemas.microsoft.com/office/drawing/2014/main" id="{28713E1F-32D2-1577-7180-86A6261E6AE3}"/>
              </a:ext>
            </a:extLst>
          </p:cNvPr>
          <p:cNvSpPr/>
          <p:nvPr/>
        </p:nvSpPr>
        <p:spPr>
          <a:xfrm rot="16200000">
            <a:off x="10866523" y="5642971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Heavy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C39AFC4-6A29-A1E5-77D0-D9E49A81AB19}"/>
              </a:ext>
            </a:extLst>
          </p:cNvPr>
          <p:cNvGrpSpPr/>
          <p:nvPr/>
        </p:nvGrpSpPr>
        <p:grpSpPr>
          <a:xfrm rot="20774833">
            <a:off x="10872965" y="4886873"/>
            <a:ext cx="1474852" cy="1890276"/>
            <a:chOff x="7294337" y="1705007"/>
            <a:chExt cx="3149215" cy="4297000"/>
          </a:xfrm>
          <a:solidFill>
            <a:srgbClr val="E92F64">
              <a:alpha val="70000"/>
            </a:srgbClr>
          </a:solidFill>
        </p:grpSpPr>
        <p:pic>
          <p:nvPicPr>
            <p:cNvPr id="58" name="图形 57">
              <a:extLst>
                <a:ext uri="{FF2B5EF4-FFF2-40B4-BE49-F238E27FC236}">
                  <a16:creationId xmlns:a16="http://schemas.microsoft.com/office/drawing/2014/main" id="{E8C8DF93-0C9A-E7C5-FD8A-3E585B780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rot="975362">
              <a:off x="8287961" y="1705007"/>
              <a:ext cx="2155591" cy="4297000"/>
            </a:xfrm>
            <a:prstGeom prst="rect">
              <a:avLst/>
            </a:prstGeom>
          </p:spPr>
        </p:pic>
        <p:pic>
          <p:nvPicPr>
            <p:cNvPr id="59" name="图形 58">
              <a:extLst>
                <a:ext uri="{FF2B5EF4-FFF2-40B4-BE49-F238E27FC236}">
                  <a16:creationId xmlns:a16="http://schemas.microsoft.com/office/drawing/2014/main" id="{DFACAA58-7C33-BAF6-B437-C832273C4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rot="20907707">
              <a:off x="7294337" y="2958241"/>
              <a:ext cx="1760252" cy="3035399"/>
            </a:xfrm>
            <a:prstGeom prst="rect">
              <a:avLst/>
            </a:prstGeom>
          </p:spPr>
        </p:pic>
      </p:grpSp>
      <p:pic>
        <p:nvPicPr>
          <p:cNvPr id="65" name="图形 64">
            <a:extLst>
              <a:ext uri="{FF2B5EF4-FFF2-40B4-BE49-F238E27FC236}">
                <a16:creationId xmlns:a16="http://schemas.microsoft.com/office/drawing/2014/main" id="{958A9B00-CE0E-71EE-0F82-017C9956B48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151322">
            <a:off x="11447966" y="733811"/>
            <a:ext cx="550734" cy="10736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05FE0DC-BC76-3406-8FCA-FCDBC09A0359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86" b="17586"/>
          <a:stretch/>
        </p:blipFill>
        <p:spPr>
          <a:xfrm>
            <a:off x="788115" y="1834677"/>
            <a:ext cx="4723571" cy="3560874"/>
          </a:xfrm>
          <a:prstGeom prst="rect">
            <a:avLst/>
          </a:prstGeom>
          <a:ln w="57150">
            <a:solidFill>
              <a:srgbClr val="FFEEDA"/>
            </a:solidFill>
          </a:ln>
          <a:effectLst>
            <a:outerShdw blurRad="50800" dist="38100" dir="5400000" algn="t" rotWithShape="0">
              <a:srgbClr val="E92F64">
                <a:alpha val="40000"/>
              </a:srgb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4DD76F4-66A4-BC88-3263-C0187A2F9FD6}"/>
              </a:ext>
            </a:extLst>
          </p:cNvPr>
          <p:cNvSpPr txBox="1"/>
          <p:nvPr/>
        </p:nvSpPr>
        <p:spPr>
          <a:xfrm>
            <a:off x="5598748" y="1201030"/>
            <a:ext cx="6010620" cy="8277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spc="130" dirty="0">
                <a:solidFill>
                  <a:srgbClr val="E92F6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送一束有意义的花给母亲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CE4F36C-C775-90C5-A59F-B4FF65D05484}"/>
              </a:ext>
            </a:extLst>
          </p:cNvPr>
          <p:cNvGrpSpPr/>
          <p:nvPr/>
        </p:nvGrpSpPr>
        <p:grpSpPr>
          <a:xfrm>
            <a:off x="5980807" y="2282317"/>
            <a:ext cx="4709522" cy="3613062"/>
            <a:chOff x="5986200" y="2280527"/>
            <a:chExt cx="4709522" cy="361306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2FC31B1-1F19-274A-46EE-58B83DBE830D}"/>
                </a:ext>
              </a:extLst>
            </p:cNvPr>
            <p:cNvGrpSpPr>
              <a:grpSpLocks/>
            </p:cNvGrpSpPr>
            <p:nvPr/>
          </p:nvGrpSpPr>
          <p:grpSpPr>
            <a:xfrm>
              <a:off x="5999680" y="3005521"/>
              <a:ext cx="2983067" cy="424368"/>
              <a:chOff x="6068264" y="2183937"/>
              <a:chExt cx="2983067" cy="424368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8D304D2C-6A71-20A3-F8DD-EE54B559BEEA}"/>
                  </a:ext>
                </a:extLst>
              </p:cNvPr>
              <p:cNvSpPr txBox="1"/>
              <p:nvPr/>
            </p:nvSpPr>
            <p:spPr>
              <a:xfrm>
                <a:off x="6070434" y="2185048"/>
                <a:ext cx="927178" cy="42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accent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挚母亲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60D73DEC-7C9B-5717-B41F-55A501AC2B55}"/>
                  </a:ext>
                </a:extLst>
              </p:cNvPr>
              <p:cNvSpPr txBox="1"/>
              <p:nvPr/>
            </p:nvSpPr>
            <p:spPr>
              <a:xfrm>
                <a:off x="7149848" y="2227264"/>
                <a:ext cx="1901483" cy="349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18</a:t>
                </a:r>
                <a:r>
                  <a:rPr lang="zh-CN" altLang="en-US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枝康乃馨</a:t>
                </a:r>
                <a:r>
                  <a:rPr lang="en-US" altLang="zh-CN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+</a:t>
                </a:r>
                <a:r>
                  <a:rPr lang="zh-CN" altLang="en-US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满天星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E28E1744-4CC0-BD68-A071-92792D728546}"/>
                  </a:ext>
                </a:extLst>
              </p:cNvPr>
              <p:cNvSpPr txBox="1"/>
              <p:nvPr/>
            </p:nvSpPr>
            <p:spPr>
              <a:xfrm>
                <a:off x="6068409" y="2184159"/>
                <a:ext cx="927178" cy="42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rgbClr val="E92F64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挚母亲</a:t>
                </a:r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FEDE3E-AFD0-D1BA-7D96-69ECBA353658}"/>
                  </a:ext>
                </a:extLst>
              </p:cNvPr>
              <p:cNvSpPr txBox="1"/>
              <p:nvPr/>
            </p:nvSpPr>
            <p:spPr>
              <a:xfrm>
                <a:off x="6068264" y="2183937"/>
                <a:ext cx="927178" cy="42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rgbClr val="E92F64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挚母亲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B94A920-6046-F879-6F35-97B7EDCF17B7}"/>
                </a:ext>
              </a:extLst>
            </p:cNvPr>
            <p:cNvGrpSpPr/>
            <p:nvPr/>
          </p:nvGrpSpPr>
          <p:grpSpPr>
            <a:xfrm>
              <a:off x="6049787" y="4707341"/>
              <a:ext cx="4204468" cy="423257"/>
              <a:chOff x="6056809" y="3033783"/>
              <a:chExt cx="4204468" cy="423257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EE65EFA3-58B2-7601-B558-68B99039B543}"/>
                  </a:ext>
                </a:extLst>
              </p:cNvPr>
              <p:cNvSpPr txBox="1"/>
              <p:nvPr/>
            </p:nvSpPr>
            <p:spPr>
              <a:xfrm>
                <a:off x="6056809" y="3033783"/>
                <a:ext cx="1174681" cy="42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rgbClr val="E92F64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幸福安康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BE5A722C-0CDD-A408-E303-1C09DF91365F}"/>
                  </a:ext>
                </a:extLst>
              </p:cNvPr>
              <p:cNvSpPr txBox="1"/>
              <p:nvPr/>
            </p:nvSpPr>
            <p:spPr>
              <a:xfrm>
                <a:off x="7149848" y="3075999"/>
                <a:ext cx="3111429" cy="349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4</a:t>
                </a:r>
                <a:r>
                  <a:rPr lang="zh-CN" altLang="en-US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枝火百合</a:t>
                </a:r>
                <a:r>
                  <a:rPr lang="en-US" altLang="zh-CN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+18</a:t>
                </a:r>
                <a:r>
                  <a:rPr lang="zh-CN" altLang="en-US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枝红色康乃馨</a:t>
                </a:r>
                <a:r>
                  <a:rPr lang="en-US" altLang="zh-CN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+</a:t>
                </a:r>
                <a:r>
                  <a:rPr lang="zh-CN" altLang="en-US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黄莺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7E0AB24-0EA9-D31C-8346-3B3202D22DE9}"/>
                </a:ext>
              </a:extLst>
            </p:cNvPr>
            <p:cNvGrpSpPr/>
            <p:nvPr/>
          </p:nvGrpSpPr>
          <p:grpSpPr>
            <a:xfrm>
              <a:off x="6047762" y="3915774"/>
              <a:ext cx="3307208" cy="424146"/>
              <a:chOff x="6054784" y="3837474"/>
              <a:chExt cx="3307208" cy="424146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0FD17356-903D-5A6E-F05B-BF2281944229}"/>
                  </a:ext>
                </a:extLst>
              </p:cNvPr>
              <p:cNvSpPr txBox="1"/>
              <p:nvPr/>
            </p:nvSpPr>
            <p:spPr>
              <a:xfrm>
                <a:off x="6056809" y="3838363"/>
                <a:ext cx="1174681" cy="42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accent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母恩永远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4ECF4EF3-2B2B-A703-3192-89C7D1AB8065}"/>
                  </a:ext>
                </a:extLst>
              </p:cNvPr>
              <p:cNvSpPr txBox="1"/>
              <p:nvPr/>
            </p:nvSpPr>
            <p:spPr>
              <a:xfrm>
                <a:off x="7149848" y="3880579"/>
                <a:ext cx="2212144" cy="349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2</a:t>
                </a:r>
                <a:r>
                  <a:rPr lang="zh-CN" altLang="en-US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枝火百合</a:t>
                </a:r>
                <a:r>
                  <a:rPr lang="en-US" altLang="zh-CN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+18</a:t>
                </a:r>
                <a:r>
                  <a:rPr lang="zh-CN" altLang="en-US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枝康乃馨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2053B8BA-D908-676D-06F4-1C21EC372407}"/>
                  </a:ext>
                </a:extLst>
              </p:cNvPr>
              <p:cNvSpPr txBox="1"/>
              <p:nvPr/>
            </p:nvSpPr>
            <p:spPr>
              <a:xfrm>
                <a:off x="6054784" y="3837474"/>
                <a:ext cx="1174681" cy="42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rgbClr val="E92F64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母恩永远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04A5158-4E09-4173-7492-E68908ACC8BB}"/>
                </a:ext>
              </a:extLst>
            </p:cNvPr>
            <p:cNvGrpSpPr/>
            <p:nvPr/>
          </p:nvGrpSpPr>
          <p:grpSpPr>
            <a:xfrm>
              <a:off x="6049787" y="5470332"/>
              <a:ext cx="4645935" cy="423257"/>
              <a:chOff x="6056809" y="4568110"/>
              <a:chExt cx="4645935" cy="423257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10E14429-156D-54B5-625E-7F43D8688B97}"/>
                  </a:ext>
                </a:extLst>
              </p:cNvPr>
              <p:cNvSpPr txBox="1"/>
              <p:nvPr/>
            </p:nvSpPr>
            <p:spPr>
              <a:xfrm>
                <a:off x="6056809" y="4568110"/>
                <a:ext cx="1174681" cy="42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rgbClr val="E92F64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永恒的爱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141DB33F-E360-6D88-7DC8-E7A005D53EF1}"/>
                  </a:ext>
                </a:extLst>
              </p:cNvPr>
              <p:cNvSpPr txBox="1"/>
              <p:nvPr/>
            </p:nvSpPr>
            <p:spPr>
              <a:xfrm>
                <a:off x="7149848" y="4610326"/>
                <a:ext cx="3552896" cy="349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20</a:t>
                </a:r>
                <a:r>
                  <a:rPr lang="zh-CN" altLang="en-US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支粉色康乃馨、绿叶、石松、满天星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C63CABD-8254-5433-8B04-2CAF0F651803}"/>
                </a:ext>
              </a:extLst>
            </p:cNvPr>
            <p:cNvGrpSpPr>
              <a:grpSpLocks/>
            </p:cNvGrpSpPr>
            <p:nvPr/>
          </p:nvGrpSpPr>
          <p:grpSpPr>
            <a:xfrm>
              <a:off x="5986200" y="2280527"/>
              <a:ext cx="2293469" cy="424146"/>
              <a:chOff x="6054784" y="5370372"/>
              <a:chExt cx="2293469" cy="424146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375FF8A-247B-CC10-9555-24E6C85E58DB}"/>
                  </a:ext>
                </a:extLst>
              </p:cNvPr>
              <p:cNvSpPr txBox="1"/>
              <p:nvPr/>
            </p:nvSpPr>
            <p:spPr>
              <a:xfrm>
                <a:off x="6056809" y="5371261"/>
                <a:ext cx="1174681" cy="42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rgbClr val="E92F64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永远年轻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C7BAED2-0912-E895-55BF-863730801A35}"/>
                  </a:ext>
                </a:extLst>
              </p:cNvPr>
              <p:cNvSpPr txBox="1"/>
              <p:nvPr/>
            </p:nvSpPr>
            <p:spPr>
              <a:xfrm>
                <a:off x="7149848" y="5413477"/>
                <a:ext cx="1198405" cy="349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93</a:t>
                </a:r>
                <a:r>
                  <a:rPr lang="zh-CN" altLang="en-US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朵康乃馨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3B7F2153-5CF9-3258-08A3-C362456D904B}"/>
                  </a:ext>
                </a:extLst>
              </p:cNvPr>
              <p:cNvSpPr txBox="1"/>
              <p:nvPr/>
            </p:nvSpPr>
            <p:spPr>
              <a:xfrm>
                <a:off x="6054784" y="5370372"/>
                <a:ext cx="1174681" cy="42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rgbClr val="E92F64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永远年轻</a:t>
                </a: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6291B8-E308-1610-3192-7EA1B81843B3}"/>
                  </a:ext>
                </a:extLst>
              </p:cNvPr>
              <p:cNvSpPr txBox="1"/>
              <p:nvPr/>
            </p:nvSpPr>
            <p:spPr>
              <a:xfrm>
                <a:off x="7149703" y="5413255"/>
                <a:ext cx="1198405" cy="349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93</a:t>
                </a:r>
                <a:r>
                  <a:rPr lang="zh-CN" altLang="en-US" sz="1400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朵康乃馨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979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1241F0B-4A97-1385-5C7E-709E89FAFB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" b="777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226DDD0-2179-F4F6-0D26-0724E3512F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7917" y1="21875" x2="57917" y2="30208"/>
                        <a14:foregroundMark x1="57917" y1="30208" x2="70833" y2="22396"/>
                        <a14:foregroundMark x1="70833" y1="22396" x2="78958" y2="37240"/>
                        <a14:foregroundMark x1="78958" y1="37240" x2="74275" y2="61110"/>
                        <a14:foregroundMark x1="61058" y1="73344" x2="48606" y2="81823"/>
                        <a14:foregroundMark x1="44043" y1="77238" x2="19375" y2="45052"/>
                        <a14:foregroundMark x1="21428" y1="41667" x2="33750" y2="21354"/>
                        <a14:foregroundMark x1="19375" y1="45052" x2="21428" y2="41667"/>
                        <a14:foregroundMark x1="24818" y1="24395" x2="19972" y2="33336"/>
                        <a14:foregroundMark x1="18889" y1="42573" x2="22917" y2="53385"/>
                        <a14:foregroundMark x1="24286" y1="23659" x2="20408" y2="26783"/>
                        <a14:foregroundMark x1="24060" y1="23345" x2="20555" y2="27039"/>
                        <a14:foregroundMark x1="20379" y1="53923" x2="24167" y2="61198"/>
                        <a14:foregroundMark x1="17604" y1="48594" x2="19324" y2="51897"/>
                        <a14:foregroundMark x1="13137" y1="51105" x2="13557" y2="52239"/>
                        <a14:foregroundMark x1="48958" y1="51302" x2="48958" y2="51302"/>
                        <a14:backgroundMark x1="76042" y1="63281" x2="72292" y2="66406"/>
                        <a14:backgroundMark x1="74375" y1="68229" x2="53125" y2="93229"/>
                        <a14:backgroundMark x1="53125" y1="93229" x2="51875" y2="93750"/>
                        <a14:backgroundMark x1="15208" y1="58073" x2="47083" y2="90104"/>
                        <a14:backgroundMark x1="50417" y1="89583" x2="48125" y2="90625"/>
                        <a14:backgroundMark x1="13958" y1="29948" x2="10833" y2="42188"/>
                        <a14:backgroundMark x1="10833" y1="42188" x2="10833" y2="42188"/>
                        <a14:backgroundMark x1="12292" y1="42969" x2="10000" y2="49479"/>
                        <a14:backgroundMark x1="13333" y1="55729" x2="16250" y2="58594"/>
                        <a14:backgroundMark x1="12917" y1="54427" x2="14583" y2="56771"/>
                        <a14:backgroundMark x1="13333" y1="54167" x2="15208" y2="55729"/>
                        <a14:backgroundMark x1="14583" y1="41667" x2="10417" y2="46354"/>
                        <a14:backgroundMark x1="25833" y1="21615" x2="23750" y2="22917"/>
                        <a14:backgroundMark x1="16250" y1="30469" x2="12708" y2="36719"/>
                        <a14:backgroundMark x1="14167" y1="29167" x2="16250" y2="32813"/>
                        <a14:backgroundMark x1="18125" y1="41667" x2="18125" y2="41667"/>
                        <a14:backgroundMark x1="16875" y1="40625" x2="19583" y2="41406"/>
                        <a14:backgroundMark x1="12708" y1="53906" x2="13750" y2="539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161641" y="5490335"/>
            <a:ext cx="1517630" cy="1214104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74F655F7-4B55-DF39-39BB-DEE3B4616462}"/>
              </a:ext>
            </a:extLst>
          </p:cNvPr>
          <p:cNvSpPr txBox="1"/>
          <p:nvPr/>
        </p:nvSpPr>
        <p:spPr>
          <a:xfrm>
            <a:off x="465209" y="527290"/>
            <a:ext cx="444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爱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负</a:t>
            </a:r>
          </a:p>
        </p:txBody>
      </p:sp>
      <p:sp>
        <p:nvSpPr>
          <p:cNvPr id="2" name="带形: 上凸 1">
            <a:extLst>
              <a:ext uri="{FF2B5EF4-FFF2-40B4-BE49-F238E27FC236}">
                <a16:creationId xmlns:a16="http://schemas.microsoft.com/office/drawing/2014/main" id="{847F5A75-4AE6-CDB2-6D7B-DE8BE84FC958}"/>
              </a:ext>
            </a:extLst>
          </p:cNvPr>
          <p:cNvSpPr/>
          <p:nvPr/>
        </p:nvSpPr>
        <p:spPr>
          <a:xfrm>
            <a:off x="704115" y="2063517"/>
            <a:ext cx="10943504" cy="2019417"/>
          </a:xfrm>
          <a:prstGeom prst="ribbon2">
            <a:avLst/>
          </a:prstGeom>
          <a:solidFill>
            <a:srgbClr val="E92F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314ED3-4B12-11D8-6C08-2CAC8396C65E}"/>
              </a:ext>
            </a:extLst>
          </p:cNvPr>
          <p:cNvSpPr txBox="1"/>
          <p:nvPr/>
        </p:nvSpPr>
        <p:spPr>
          <a:xfrm>
            <a:off x="3633813" y="4689733"/>
            <a:ext cx="4924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92F64"/>
                </a:solidFill>
              </a:rPr>
              <a:t>5.14</a:t>
            </a:r>
            <a:r>
              <a:rPr lang="zh-CN" altLang="en-US" dirty="0">
                <a:solidFill>
                  <a:srgbClr val="E92F64"/>
                </a:solidFill>
              </a:rPr>
              <a:t>母亲节主题班会到此结束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06B5DF-A9D6-7810-6533-1283491C8700}"/>
              </a:ext>
            </a:extLst>
          </p:cNvPr>
          <p:cNvSpPr txBox="1"/>
          <p:nvPr/>
        </p:nvSpPr>
        <p:spPr>
          <a:xfrm>
            <a:off x="2536555" y="2493210"/>
            <a:ext cx="72786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>
                    <a:lumMod val="95000"/>
                  </a:schemeClr>
                </a:solidFill>
              </a:rPr>
              <a:t>感谢同学们的聆听！</a:t>
            </a:r>
          </a:p>
        </p:txBody>
      </p:sp>
    </p:spTree>
    <p:extLst>
      <p:ext uri="{BB962C8B-B14F-4D97-AF65-F5344CB8AC3E}">
        <p14:creationId xmlns:p14="http://schemas.microsoft.com/office/powerpoint/2010/main" val="1775713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宾入</a:t>
            </a:r>
            <a:r>
              <a:rPr lang="en-US" altLang="zh-CN" sz="2400" dirty="0"/>
              <a:t>PPT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1241F0B-4A97-1385-5C7E-709E89FAFB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" b="777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74F655F7-4B55-DF39-39BB-DEE3B4616462}"/>
              </a:ext>
            </a:extLst>
          </p:cNvPr>
          <p:cNvSpPr txBox="1"/>
          <p:nvPr/>
        </p:nvSpPr>
        <p:spPr>
          <a:xfrm>
            <a:off x="465209" y="527290"/>
            <a:ext cx="444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爱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负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C9FFEA1-D328-1F1E-2C4E-BE0B91681248}"/>
              </a:ext>
            </a:extLst>
          </p:cNvPr>
          <p:cNvSpPr/>
          <p:nvPr/>
        </p:nvSpPr>
        <p:spPr>
          <a:xfrm>
            <a:off x="198990" y="2141212"/>
            <a:ext cx="4435795" cy="4435795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52EC53C-3E77-5605-51DB-1427FA59F53E}"/>
              </a:ext>
            </a:extLst>
          </p:cNvPr>
          <p:cNvSpPr txBox="1"/>
          <p:nvPr/>
        </p:nvSpPr>
        <p:spPr>
          <a:xfrm>
            <a:off x="6267989" y="2202213"/>
            <a:ext cx="1891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92F64"/>
                </a:solidFill>
              </a:rPr>
              <a:t>CONTENTS</a:t>
            </a:r>
            <a:endParaRPr lang="zh-CN" altLang="en-US" dirty="0">
              <a:solidFill>
                <a:srgbClr val="E92F64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EC70A73-0D20-DBFE-C74F-8D55F604C7EE}"/>
              </a:ext>
            </a:extLst>
          </p:cNvPr>
          <p:cNvSpPr txBox="1"/>
          <p:nvPr/>
        </p:nvSpPr>
        <p:spPr>
          <a:xfrm>
            <a:off x="1317886" y="889000"/>
            <a:ext cx="266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E92F64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目录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59DB5F8D-75E5-9614-8F5D-6AA8D2FA8725}"/>
              </a:ext>
            </a:extLst>
          </p:cNvPr>
          <p:cNvCxnSpPr/>
          <p:nvPr/>
        </p:nvCxnSpPr>
        <p:spPr>
          <a:xfrm>
            <a:off x="3058886" y="1304498"/>
            <a:ext cx="6128657" cy="0"/>
          </a:xfrm>
          <a:prstGeom prst="line">
            <a:avLst/>
          </a:prstGeom>
          <a:ln w="22225">
            <a:solidFill>
              <a:srgbClr val="E92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40422DA-C196-FC2D-BBC1-32D3F5667D9A}"/>
              </a:ext>
            </a:extLst>
          </p:cNvPr>
          <p:cNvGrpSpPr/>
          <p:nvPr/>
        </p:nvGrpSpPr>
        <p:grpSpPr>
          <a:xfrm>
            <a:off x="9515935" y="1254119"/>
            <a:ext cx="613920" cy="100758"/>
            <a:chOff x="12945630" y="671283"/>
            <a:chExt cx="613920" cy="100758"/>
          </a:xfrm>
          <a:solidFill>
            <a:srgbClr val="E92F64"/>
          </a:solidFill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D8A48EF-06F7-35F9-5DC3-8D6DCB17F223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9EAEE389-B329-06BD-C0F3-ABF56E40C2CE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A69DBD0-23E6-6ED3-DFFE-44DFD4C81572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F4C1FED-467A-A697-C90A-01C200DFAF9E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AD80D0D-FC93-3D64-7BA8-CE7943DE0A35}"/>
              </a:ext>
            </a:extLst>
          </p:cNvPr>
          <p:cNvGrpSpPr/>
          <p:nvPr/>
        </p:nvGrpSpPr>
        <p:grpSpPr>
          <a:xfrm>
            <a:off x="5269135" y="1832023"/>
            <a:ext cx="4576164" cy="855145"/>
            <a:chOff x="2702289" y="2009922"/>
            <a:chExt cx="3992425" cy="746062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786D5BAD-2C52-1D90-0268-E93E036F5435}"/>
                </a:ext>
              </a:extLst>
            </p:cNvPr>
            <p:cNvSpPr/>
            <p:nvPr/>
          </p:nvSpPr>
          <p:spPr>
            <a:xfrm>
              <a:off x="2702289" y="2009922"/>
              <a:ext cx="3992425" cy="746062"/>
            </a:xfrm>
            <a:prstGeom prst="roundRect">
              <a:avLst>
                <a:gd name="adj" fmla="val 50000"/>
              </a:avLst>
            </a:prstGeom>
            <a:solidFill>
              <a:srgbClr val="E92F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3911A59-2DF6-97E7-EC91-2B66193EACBA}"/>
                </a:ext>
              </a:extLst>
            </p:cNvPr>
            <p:cNvSpPr/>
            <p:nvPr/>
          </p:nvSpPr>
          <p:spPr>
            <a:xfrm>
              <a:off x="2737757" y="2061824"/>
              <a:ext cx="642257" cy="642257"/>
            </a:xfrm>
            <a:prstGeom prst="ellipse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E21AB04-CED8-DD74-E42B-DE56E69E0040}"/>
              </a:ext>
            </a:extLst>
          </p:cNvPr>
          <p:cNvGrpSpPr/>
          <p:nvPr/>
        </p:nvGrpSpPr>
        <p:grpSpPr>
          <a:xfrm>
            <a:off x="5269135" y="2996132"/>
            <a:ext cx="4576164" cy="855145"/>
            <a:chOff x="2702289" y="2009922"/>
            <a:chExt cx="3992425" cy="746062"/>
          </a:xfrm>
          <a:solidFill>
            <a:srgbClr val="F26B8F"/>
          </a:solidFill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5D7C2351-97CF-ABC7-A829-55F3657BD8D1}"/>
                </a:ext>
              </a:extLst>
            </p:cNvPr>
            <p:cNvSpPr/>
            <p:nvPr/>
          </p:nvSpPr>
          <p:spPr>
            <a:xfrm>
              <a:off x="2702289" y="2009922"/>
              <a:ext cx="3992425" cy="7460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8D7EDCB6-EC17-1268-A782-AB7729E5F774}"/>
                </a:ext>
              </a:extLst>
            </p:cNvPr>
            <p:cNvSpPr/>
            <p:nvPr/>
          </p:nvSpPr>
          <p:spPr>
            <a:xfrm>
              <a:off x="2737757" y="2061824"/>
              <a:ext cx="642257" cy="642257"/>
            </a:xfrm>
            <a:prstGeom prst="ellipse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5671DAB-2BCC-5188-D9BB-0036B5E398CA}"/>
              </a:ext>
            </a:extLst>
          </p:cNvPr>
          <p:cNvGrpSpPr/>
          <p:nvPr/>
        </p:nvGrpSpPr>
        <p:grpSpPr>
          <a:xfrm>
            <a:off x="5269135" y="5324350"/>
            <a:ext cx="4576164" cy="855145"/>
            <a:chOff x="2702289" y="2009922"/>
            <a:chExt cx="3992425" cy="746062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C09A9DBD-98E0-84A4-4785-0CF95CDA6AF9}"/>
                </a:ext>
              </a:extLst>
            </p:cNvPr>
            <p:cNvSpPr/>
            <p:nvPr/>
          </p:nvSpPr>
          <p:spPr>
            <a:xfrm>
              <a:off x="2702289" y="2009922"/>
              <a:ext cx="3992425" cy="746062"/>
            </a:xfrm>
            <a:prstGeom prst="roundRect">
              <a:avLst>
                <a:gd name="adj" fmla="val 50000"/>
              </a:avLst>
            </a:prstGeom>
            <a:solidFill>
              <a:srgbClr val="FEA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8297D53D-44D5-EF66-FB71-45A2F08F3A70}"/>
                </a:ext>
              </a:extLst>
            </p:cNvPr>
            <p:cNvSpPr/>
            <p:nvPr/>
          </p:nvSpPr>
          <p:spPr>
            <a:xfrm>
              <a:off x="2737757" y="2061824"/>
              <a:ext cx="642257" cy="642257"/>
            </a:xfrm>
            <a:prstGeom prst="ellipse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F0E30CA3-3A67-C718-0726-8B2A50ABA4EC}"/>
              </a:ext>
            </a:extLst>
          </p:cNvPr>
          <p:cNvSpPr txBox="1"/>
          <p:nvPr/>
        </p:nvSpPr>
        <p:spPr>
          <a:xfrm>
            <a:off x="5369933" y="2058369"/>
            <a:ext cx="653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E92F64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01</a:t>
            </a:r>
            <a:endParaRPr lang="zh-CN" altLang="en-US" sz="2400" dirty="0">
              <a:solidFill>
                <a:srgbClr val="E92F64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F113B2C-8FD1-A4A6-2715-D103CAFB7CBA}"/>
              </a:ext>
            </a:extLst>
          </p:cNvPr>
          <p:cNvGrpSpPr/>
          <p:nvPr/>
        </p:nvGrpSpPr>
        <p:grpSpPr>
          <a:xfrm>
            <a:off x="5269135" y="4160241"/>
            <a:ext cx="4576164" cy="855145"/>
            <a:chOff x="2702289" y="2009922"/>
            <a:chExt cx="3992425" cy="746062"/>
          </a:xfrm>
          <a:solidFill>
            <a:srgbClr val="E92F64"/>
          </a:solidFill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75246E6C-B222-7F75-877A-6E22E714DAA2}"/>
                </a:ext>
              </a:extLst>
            </p:cNvPr>
            <p:cNvSpPr/>
            <p:nvPr/>
          </p:nvSpPr>
          <p:spPr>
            <a:xfrm>
              <a:off x="2702289" y="2009922"/>
              <a:ext cx="3992425" cy="7460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E164E36F-C37B-F1D7-222D-62D52E0F1EDC}"/>
                </a:ext>
              </a:extLst>
            </p:cNvPr>
            <p:cNvSpPr/>
            <p:nvPr/>
          </p:nvSpPr>
          <p:spPr>
            <a:xfrm>
              <a:off x="2737757" y="2061824"/>
              <a:ext cx="642257" cy="642257"/>
            </a:xfrm>
            <a:prstGeom prst="ellipse">
              <a:avLst/>
            </a:prstGeom>
            <a:solidFill>
              <a:srgbClr val="FF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EDD0556B-ECFC-E215-A35A-74A502AD2FC0}"/>
              </a:ext>
            </a:extLst>
          </p:cNvPr>
          <p:cNvSpPr txBox="1"/>
          <p:nvPr/>
        </p:nvSpPr>
        <p:spPr>
          <a:xfrm>
            <a:off x="5376544" y="3224016"/>
            <a:ext cx="653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E92F64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02</a:t>
            </a:r>
            <a:endParaRPr lang="zh-CN" altLang="en-US" sz="2400" dirty="0">
              <a:solidFill>
                <a:srgbClr val="E92F64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FADE9C7-3F4B-4A24-54EB-12F3AFF5AF25}"/>
              </a:ext>
            </a:extLst>
          </p:cNvPr>
          <p:cNvSpPr txBox="1"/>
          <p:nvPr/>
        </p:nvSpPr>
        <p:spPr>
          <a:xfrm>
            <a:off x="5383155" y="4389663"/>
            <a:ext cx="653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E92F64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03</a:t>
            </a:r>
            <a:endParaRPr lang="zh-CN" altLang="en-US" sz="2400" dirty="0">
              <a:solidFill>
                <a:srgbClr val="E92F64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38C9BAF-CC02-8247-DA90-7F44A96CAA58}"/>
              </a:ext>
            </a:extLst>
          </p:cNvPr>
          <p:cNvSpPr txBox="1"/>
          <p:nvPr/>
        </p:nvSpPr>
        <p:spPr>
          <a:xfrm>
            <a:off x="5389766" y="5555310"/>
            <a:ext cx="653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E92F64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04</a:t>
            </a:r>
            <a:endParaRPr lang="zh-CN" altLang="en-US" sz="2400" dirty="0">
              <a:solidFill>
                <a:srgbClr val="E92F64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86157D0-C73E-76E7-2B03-07B53ABCE94B}"/>
              </a:ext>
            </a:extLst>
          </p:cNvPr>
          <p:cNvSpPr txBox="1"/>
          <p:nvPr/>
        </p:nvSpPr>
        <p:spPr>
          <a:xfrm>
            <a:off x="6294352" y="2014664"/>
            <a:ext cx="3113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母亲节的由来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8CCB6920-4265-DFA1-34A2-F205869D8AAC}"/>
              </a:ext>
            </a:extLst>
          </p:cNvPr>
          <p:cNvSpPr txBox="1"/>
          <p:nvPr/>
        </p:nvSpPr>
        <p:spPr>
          <a:xfrm>
            <a:off x="6294352" y="3169448"/>
            <a:ext cx="3113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关于母亲的赞歌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A977D7E-F67D-995C-0DFB-7F56087CCDBE}"/>
              </a:ext>
            </a:extLst>
          </p:cNvPr>
          <p:cNvSpPr txBox="1"/>
          <p:nvPr/>
        </p:nvSpPr>
        <p:spPr>
          <a:xfrm>
            <a:off x="6294352" y="4324232"/>
            <a:ext cx="3113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母亲节的意义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D6693C8-D92F-6F57-3BEB-2345BDDBB3E2}"/>
              </a:ext>
            </a:extLst>
          </p:cNvPr>
          <p:cNvSpPr txBox="1"/>
          <p:nvPr/>
        </p:nvSpPr>
        <p:spPr>
          <a:xfrm>
            <a:off x="6294352" y="5479016"/>
            <a:ext cx="3113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行动表达爱意</a:t>
            </a:r>
          </a:p>
        </p:txBody>
      </p:sp>
    </p:spTree>
    <p:extLst>
      <p:ext uri="{BB962C8B-B14F-4D97-AF65-F5344CB8AC3E}">
        <p14:creationId xmlns:p14="http://schemas.microsoft.com/office/powerpoint/2010/main" val="3849183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1241F0B-4A97-1385-5C7E-709E89FAFB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" b="777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74F655F7-4B55-DF39-39BB-DEE3B4616462}"/>
              </a:ext>
            </a:extLst>
          </p:cNvPr>
          <p:cNvSpPr txBox="1"/>
          <p:nvPr/>
        </p:nvSpPr>
        <p:spPr>
          <a:xfrm>
            <a:off x="465209" y="527290"/>
            <a:ext cx="444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爱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负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40422DA-C196-FC2D-BBC1-32D3F5667D9A}"/>
              </a:ext>
            </a:extLst>
          </p:cNvPr>
          <p:cNvGrpSpPr/>
          <p:nvPr/>
        </p:nvGrpSpPr>
        <p:grpSpPr>
          <a:xfrm>
            <a:off x="9515935" y="1254119"/>
            <a:ext cx="613920" cy="100758"/>
            <a:chOff x="12945630" y="671283"/>
            <a:chExt cx="613920" cy="100758"/>
          </a:xfrm>
          <a:solidFill>
            <a:srgbClr val="E92F64"/>
          </a:solidFill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D8A48EF-06F7-35F9-5DC3-8D6DCB17F223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9EAEE389-B329-06BD-C0F3-ABF56E40C2CE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A69DBD0-23E6-6ED3-DFFE-44DFD4C81572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F4C1FED-467A-A697-C90A-01C200DFAF9E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B15160A-5B06-3EB3-67BA-C10B31CA362F}"/>
              </a:ext>
            </a:extLst>
          </p:cNvPr>
          <p:cNvSpPr/>
          <p:nvPr/>
        </p:nvSpPr>
        <p:spPr>
          <a:xfrm>
            <a:off x="465209" y="990600"/>
            <a:ext cx="11231491" cy="53108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0B0AF653-EDAE-D745-7B0E-2B6A811E53C3}"/>
              </a:ext>
            </a:extLst>
          </p:cNvPr>
          <p:cNvSpPr/>
          <p:nvPr/>
        </p:nvSpPr>
        <p:spPr>
          <a:xfrm>
            <a:off x="544534" y="1333617"/>
            <a:ext cx="4435795" cy="4435795"/>
          </a:xfrm>
          <a:prstGeom prst="ellipse">
            <a:avLst/>
          </a:prstGeom>
          <a:blipFill dpi="0" rotWithShape="0">
            <a:blip r:embed="rId4"/>
            <a:srcRect/>
            <a:tile tx="0" ty="-304800" sx="100000" sy="100000" flip="none" algn="tl"/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C944536-2AEB-E23E-25BC-5C6D720408BF}"/>
              </a:ext>
            </a:extLst>
          </p:cNvPr>
          <p:cNvSpPr/>
          <p:nvPr/>
        </p:nvSpPr>
        <p:spPr>
          <a:xfrm>
            <a:off x="5304086" y="1732291"/>
            <a:ext cx="5870924" cy="2939890"/>
          </a:xfrm>
          <a:prstGeom prst="roundRect">
            <a:avLst>
              <a:gd name="adj" fmla="val 5288"/>
            </a:avLst>
          </a:prstGeom>
          <a:noFill/>
          <a:ln>
            <a:solidFill>
              <a:srgbClr val="E92F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ABCBBE73-E0ED-DEED-1015-BD3C04407FA7}"/>
              </a:ext>
            </a:extLst>
          </p:cNvPr>
          <p:cNvCxnSpPr>
            <a:cxnSpLocks/>
          </p:cNvCxnSpPr>
          <p:nvPr/>
        </p:nvCxnSpPr>
        <p:spPr>
          <a:xfrm>
            <a:off x="6080954" y="4093777"/>
            <a:ext cx="3374911" cy="1"/>
          </a:xfrm>
          <a:prstGeom prst="line">
            <a:avLst/>
          </a:prstGeom>
          <a:ln w="22225">
            <a:solidFill>
              <a:srgbClr val="E92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83620005-27BC-C00E-DAFE-452B0B8434BB}"/>
              </a:ext>
            </a:extLst>
          </p:cNvPr>
          <p:cNvSpPr txBox="1"/>
          <p:nvPr/>
        </p:nvSpPr>
        <p:spPr>
          <a:xfrm>
            <a:off x="5886280" y="2068172"/>
            <a:ext cx="2083425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rgbClr val="E92F64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01</a:t>
            </a:r>
            <a:endParaRPr lang="zh-CN" altLang="en-US" sz="8000" dirty="0">
              <a:solidFill>
                <a:srgbClr val="E92F64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1F6BA20-8258-E7E5-E95D-7F07B2BEAF26}"/>
              </a:ext>
            </a:extLst>
          </p:cNvPr>
          <p:cNvSpPr txBox="1"/>
          <p:nvPr/>
        </p:nvSpPr>
        <p:spPr>
          <a:xfrm>
            <a:off x="6008853" y="3190461"/>
            <a:ext cx="506683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母亲节的由来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9533E629-0DC1-462D-EC1F-9BFB8CBF33AC}"/>
              </a:ext>
            </a:extLst>
          </p:cNvPr>
          <p:cNvSpPr txBox="1"/>
          <p:nvPr/>
        </p:nvSpPr>
        <p:spPr>
          <a:xfrm>
            <a:off x="7203951" y="2596371"/>
            <a:ext cx="280720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Origin of Mother's Day</a:t>
            </a: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id="{48F5EF97-0466-A9AF-6F54-A0D7DD483B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27917" y1="21875" x2="57917" y2="30208"/>
                        <a14:foregroundMark x1="57917" y1="30208" x2="70833" y2="22396"/>
                        <a14:foregroundMark x1="70833" y1="22396" x2="78958" y2="37240"/>
                        <a14:foregroundMark x1="78958" y1="37240" x2="74275" y2="61110"/>
                        <a14:foregroundMark x1="61058" y1="73344" x2="48606" y2="81823"/>
                        <a14:foregroundMark x1="44043" y1="77238" x2="19375" y2="45052"/>
                        <a14:foregroundMark x1="21428" y1="41667" x2="33750" y2="21354"/>
                        <a14:foregroundMark x1="19375" y1="45052" x2="21428" y2="41667"/>
                        <a14:foregroundMark x1="24818" y1="24395" x2="19972" y2="33336"/>
                        <a14:foregroundMark x1="18889" y1="42573" x2="22917" y2="53385"/>
                        <a14:foregroundMark x1="24286" y1="23659" x2="20408" y2="26783"/>
                        <a14:foregroundMark x1="24060" y1="23345" x2="20555" y2="27039"/>
                        <a14:foregroundMark x1="20379" y1="53923" x2="24167" y2="61198"/>
                        <a14:foregroundMark x1="17604" y1="48594" x2="19324" y2="51897"/>
                        <a14:foregroundMark x1="13137" y1="51105" x2="13557" y2="52239"/>
                        <a14:foregroundMark x1="48958" y1="51302" x2="48958" y2="51302"/>
                        <a14:backgroundMark x1="76042" y1="63281" x2="72292" y2="66406"/>
                        <a14:backgroundMark x1="74375" y1="68229" x2="53125" y2="93229"/>
                        <a14:backgroundMark x1="53125" y1="93229" x2="51875" y2="93750"/>
                        <a14:backgroundMark x1="15208" y1="58073" x2="47083" y2="90104"/>
                        <a14:backgroundMark x1="50417" y1="89583" x2="48125" y2="90625"/>
                        <a14:backgroundMark x1="13958" y1="29948" x2="10833" y2="42188"/>
                        <a14:backgroundMark x1="10833" y1="42188" x2="10833" y2="42188"/>
                        <a14:backgroundMark x1="12292" y1="42969" x2="10000" y2="49479"/>
                        <a14:backgroundMark x1="13333" y1="55729" x2="16250" y2="58594"/>
                        <a14:backgroundMark x1="12917" y1="54427" x2="14583" y2="56771"/>
                        <a14:backgroundMark x1="13333" y1="54167" x2="15208" y2="55729"/>
                        <a14:backgroundMark x1="14583" y1="41667" x2="10417" y2="46354"/>
                        <a14:backgroundMark x1="25833" y1="21615" x2="23750" y2="22917"/>
                        <a14:backgroundMark x1="16250" y1="30469" x2="12708" y2="36719"/>
                        <a14:backgroundMark x1="14167" y1="29167" x2="16250" y2="32813"/>
                        <a14:backgroundMark x1="18125" y1="41667" x2="18125" y2="41667"/>
                        <a14:backgroundMark x1="16875" y1="40625" x2="19583" y2="41406"/>
                        <a14:backgroundMark x1="12708" y1="53906" x2="13750" y2="539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5012703" y="4291123"/>
            <a:ext cx="1005801" cy="804641"/>
          </a:xfrm>
          <a:prstGeom prst="rect">
            <a:avLst/>
          </a:prstGeom>
        </p:spPr>
      </p:pic>
      <p:grpSp>
        <p:nvGrpSpPr>
          <p:cNvPr id="67" name="组合 66">
            <a:extLst>
              <a:ext uri="{FF2B5EF4-FFF2-40B4-BE49-F238E27FC236}">
                <a16:creationId xmlns:a16="http://schemas.microsoft.com/office/drawing/2014/main" id="{983BDFDF-059F-728F-7777-7D8F9BCB1440}"/>
              </a:ext>
            </a:extLst>
          </p:cNvPr>
          <p:cNvGrpSpPr/>
          <p:nvPr/>
        </p:nvGrpSpPr>
        <p:grpSpPr>
          <a:xfrm>
            <a:off x="9669049" y="4027227"/>
            <a:ext cx="613920" cy="100758"/>
            <a:chOff x="12945630" y="671283"/>
            <a:chExt cx="613920" cy="100758"/>
          </a:xfrm>
          <a:solidFill>
            <a:srgbClr val="E92F64"/>
          </a:solidFill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5E54DDC6-EB1E-9034-F1CA-B6B71CC3843E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AAEDD171-00EF-632B-3214-47411BB387EA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6868C2BF-1D5B-E17B-6A47-6DBD7684AA34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971C5157-F579-1290-4F8B-0906C4849CF4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4028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1241F0B-4A97-1385-5C7E-709E89FAFB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" b="777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FAB1ED-615A-A896-8C3D-3D3433C00A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29375" y1="42500" x2="29375" y2="42500"/>
                        <a14:foregroundMark x1="45625" y1="46563" x2="45625" y2="46563"/>
                        <a14:foregroundMark x1="46458" y1="41875" x2="46458" y2="41875"/>
                        <a14:backgroundMark x1="41875" y1="46563" x2="41875" y2="46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725" y="-527525"/>
            <a:ext cx="4533275" cy="3022183"/>
          </a:xfrm>
          <a:prstGeom prst="rect">
            <a:avLst/>
          </a:prstGeom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id="{FEB692F4-68F6-175B-CBA5-1BBC3F7333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87302" y="6079590"/>
            <a:ext cx="2617397" cy="787760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576AE21-1D6E-8B65-988D-13B546C7FBE5}"/>
              </a:ext>
            </a:extLst>
          </p:cNvPr>
          <p:cNvSpPr/>
          <p:nvPr/>
        </p:nvSpPr>
        <p:spPr>
          <a:xfrm>
            <a:off x="792866" y="351664"/>
            <a:ext cx="10606269" cy="6154671"/>
          </a:xfrm>
          <a:custGeom>
            <a:avLst/>
            <a:gdLst>
              <a:gd name="connsiteX0" fmla="*/ 463016 w 10606269"/>
              <a:gd name="connsiteY0" fmla="*/ 1 h 6154671"/>
              <a:gd name="connsiteX1" fmla="*/ 3380549 w 10606269"/>
              <a:gd name="connsiteY1" fmla="*/ 1 h 6154671"/>
              <a:gd name="connsiteX2" fmla="*/ 3380549 w 10606269"/>
              <a:gd name="connsiteY2" fmla="*/ 171 h 6154671"/>
              <a:gd name="connsiteX3" fmla="*/ 3817142 w 10606269"/>
              <a:gd name="connsiteY3" fmla="*/ 171 h 6154671"/>
              <a:gd name="connsiteX4" fmla="*/ 3902120 w 10606269"/>
              <a:gd name="connsiteY4" fmla="*/ 67785 h 6154671"/>
              <a:gd name="connsiteX5" fmla="*/ 3902120 w 10606269"/>
              <a:gd name="connsiteY5" fmla="*/ 124578 h 6154671"/>
              <a:gd name="connsiteX6" fmla="*/ 4114566 w 10606269"/>
              <a:gd name="connsiteY6" fmla="*/ 381509 h 6154671"/>
              <a:gd name="connsiteX7" fmla="*/ 6493942 w 10606269"/>
              <a:gd name="connsiteY7" fmla="*/ 381509 h 6154671"/>
              <a:gd name="connsiteX8" fmla="*/ 6706384 w 10606269"/>
              <a:gd name="connsiteY8" fmla="*/ 124578 h 6154671"/>
              <a:gd name="connsiteX9" fmla="*/ 6706384 w 10606269"/>
              <a:gd name="connsiteY9" fmla="*/ 67785 h 6154671"/>
              <a:gd name="connsiteX10" fmla="*/ 6791362 w 10606269"/>
              <a:gd name="connsiteY10" fmla="*/ 171 h 6154671"/>
              <a:gd name="connsiteX11" fmla="*/ 7202273 w 10606269"/>
              <a:gd name="connsiteY11" fmla="*/ 171 h 6154671"/>
              <a:gd name="connsiteX12" fmla="*/ 7202273 w 10606269"/>
              <a:gd name="connsiteY12" fmla="*/ 1 h 6154671"/>
              <a:gd name="connsiteX13" fmla="*/ 10143253 w 10606269"/>
              <a:gd name="connsiteY13" fmla="*/ 1 h 6154671"/>
              <a:gd name="connsiteX14" fmla="*/ 10606269 w 10606269"/>
              <a:gd name="connsiteY14" fmla="*/ 463017 h 6154671"/>
              <a:gd name="connsiteX15" fmla="*/ 10606269 w 10606269"/>
              <a:gd name="connsiteY15" fmla="*/ 5691655 h 6154671"/>
              <a:gd name="connsiteX16" fmla="*/ 10143253 w 10606269"/>
              <a:gd name="connsiteY16" fmla="*/ 6154671 h 6154671"/>
              <a:gd name="connsiteX17" fmla="*/ 7580761 w 10606269"/>
              <a:gd name="connsiteY17" fmla="*/ 6154671 h 6154671"/>
              <a:gd name="connsiteX18" fmla="*/ 3025508 w 10606269"/>
              <a:gd name="connsiteY18" fmla="*/ 6154671 h 6154671"/>
              <a:gd name="connsiteX19" fmla="*/ 463016 w 10606269"/>
              <a:gd name="connsiteY19" fmla="*/ 6154671 h 6154671"/>
              <a:gd name="connsiteX20" fmla="*/ 0 w 10606269"/>
              <a:gd name="connsiteY20" fmla="*/ 5691655 h 6154671"/>
              <a:gd name="connsiteX21" fmla="*/ 0 w 10606269"/>
              <a:gd name="connsiteY21" fmla="*/ 463017 h 6154671"/>
              <a:gd name="connsiteX22" fmla="*/ 463016 w 10606269"/>
              <a:gd name="connsiteY22" fmla="*/ 1 h 6154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606269" h="6154671">
                <a:moveTo>
                  <a:pt x="463016" y="1"/>
                </a:moveTo>
                <a:lnTo>
                  <a:pt x="3380549" y="1"/>
                </a:lnTo>
                <a:lnTo>
                  <a:pt x="3380549" y="171"/>
                </a:lnTo>
                <a:lnTo>
                  <a:pt x="3817142" y="171"/>
                </a:lnTo>
                <a:cubicBezTo>
                  <a:pt x="3855161" y="-2533"/>
                  <a:pt x="3888703" y="27215"/>
                  <a:pt x="3902120" y="67785"/>
                </a:cubicBezTo>
                <a:lnTo>
                  <a:pt x="3902120" y="124578"/>
                </a:lnTo>
                <a:cubicBezTo>
                  <a:pt x="3902120" y="265214"/>
                  <a:pt x="3998280" y="381509"/>
                  <a:pt x="4114566" y="381509"/>
                </a:cubicBezTo>
                <a:lnTo>
                  <a:pt x="6493942" y="381509"/>
                </a:lnTo>
                <a:cubicBezTo>
                  <a:pt x="6610226" y="381509"/>
                  <a:pt x="6706384" y="265214"/>
                  <a:pt x="6706384" y="124578"/>
                </a:cubicBezTo>
                <a:lnTo>
                  <a:pt x="6706384" y="67785"/>
                </a:lnTo>
                <a:cubicBezTo>
                  <a:pt x="6719802" y="27215"/>
                  <a:pt x="6753347" y="171"/>
                  <a:pt x="6791362" y="171"/>
                </a:cubicBezTo>
                <a:lnTo>
                  <a:pt x="7202273" y="171"/>
                </a:lnTo>
                <a:lnTo>
                  <a:pt x="7202273" y="1"/>
                </a:lnTo>
                <a:lnTo>
                  <a:pt x="10143253" y="1"/>
                </a:lnTo>
                <a:cubicBezTo>
                  <a:pt x="10398970" y="1"/>
                  <a:pt x="10606269" y="207300"/>
                  <a:pt x="10606269" y="463017"/>
                </a:cubicBezTo>
                <a:lnTo>
                  <a:pt x="10606269" y="5691655"/>
                </a:lnTo>
                <a:cubicBezTo>
                  <a:pt x="10606269" y="5947372"/>
                  <a:pt x="10398970" y="6154671"/>
                  <a:pt x="10143253" y="6154671"/>
                </a:cubicBezTo>
                <a:lnTo>
                  <a:pt x="7580761" y="6154671"/>
                </a:lnTo>
                <a:lnTo>
                  <a:pt x="3025508" y="6154671"/>
                </a:lnTo>
                <a:lnTo>
                  <a:pt x="463016" y="6154671"/>
                </a:lnTo>
                <a:cubicBezTo>
                  <a:pt x="207299" y="6154671"/>
                  <a:pt x="0" y="5947372"/>
                  <a:pt x="0" y="5691655"/>
                </a:cubicBezTo>
                <a:lnTo>
                  <a:pt x="0" y="463017"/>
                </a:lnTo>
                <a:cubicBezTo>
                  <a:pt x="0" y="207300"/>
                  <a:pt x="207299" y="1"/>
                  <a:pt x="463016" y="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5470632-66D7-5439-35DE-95072AB89527}"/>
              </a:ext>
            </a:extLst>
          </p:cNvPr>
          <p:cNvSpPr txBox="1"/>
          <p:nvPr/>
        </p:nvSpPr>
        <p:spPr>
          <a:xfrm>
            <a:off x="4626292" y="49927"/>
            <a:ext cx="2939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n w="9525">
                  <a:noFill/>
                </a:ln>
                <a:solidFill>
                  <a:srgbClr val="E92F64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母亲节的由来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7BBD506-2124-DE80-D72F-99EB731E94FD}"/>
              </a:ext>
            </a:extLst>
          </p:cNvPr>
          <p:cNvSpPr/>
          <p:nvPr/>
        </p:nvSpPr>
        <p:spPr>
          <a:xfrm>
            <a:off x="1691606" y="1573510"/>
            <a:ext cx="2214428" cy="2214428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E3A31E6-FB61-3C17-0579-DBE61F5ACF39}"/>
              </a:ext>
            </a:extLst>
          </p:cNvPr>
          <p:cNvSpPr/>
          <p:nvPr/>
        </p:nvSpPr>
        <p:spPr>
          <a:xfrm>
            <a:off x="1560298" y="1442202"/>
            <a:ext cx="2477044" cy="2477044"/>
          </a:xfrm>
          <a:prstGeom prst="ellipse">
            <a:avLst/>
          </a:prstGeom>
          <a:noFill/>
          <a:ln w="44450" cap="rnd">
            <a:solidFill>
              <a:srgbClr val="E92F64"/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C9A2560-5F09-7F9B-3A1E-81BF1E73877E}"/>
              </a:ext>
            </a:extLst>
          </p:cNvPr>
          <p:cNvSpPr txBox="1"/>
          <p:nvPr/>
        </p:nvSpPr>
        <p:spPr>
          <a:xfrm>
            <a:off x="1942332" y="4049320"/>
            <a:ext cx="171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E92F64"/>
                </a:solidFill>
                <a:latin typeface="+mj-ea"/>
                <a:ea typeface="+mj-ea"/>
              </a:rPr>
              <a:t>希腊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FD353F9-0D45-D87F-ED03-78C21EEB1E12}"/>
              </a:ext>
            </a:extLst>
          </p:cNvPr>
          <p:cNvSpPr txBox="1"/>
          <p:nvPr/>
        </p:nvSpPr>
        <p:spPr>
          <a:xfrm>
            <a:off x="1448058" y="4458796"/>
            <a:ext cx="2701525" cy="1109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起源于希腊，古希腊人在这一天向希腊神话中的众神之母赫拉致敬。意义是：记住我们的母亲和她的伟大。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D4F98B7-E547-9D99-8BB8-781BE9203E61}"/>
              </a:ext>
            </a:extLst>
          </p:cNvPr>
          <p:cNvSpPr/>
          <p:nvPr/>
        </p:nvSpPr>
        <p:spPr>
          <a:xfrm>
            <a:off x="4988786" y="1573510"/>
            <a:ext cx="2214428" cy="2214428"/>
          </a:xfrm>
          <a:prstGeom prst="ellipse">
            <a:avLst/>
          </a:prstGeom>
          <a:blipFill dpi="0" rotWithShape="1">
            <a:blip r:embed="rId8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9782234-C43A-82FE-2A0B-9D8588422FF5}"/>
              </a:ext>
            </a:extLst>
          </p:cNvPr>
          <p:cNvSpPr/>
          <p:nvPr/>
        </p:nvSpPr>
        <p:spPr>
          <a:xfrm>
            <a:off x="4857478" y="1442202"/>
            <a:ext cx="2477044" cy="2477044"/>
          </a:xfrm>
          <a:prstGeom prst="ellipse">
            <a:avLst/>
          </a:prstGeom>
          <a:noFill/>
          <a:ln w="44450" cap="rnd">
            <a:solidFill>
              <a:srgbClr val="E92F64"/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9AB9153-EB83-5AA6-5ABE-6CB5535C522E}"/>
              </a:ext>
            </a:extLst>
          </p:cNvPr>
          <p:cNvSpPr txBox="1"/>
          <p:nvPr/>
        </p:nvSpPr>
        <p:spPr>
          <a:xfrm>
            <a:off x="5239512" y="4049320"/>
            <a:ext cx="171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BD36B"/>
                </a:solidFill>
                <a:latin typeface="+mj-ea"/>
                <a:ea typeface="+mj-ea"/>
              </a:rPr>
              <a:t>美国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02EC750-5371-BC64-24AD-BBC6ED5B4C85}"/>
              </a:ext>
            </a:extLst>
          </p:cNvPr>
          <p:cNvSpPr txBox="1"/>
          <p:nvPr/>
        </p:nvSpPr>
        <p:spPr>
          <a:xfrm>
            <a:off x="4745238" y="4458796"/>
            <a:ext cx="2701525" cy="1626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在</a:t>
            </a:r>
            <a:r>
              <a:rPr lang="en-US" altLang="zh-CN" sz="14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17</a:t>
            </a:r>
            <a:r>
              <a:rPr lang="zh-CN" altLang="en-US" sz="14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世纪中叶，母亲节流传到英国，英国人把封斋期的第四个星期天作为母亲节。在这一天里，出门在外的年青人将回到家中，给他们的母亲带上一些小礼物。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26B50A8-2CB2-27F1-9DC2-0E677D47BBE4}"/>
              </a:ext>
            </a:extLst>
          </p:cNvPr>
          <p:cNvSpPr/>
          <p:nvPr/>
        </p:nvSpPr>
        <p:spPr>
          <a:xfrm>
            <a:off x="8285965" y="1573510"/>
            <a:ext cx="2214428" cy="2214428"/>
          </a:xfrm>
          <a:prstGeom prst="ellipse">
            <a:avLst/>
          </a:prstGeom>
          <a:blipFill dpi="0" rotWithShape="1">
            <a:blip r:embed="rId9"/>
            <a:srcRect/>
            <a:tile tx="0" ty="-15240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0608226-7232-5516-8BB3-2159E73D242D}"/>
              </a:ext>
            </a:extLst>
          </p:cNvPr>
          <p:cNvSpPr/>
          <p:nvPr/>
        </p:nvSpPr>
        <p:spPr>
          <a:xfrm>
            <a:off x="8154657" y="1442202"/>
            <a:ext cx="2477044" cy="2477044"/>
          </a:xfrm>
          <a:prstGeom prst="ellipse">
            <a:avLst/>
          </a:prstGeom>
          <a:noFill/>
          <a:ln w="44450" cap="rnd">
            <a:solidFill>
              <a:srgbClr val="E92F64"/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68C0354-14D4-6C1D-6229-5750E9F51E41}"/>
              </a:ext>
            </a:extLst>
          </p:cNvPr>
          <p:cNvSpPr txBox="1"/>
          <p:nvPr/>
        </p:nvSpPr>
        <p:spPr>
          <a:xfrm>
            <a:off x="8536691" y="4049320"/>
            <a:ext cx="171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417AC4"/>
                </a:solidFill>
                <a:latin typeface="+mj-ea"/>
                <a:ea typeface="+mj-ea"/>
              </a:rPr>
              <a:t>英国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B408F4E-08F1-75D6-9A36-8B65A94B2409}"/>
              </a:ext>
            </a:extLst>
          </p:cNvPr>
          <p:cNvSpPr txBox="1"/>
          <p:nvPr/>
        </p:nvSpPr>
        <p:spPr>
          <a:xfrm>
            <a:off x="8042417" y="4458796"/>
            <a:ext cx="2701525" cy="1367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现代意义上的母亲节起源于美国。</a:t>
            </a:r>
            <a:r>
              <a:rPr lang="en-US" altLang="zh-CN" sz="1400" spc="12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Amanm</a:t>
            </a:r>
            <a:r>
              <a:rPr lang="en-US" altLang="zh-CN" sz="14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zh-CN" altLang="en-US" sz="14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认为子女经常忽视了对母亲的感情，她希望母亲节能够让人多想一想母亲为家庭所付出的一切。</a:t>
            </a:r>
          </a:p>
        </p:txBody>
      </p:sp>
    </p:spTree>
    <p:extLst>
      <p:ext uri="{BB962C8B-B14F-4D97-AF65-F5344CB8AC3E}">
        <p14:creationId xmlns:p14="http://schemas.microsoft.com/office/powerpoint/2010/main" val="2277619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1241F0B-4A97-1385-5C7E-709E89FAFB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" b="777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FAB1ED-615A-A896-8C3D-3D3433C00A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9375" y1="42500" x2="29375" y2="42500"/>
                        <a14:foregroundMark x1="45625" y1="46563" x2="45625" y2="46563"/>
                        <a14:foregroundMark x1="46458" y1="41875" x2="46458" y2="41875"/>
                        <a14:backgroundMark x1="41875" y1="46563" x2="41875" y2="46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725" y="-527525"/>
            <a:ext cx="4533275" cy="302218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C5C5552-D3A3-391E-ABFC-186D2E4060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9375" y1="42500" x2="29375" y2="42500"/>
                        <a14:foregroundMark x1="45625" y1="46563" x2="45625" y2="46563"/>
                        <a14:foregroundMark x1="46458" y1="41875" x2="46458" y2="41875"/>
                        <a14:backgroundMark x1="41875" y1="46563" x2="41875" y2="46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906" y="4280152"/>
            <a:ext cx="6097389" cy="406492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9B71A245-3FBA-D2B6-F098-139995F7C961}"/>
              </a:ext>
            </a:extLst>
          </p:cNvPr>
          <p:cNvGrpSpPr/>
          <p:nvPr/>
        </p:nvGrpSpPr>
        <p:grpSpPr>
          <a:xfrm>
            <a:off x="-1245000" y="-486423"/>
            <a:ext cx="6435020" cy="4228305"/>
            <a:chOff x="-5087800" y="-690904"/>
            <a:chExt cx="6435020" cy="4228305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3995F03A-EC12-C79A-FE25-360BED315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29375" y1="42500" x2="29375" y2="42500"/>
                          <a14:foregroundMark x1="45625" y1="46563" x2="45625" y2="46563"/>
                          <a14:foregroundMark x1="46458" y1="41875" x2="46458" y2="41875"/>
                          <a14:backgroundMark x1="41875" y1="46563" x2="41875" y2="4656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087800" y="-690904"/>
              <a:ext cx="6097389" cy="4064926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CB18880B-9B6D-3F4A-7C99-83F6876E8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29375" y1="42500" x2="29375" y2="42500"/>
                          <a14:foregroundMark x1="45625" y1="46563" x2="45625" y2="46563"/>
                          <a14:foregroundMark x1="46458" y1="41875" x2="46458" y2="41875"/>
                          <a14:backgroundMark x1="41875" y1="46563" x2="41875" y2="4656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750169" y="-527525"/>
              <a:ext cx="6097389" cy="4064926"/>
            </a:xfrm>
            <a:prstGeom prst="rect">
              <a:avLst/>
            </a:prstGeom>
          </p:spPr>
        </p:pic>
      </p:grpSp>
      <p:pic>
        <p:nvPicPr>
          <p:cNvPr id="56" name="图形 55">
            <a:extLst>
              <a:ext uri="{FF2B5EF4-FFF2-40B4-BE49-F238E27FC236}">
                <a16:creationId xmlns:a16="http://schemas.microsoft.com/office/drawing/2014/main" id="{FCC9C8F4-BDCB-CC50-8D1C-4215918E9C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1575B938-5187-CB6A-EF68-748414A9A4A2}"/>
              </a:ext>
            </a:extLst>
          </p:cNvPr>
          <p:cNvSpPr/>
          <p:nvPr/>
        </p:nvSpPr>
        <p:spPr>
          <a:xfrm>
            <a:off x="482601" y="431972"/>
            <a:ext cx="11214100" cy="6154671"/>
          </a:xfrm>
          <a:custGeom>
            <a:avLst/>
            <a:gdLst>
              <a:gd name="connsiteX0" fmla="*/ 463016 w 10606269"/>
              <a:gd name="connsiteY0" fmla="*/ 1 h 6154671"/>
              <a:gd name="connsiteX1" fmla="*/ 3380549 w 10606269"/>
              <a:gd name="connsiteY1" fmla="*/ 1 h 6154671"/>
              <a:gd name="connsiteX2" fmla="*/ 3380549 w 10606269"/>
              <a:gd name="connsiteY2" fmla="*/ 171 h 6154671"/>
              <a:gd name="connsiteX3" fmla="*/ 3817142 w 10606269"/>
              <a:gd name="connsiteY3" fmla="*/ 171 h 6154671"/>
              <a:gd name="connsiteX4" fmla="*/ 3902120 w 10606269"/>
              <a:gd name="connsiteY4" fmla="*/ 67785 h 6154671"/>
              <a:gd name="connsiteX5" fmla="*/ 3902120 w 10606269"/>
              <a:gd name="connsiteY5" fmla="*/ 124578 h 6154671"/>
              <a:gd name="connsiteX6" fmla="*/ 4114566 w 10606269"/>
              <a:gd name="connsiteY6" fmla="*/ 381509 h 6154671"/>
              <a:gd name="connsiteX7" fmla="*/ 6493942 w 10606269"/>
              <a:gd name="connsiteY7" fmla="*/ 381509 h 6154671"/>
              <a:gd name="connsiteX8" fmla="*/ 6706384 w 10606269"/>
              <a:gd name="connsiteY8" fmla="*/ 124578 h 6154671"/>
              <a:gd name="connsiteX9" fmla="*/ 6706384 w 10606269"/>
              <a:gd name="connsiteY9" fmla="*/ 67785 h 6154671"/>
              <a:gd name="connsiteX10" fmla="*/ 6791362 w 10606269"/>
              <a:gd name="connsiteY10" fmla="*/ 171 h 6154671"/>
              <a:gd name="connsiteX11" fmla="*/ 7202273 w 10606269"/>
              <a:gd name="connsiteY11" fmla="*/ 171 h 6154671"/>
              <a:gd name="connsiteX12" fmla="*/ 7202273 w 10606269"/>
              <a:gd name="connsiteY12" fmla="*/ 1 h 6154671"/>
              <a:gd name="connsiteX13" fmla="*/ 10143253 w 10606269"/>
              <a:gd name="connsiteY13" fmla="*/ 1 h 6154671"/>
              <a:gd name="connsiteX14" fmla="*/ 10606269 w 10606269"/>
              <a:gd name="connsiteY14" fmla="*/ 463017 h 6154671"/>
              <a:gd name="connsiteX15" fmla="*/ 10606269 w 10606269"/>
              <a:gd name="connsiteY15" fmla="*/ 5691655 h 6154671"/>
              <a:gd name="connsiteX16" fmla="*/ 10143253 w 10606269"/>
              <a:gd name="connsiteY16" fmla="*/ 6154671 h 6154671"/>
              <a:gd name="connsiteX17" fmla="*/ 7580761 w 10606269"/>
              <a:gd name="connsiteY17" fmla="*/ 6154671 h 6154671"/>
              <a:gd name="connsiteX18" fmla="*/ 3025508 w 10606269"/>
              <a:gd name="connsiteY18" fmla="*/ 6154671 h 6154671"/>
              <a:gd name="connsiteX19" fmla="*/ 463016 w 10606269"/>
              <a:gd name="connsiteY19" fmla="*/ 6154671 h 6154671"/>
              <a:gd name="connsiteX20" fmla="*/ 0 w 10606269"/>
              <a:gd name="connsiteY20" fmla="*/ 5691655 h 6154671"/>
              <a:gd name="connsiteX21" fmla="*/ 0 w 10606269"/>
              <a:gd name="connsiteY21" fmla="*/ 463017 h 6154671"/>
              <a:gd name="connsiteX22" fmla="*/ 463016 w 10606269"/>
              <a:gd name="connsiteY22" fmla="*/ 1 h 6154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606269" h="6154671">
                <a:moveTo>
                  <a:pt x="463016" y="1"/>
                </a:moveTo>
                <a:lnTo>
                  <a:pt x="3380549" y="1"/>
                </a:lnTo>
                <a:lnTo>
                  <a:pt x="3380549" y="171"/>
                </a:lnTo>
                <a:lnTo>
                  <a:pt x="3817142" y="171"/>
                </a:lnTo>
                <a:cubicBezTo>
                  <a:pt x="3855161" y="-2533"/>
                  <a:pt x="3888703" y="27215"/>
                  <a:pt x="3902120" y="67785"/>
                </a:cubicBezTo>
                <a:lnTo>
                  <a:pt x="3902120" y="124578"/>
                </a:lnTo>
                <a:cubicBezTo>
                  <a:pt x="3902120" y="265214"/>
                  <a:pt x="3998280" y="381509"/>
                  <a:pt x="4114566" y="381509"/>
                </a:cubicBezTo>
                <a:lnTo>
                  <a:pt x="6493942" y="381509"/>
                </a:lnTo>
                <a:cubicBezTo>
                  <a:pt x="6610226" y="381509"/>
                  <a:pt x="6706384" y="265214"/>
                  <a:pt x="6706384" y="124578"/>
                </a:cubicBezTo>
                <a:lnTo>
                  <a:pt x="6706384" y="67785"/>
                </a:lnTo>
                <a:cubicBezTo>
                  <a:pt x="6719802" y="27215"/>
                  <a:pt x="6753347" y="171"/>
                  <a:pt x="6791362" y="171"/>
                </a:cubicBezTo>
                <a:lnTo>
                  <a:pt x="7202273" y="171"/>
                </a:lnTo>
                <a:lnTo>
                  <a:pt x="7202273" y="1"/>
                </a:lnTo>
                <a:lnTo>
                  <a:pt x="10143253" y="1"/>
                </a:lnTo>
                <a:cubicBezTo>
                  <a:pt x="10398970" y="1"/>
                  <a:pt x="10606269" y="207300"/>
                  <a:pt x="10606269" y="463017"/>
                </a:cubicBezTo>
                <a:lnTo>
                  <a:pt x="10606269" y="5691655"/>
                </a:lnTo>
                <a:cubicBezTo>
                  <a:pt x="10606269" y="5947372"/>
                  <a:pt x="10398970" y="6154671"/>
                  <a:pt x="10143253" y="6154671"/>
                </a:cubicBezTo>
                <a:lnTo>
                  <a:pt x="7580761" y="6154671"/>
                </a:lnTo>
                <a:lnTo>
                  <a:pt x="3025508" y="6154671"/>
                </a:lnTo>
                <a:lnTo>
                  <a:pt x="463016" y="6154671"/>
                </a:lnTo>
                <a:cubicBezTo>
                  <a:pt x="207299" y="6154671"/>
                  <a:pt x="0" y="5947372"/>
                  <a:pt x="0" y="5691655"/>
                </a:cubicBezTo>
                <a:lnTo>
                  <a:pt x="0" y="463017"/>
                </a:lnTo>
                <a:cubicBezTo>
                  <a:pt x="0" y="207300"/>
                  <a:pt x="207299" y="1"/>
                  <a:pt x="463016" y="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FA816F60-2C50-D8AD-F84D-4DB61E21D216}"/>
              </a:ext>
            </a:extLst>
          </p:cNvPr>
          <p:cNvSpPr txBox="1"/>
          <p:nvPr/>
        </p:nvSpPr>
        <p:spPr>
          <a:xfrm>
            <a:off x="4554315" y="130235"/>
            <a:ext cx="31078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n w="9525">
                  <a:noFill/>
                </a:ln>
                <a:solidFill>
                  <a:srgbClr val="E92F64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母亲节的由来</a:t>
            </a:r>
          </a:p>
        </p:txBody>
      </p:sp>
      <p:pic>
        <p:nvPicPr>
          <p:cNvPr id="55" name="图形 54">
            <a:extLst>
              <a:ext uri="{FF2B5EF4-FFF2-40B4-BE49-F238E27FC236}">
                <a16:creationId xmlns:a16="http://schemas.microsoft.com/office/drawing/2014/main" id="{4158EE8E-C052-0091-1204-5271893B2D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50" name="图形 49">
            <a:extLst>
              <a:ext uri="{FF2B5EF4-FFF2-40B4-BE49-F238E27FC236}">
                <a16:creationId xmlns:a16="http://schemas.microsoft.com/office/drawing/2014/main" id="{0E7C73D4-0CC5-35FF-A4DC-AEB0EE3A14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5514116" flipV="1">
            <a:off x="5154151" y="4796554"/>
            <a:ext cx="1569237" cy="1365661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66C0C6E3-5ADB-495D-BDDE-109FBC5E9228}"/>
              </a:ext>
            </a:extLst>
          </p:cNvPr>
          <p:cNvGrpSpPr/>
          <p:nvPr/>
        </p:nvGrpSpPr>
        <p:grpSpPr>
          <a:xfrm rot="20774833">
            <a:off x="9955599" y="4583048"/>
            <a:ext cx="1474852" cy="1890276"/>
            <a:chOff x="7294337" y="1705007"/>
            <a:chExt cx="3149215" cy="4297000"/>
          </a:xfrm>
          <a:solidFill>
            <a:srgbClr val="E92F64"/>
          </a:solidFill>
        </p:grpSpPr>
        <p:pic>
          <p:nvPicPr>
            <p:cNvPr id="52" name="图形 51">
              <a:extLst>
                <a:ext uri="{FF2B5EF4-FFF2-40B4-BE49-F238E27FC236}">
                  <a16:creationId xmlns:a16="http://schemas.microsoft.com/office/drawing/2014/main" id="{B14F9A1E-AA0D-0D10-6107-4F1A0947B4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rot="975362">
              <a:off x="8287961" y="1705007"/>
              <a:ext cx="2155591" cy="4297000"/>
            </a:xfrm>
            <a:prstGeom prst="rect">
              <a:avLst/>
            </a:prstGeom>
          </p:spPr>
        </p:pic>
        <p:pic>
          <p:nvPicPr>
            <p:cNvPr id="53" name="图形 52">
              <a:extLst>
                <a:ext uri="{FF2B5EF4-FFF2-40B4-BE49-F238E27FC236}">
                  <a16:creationId xmlns:a16="http://schemas.microsoft.com/office/drawing/2014/main" id="{17E46A7D-49D2-89E4-E5D2-7E9971EBC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 rot="20907707">
              <a:off x="7294337" y="2958241"/>
              <a:ext cx="1760252" cy="3035399"/>
            </a:xfrm>
            <a:prstGeom prst="rect">
              <a:avLst/>
            </a:prstGeom>
          </p:spPr>
        </p:pic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id="{7938A82A-192D-3D1D-C128-BEBFB7E8BE27}"/>
              </a:ext>
            </a:extLst>
          </p:cNvPr>
          <p:cNvSpPr/>
          <p:nvPr/>
        </p:nvSpPr>
        <p:spPr>
          <a:xfrm>
            <a:off x="643750" y="1193800"/>
            <a:ext cx="4685706" cy="4864100"/>
          </a:xfrm>
          <a:prstGeom prst="rect">
            <a:avLst/>
          </a:prstGeom>
          <a:solidFill>
            <a:srgbClr val="FEA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57" name="图形 56">
            <a:extLst>
              <a:ext uri="{FF2B5EF4-FFF2-40B4-BE49-F238E27FC236}">
                <a16:creationId xmlns:a16="http://schemas.microsoft.com/office/drawing/2014/main" id="{51B755E7-DECC-B324-A0BC-9D5A8D25F25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58" name="图形 57">
            <a:extLst>
              <a:ext uri="{FF2B5EF4-FFF2-40B4-BE49-F238E27FC236}">
                <a16:creationId xmlns:a16="http://schemas.microsoft.com/office/drawing/2014/main" id="{8D1E3603-02DD-EEE4-28C2-18C8E6B1FB4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128961" y="994465"/>
            <a:ext cx="455662" cy="509270"/>
          </a:xfrm>
          <a:prstGeom prst="rect">
            <a:avLst/>
          </a:prstGeom>
        </p:spPr>
      </p:pic>
      <p:grpSp>
        <p:nvGrpSpPr>
          <p:cNvPr id="59" name="组合 58">
            <a:extLst>
              <a:ext uri="{FF2B5EF4-FFF2-40B4-BE49-F238E27FC236}">
                <a16:creationId xmlns:a16="http://schemas.microsoft.com/office/drawing/2014/main" id="{F4C5029D-56F8-5D6B-E5D1-B04D7C8F44BA}"/>
              </a:ext>
            </a:extLst>
          </p:cNvPr>
          <p:cNvGrpSpPr/>
          <p:nvPr/>
        </p:nvGrpSpPr>
        <p:grpSpPr>
          <a:xfrm>
            <a:off x="928988" y="1438931"/>
            <a:ext cx="4115230" cy="4373839"/>
            <a:chOff x="933259" y="1503735"/>
            <a:chExt cx="4115230" cy="4373839"/>
          </a:xfrm>
        </p:grpSpPr>
        <p:sp>
          <p:nvSpPr>
            <p:cNvPr id="61" name="L 形 60">
              <a:extLst>
                <a:ext uri="{FF2B5EF4-FFF2-40B4-BE49-F238E27FC236}">
                  <a16:creationId xmlns:a16="http://schemas.microsoft.com/office/drawing/2014/main" id="{C54DE3B3-8550-A6DB-ABF3-C3F09251C65F}"/>
                </a:ext>
              </a:extLst>
            </p:cNvPr>
            <p:cNvSpPr/>
            <p:nvPr/>
          </p:nvSpPr>
          <p:spPr>
            <a:xfrm rot="5400000">
              <a:off x="933259" y="1503735"/>
              <a:ext cx="471679" cy="471679"/>
            </a:xfrm>
            <a:prstGeom prst="corner">
              <a:avLst>
                <a:gd name="adj1" fmla="val 6414"/>
                <a:gd name="adj2" fmla="val 6414"/>
              </a:avLst>
            </a:prstGeom>
            <a:solidFill>
              <a:srgbClr val="5E5F7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2" name="L 形 61">
              <a:extLst>
                <a:ext uri="{FF2B5EF4-FFF2-40B4-BE49-F238E27FC236}">
                  <a16:creationId xmlns:a16="http://schemas.microsoft.com/office/drawing/2014/main" id="{4A8B4134-8927-0635-343B-6DB9795331D9}"/>
                </a:ext>
              </a:extLst>
            </p:cNvPr>
            <p:cNvSpPr/>
            <p:nvPr/>
          </p:nvSpPr>
          <p:spPr>
            <a:xfrm rot="16200000">
              <a:off x="4576810" y="5405895"/>
              <a:ext cx="471679" cy="471679"/>
            </a:xfrm>
            <a:prstGeom prst="corner">
              <a:avLst>
                <a:gd name="adj1" fmla="val 6414"/>
                <a:gd name="adj2" fmla="val 6414"/>
              </a:avLst>
            </a:prstGeom>
            <a:solidFill>
              <a:srgbClr val="5E5F7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ECA9B662-A9F3-B425-D5D9-1C59C4F1B03C}"/>
              </a:ext>
            </a:extLst>
          </p:cNvPr>
          <p:cNvSpPr txBox="1"/>
          <p:nvPr/>
        </p:nvSpPr>
        <p:spPr>
          <a:xfrm>
            <a:off x="5598748" y="1201030"/>
            <a:ext cx="1465786" cy="678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pc="130" dirty="0">
                <a:solidFill>
                  <a:srgbClr val="E92F64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母亲节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620A8AC-EF1E-4529-7646-73CD21993579}"/>
              </a:ext>
            </a:extLst>
          </p:cNvPr>
          <p:cNvSpPr txBox="1"/>
          <p:nvPr/>
        </p:nvSpPr>
        <p:spPr>
          <a:xfrm>
            <a:off x="6967858" y="1524415"/>
            <a:ext cx="1419106" cy="31297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spc="130" dirty="0">
                <a:solidFill>
                  <a:srgbClr val="E92F6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Mother’s Day</a:t>
            </a:r>
            <a:endParaRPr lang="zh-CN" altLang="en-US" sz="1200" dirty="0">
              <a:solidFill>
                <a:srgbClr val="E92F64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DA6CD6C5-9C28-4FA9-38C3-AF0ECB7EDA07}"/>
              </a:ext>
            </a:extLst>
          </p:cNvPr>
          <p:cNvSpPr txBox="1"/>
          <p:nvPr/>
        </p:nvSpPr>
        <p:spPr>
          <a:xfrm>
            <a:off x="5671529" y="2001817"/>
            <a:ext cx="5771452" cy="1026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30" dirty="0">
                <a:solidFill>
                  <a:srgbClr val="335B74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一个感谢母亲的节日。</a:t>
            </a:r>
            <a:endParaRPr lang="en-US" altLang="zh-CN" sz="1600" spc="130" dirty="0">
              <a:solidFill>
                <a:srgbClr val="335B74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130" dirty="0">
                <a:solidFill>
                  <a:srgbClr val="335B74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母亲们在这一天通常会收到礼物，康乃馨被视为献给母亲的花。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4CA015BA-AEB9-B7D5-D19F-198B598903C4}"/>
              </a:ext>
            </a:extLst>
          </p:cNvPr>
          <p:cNvSpPr txBox="1"/>
          <p:nvPr/>
        </p:nvSpPr>
        <p:spPr>
          <a:xfrm>
            <a:off x="5671529" y="2986587"/>
            <a:ext cx="3339056" cy="386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30" dirty="0">
                <a:solidFill>
                  <a:srgbClr val="335B74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第一个母亲节是</a:t>
            </a:r>
            <a:r>
              <a:rPr lang="en-US" altLang="zh-CN" sz="1600" spc="130" dirty="0">
                <a:solidFill>
                  <a:srgbClr val="335B74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1908</a:t>
            </a:r>
            <a:r>
              <a:rPr lang="zh-CN" altLang="en-US" sz="1600" spc="130" dirty="0">
                <a:solidFill>
                  <a:srgbClr val="335B74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年</a:t>
            </a:r>
            <a:r>
              <a:rPr lang="en-US" altLang="zh-CN" sz="1600" spc="130" dirty="0">
                <a:solidFill>
                  <a:srgbClr val="335B74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</a:t>
            </a:r>
            <a:r>
              <a:rPr lang="zh-CN" altLang="en-US" sz="1600" spc="130" dirty="0">
                <a:solidFill>
                  <a:srgbClr val="335B74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月</a:t>
            </a:r>
            <a:r>
              <a:rPr lang="en-US" altLang="zh-CN" sz="1600" spc="130" dirty="0">
                <a:solidFill>
                  <a:srgbClr val="335B74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10</a:t>
            </a:r>
            <a:r>
              <a:rPr lang="zh-CN" altLang="en-US" sz="1600" spc="130" dirty="0">
                <a:solidFill>
                  <a:srgbClr val="335B74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日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3F085D8-FE10-E908-1F77-29C5ED17F0DA}"/>
              </a:ext>
            </a:extLst>
          </p:cNvPr>
          <p:cNvSpPr txBox="1"/>
          <p:nvPr/>
        </p:nvSpPr>
        <p:spPr>
          <a:xfrm>
            <a:off x="5671529" y="3651270"/>
            <a:ext cx="5876719" cy="71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130" normalizeH="0" baseline="0" noProof="0" dirty="0">
                <a:ln>
                  <a:noFill/>
                </a:ln>
                <a:solidFill>
                  <a:srgbClr val="335B74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1913</a:t>
            </a:r>
            <a:r>
              <a:rPr kumimoji="0" lang="zh-CN" altLang="en-US" sz="1600" b="0" i="0" u="none" strike="noStrike" kern="0" cap="none" spc="130" normalizeH="0" baseline="0" noProof="0" dirty="0">
                <a:ln>
                  <a:noFill/>
                </a:ln>
                <a:solidFill>
                  <a:srgbClr val="335B74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年，美国国会通过了一份议案，将每年</a:t>
            </a:r>
            <a:r>
              <a:rPr kumimoji="0" lang="en-US" altLang="zh-CN" sz="1600" b="0" i="0" u="none" strike="noStrike" kern="0" cap="none" spc="130" normalizeH="0" baseline="0" noProof="0" dirty="0">
                <a:ln>
                  <a:noFill/>
                </a:ln>
                <a:solidFill>
                  <a:srgbClr val="335B74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</a:t>
            </a:r>
            <a:r>
              <a:rPr kumimoji="0" lang="zh-CN" altLang="en-US" sz="1600" b="0" i="0" u="none" strike="noStrike" kern="0" cap="none" spc="130" normalizeH="0" baseline="0" noProof="0" dirty="0">
                <a:ln>
                  <a:noFill/>
                </a:ln>
                <a:solidFill>
                  <a:srgbClr val="335B74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月的第二个星期天作为法定的母亲节。母亲节从此流传开来</a:t>
            </a:r>
            <a:r>
              <a:rPr kumimoji="0" lang="en-US" altLang="zh-CN" sz="1600" b="0" i="0" u="none" strike="noStrike" kern="0" cap="none" spc="130" normalizeH="0" baseline="0" noProof="0" dirty="0">
                <a:ln>
                  <a:noFill/>
                </a:ln>
                <a:solidFill>
                  <a:srgbClr val="335B74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!</a:t>
            </a:r>
            <a:endParaRPr kumimoji="0" lang="zh-CN" altLang="en-US" sz="1600" b="0" i="0" u="none" strike="noStrike" kern="0" cap="none" spc="130" normalizeH="0" baseline="0" noProof="0" dirty="0">
              <a:ln>
                <a:noFill/>
              </a:ln>
              <a:solidFill>
                <a:srgbClr val="335B74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73" name="图形 72">
            <a:extLst>
              <a:ext uri="{FF2B5EF4-FFF2-40B4-BE49-F238E27FC236}">
                <a16:creationId xmlns:a16="http://schemas.microsoft.com/office/drawing/2014/main" id="{23B4D343-E5E4-37BD-8EF8-C3DE03BEDD3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2489073">
            <a:off x="9121860" y="2794431"/>
            <a:ext cx="1884153" cy="1266151"/>
          </a:xfrm>
          <a:prstGeom prst="rect">
            <a:avLst/>
          </a:prstGeom>
        </p:spPr>
      </p:pic>
      <p:sp>
        <p:nvSpPr>
          <p:cNvPr id="74" name="文本框 73">
            <a:extLst>
              <a:ext uri="{FF2B5EF4-FFF2-40B4-BE49-F238E27FC236}">
                <a16:creationId xmlns:a16="http://schemas.microsoft.com/office/drawing/2014/main" id="{1B1DC017-62F2-3FF3-1EFE-0CC14FE93EF3}"/>
              </a:ext>
            </a:extLst>
          </p:cNvPr>
          <p:cNvSpPr txBox="1"/>
          <p:nvPr/>
        </p:nvSpPr>
        <p:spPr>
          <a:xfrm>
            <a:off x="439451" y="6200383"/>
            <a:ext cx="2476515" cy="450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000" dirty="0">
                <a:solidFill>
                  <a:srgbClr val="E92F64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Mother’s Day</a:t>
            </a:r>
            <a:endParaRPr lang="zh-CN" altLang="en-US" sz="2000" dirty="0">
              <a:solidFill>
                <a:srgbClr val="E92F64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81" name="图片 80">
            <a:extLst>
              <a:ext uri="{FF2B5EF4-FFF2-40B4-BE49-F238E27FC236}">
                <a16:creationId xmlns:a16="http://schemas.microsoft.com/office/drawing/2014/main" id="{22F6DA1A-0A99-427C-5D75-B05C632F215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726" y="1841910"/>
            <a:ext cx="3601304" cy="360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096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1241F0B-4A97-1385-5C7E-709E89FAFB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" b="777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3995F03A-EC12-C79A-FE25-360BED315B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9375" y1="42500" x2="29375" y2="42500"/>
                        <a14:foregroundMark x1="45625" y1="46563" x2="45625" y2="46563"/>
                        <a14:foregroundMark x1="46458" y1="41875" x2="46458" y2="41875"/>
                        <a14:backgroundMark x1="41875" y1="46563" x2="41875" y2="46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6015" y="-859979"/>
            <a:ext cx="6097389" cy="406492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B18880B-9B6D-3F4A-7C99-83F6876E81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9375" y1="42500" x2="29375" y2="42500"/>
                        <a14:foregroundMark x1="45625" y1="46563" x2="45625" y2="46563"/>
                        <a14:foregroundMark x1="46458" y1="41875" x2="46458" y2="41875"/>
                        <a14:backgroundMark x1="41875" y1="46563" x2="41875" y2="46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3615" y="-707579"/>
            <a:ext cx="6097389" cy="4064926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74F655F7-4B55-DF39-39BB-DEE3B4616462}"/>
              </a:ext>
            </a:extLst>
          </p:cNvPr>
          <p:cNvSpPr txBox="1"/>
          <p:nvPr/>
        </p:nvSpPr>
        <p:spPr>
          <a:xfrm>
            <a:off x="465209" y="527290"/>
            <a:ext cx="444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爱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|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负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40422DA-C196-FC2D-BBC1-32D3F5667D9A}"/>
              </a:ext>
            </a:extLst>
          </p:cNvPr>
          <p:cNvGrpSpPr/>
          <p:nvPr/>
        </p:nvGrpSpPr>
        <p:grpSpPr>
          <a:xfrm>
            <a:off x="9515935" y="1254119"/>
            <a:ext cx="613920" cy="100758"/>
            <a:chOff x="12945630" y="671283"/>
            <a:chExt cx="613920" cy="100758"/>
          </a:xfrm>
          <a:solidFill>
            <a:srgbClr val="E92F64"/>
          </a:solidFill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D8A48EF-06F7-35F9-5DC3-8D6DCB17F223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9EAEE389-B329-06BD-C0F3-ABF56E40C2CE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A69DBD0-23E6-6ED3-DFFE-44DFD4C81572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F4C1FED-467A-A697-C90A-01C200DFAF9E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B15160A-5B06-3EB3-67BA-C10B31CA362F}"/>
              </a:ext>
            </a:extLst>
          </p:cNvPr>
          <p:cNvSpPr/>
          <p:nvPr/>
        </p:nvSpPr>
        <p:spPr>
          <a:xfrm>
            <a:off x="465209" y="990600"/>
            <a:ext cx="11231491" cy="53108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思源黑体 CN Medium"/>
              <a:ea typeface="思源黑体 CN Heavy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C944536-2AEB-E23E-25BC-5C6D720408BF}"/>
              </a:ext>
            </a:extLst>
          </p:cNvPr>
          <p:cNvSpPr/>
          <p:nvPr/>
        </p:nvSpPr>
        <p:spPr>
          <a:xfrm>
            <a:off x="5304086" y="1732291"/>
            <a:ext cx="5870924" cy="2939890"/>
          </a:xfrm>
          <a:prstGeom prst="roundRect">
            <a:avLst>
              <a:gd name="adj" fmla="val 5288"/>
            </a:avLst>
          </a:prstGeom>
          <a:noFill/>
          <a:ln>
            <a:solidFill>
              <a:srgbClr val="E92F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Heavy"/>
              <a:cs typeface="+mn-cs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ABCBBE73-E0ED-DEED-1015-BD3C04407FA7}"/>
              </a:ext>
            </a:extLst>
          </p:cNvPr>
          <p:cNvCxnSpPr>
            <a:cxnSpLocks/>
          </p:cNvCxnSpPr>
          <p:nvPr/>
        </p:nvCxnSpPr>
        <p:spPr>
          <a:xfrm>
            <a:off x="6080954" y="4093777"/>
            <a:ext cx="3374911" cy="1"/>
          </a:xfrm>
          <a:prstGeom prst="line">
            <a:avLst/>
          </a:prstGeom>
          <a:ln w="22225">
            <a:solidFill>
              <a:srgbClr val="E92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83620005-27BC-C00E-DAFE-452B0B8434BB}"/>
              </a:ext>
            </a:extLst>
          </p:cNvPr>
          <p:cNvSpPr txBox="1"/>
          <p:nvPr/>
        </p:nvSpPr>
        <p:spPr>
          <a:xfrm>
            <a:off x="5886280" y="2068172"/>
            <a:ext cx="2083425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srgbClr val="E92F64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02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E92F64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1F6BA20-8258-E7E5-E95D-7F07B2BEAF26}"/>
              </a:ext>
            </a:extLst>
          </p:cNvPr>
          <p:cNvSpPr txBox="1"/>
          <p:nvPr/>
        </p:nvSpPr>
        <p:spPr>
          <a:xfrm>
            <a:off x="6008853" y="3190461"/>
            <a:ext cx="506683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关于母亲的赞歌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9533E629-0DC1-462D-EC1F-9BFB8CBF33AC}"/>
              </a:ext>
            </a:extLst>
          </p:cNvPr>
          <p:cNvSpPr txBox="1"/>
          <p:nvPr/>
        </p:nvSpPr>
        <p:spPr>
          <a:xfrm>
            <a:off x="7203951" y="2596371"/>
            <a:ext cx="280720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rPr>
              <a:t>Origin of Mother's Day</a:t>
            </a: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id="{48F5EF97-0466-A9AF-6F54-A0D7DD483B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27917" y1="21875" x2="57917" y2="30208"/>
                        <a14:foregroundMark x1="57917" y1="30208" x2="70833" y2="22396"/>
                        <a14:foregroundMark x1="70833" y1="22396" x2="78958" y2="37240"/>
                        <a14:foregroundMark x1="78958" y1="37240" x2="74275" y2="61110"/>
                        <a14:foregroundMark x1="61058" y1="73344" x2="48606" y2="81823"/>
                        <a14:foregroundMark x1="44043" y1="77238" x2="19375" y2="45052"/>
                        <a14:foregroundMark x1="21428" y1="41667" x2="33750" y2="21354"/>
                        <a14:foregroundMark x1="19375" y1="45052" x2="21428" y2="41667"/>
                        <a14:foregroundMark x1="24818" y1="24395" x2="19972" y2="33336"/>
                        <a14:foregroundMark x1="18889" y1="42573" x2="22917" y2="53385"/>
                        <a14:foregroundMark x1="24286" y1="23659" x2="20408" y2="26783"/>
                        <a14:foregroundMark x1="24060" y1="23345" x2="20555" y2="27039"/>
                        <a14:foregroundMark x1="20379" y1="53923" x2="24167" y2="61198"/>
                        <a14:foregroundMark x1="17604" y1="48594" x2="19324" y2="51897"/>
                        <a14:foregroundMark x1="13137" y1="51105" x2="13557" y2="52239"/>
                        <a14:foregroundMark x1="48958" y1="51302" x2="48958" y2="51302"/>
                        <a14:backgroundMark x1="76042" y1="63281" x2="72292" y2="66406"/>
                        <a14:backgroundMark x1="74375" y1="68229" x2="53125" y2="93229"/>
                        <a14:backgroundMark x1="53125" y1="93229" x2="51875" y2="93750"/>
                        <a14:backgroundMark x1="15208" y1="58073" x2="47083" y2="90104"/>
                        <a14:backgroundMark x1="50417" y1="89583" x2="48125" y2="90625"/>
                        <a14:backgroundMark x1="13958" y1="29948" x2="10833" y2="42188"/>
                        <a14:backgroundMark x1="10833" y1="42188" x2="10833" y2="42188"/>
                        <a14:backgroundMark x1="12292" y1="42969" x2="10000" y2="49479"/>
                        <a14:backgroundMark x1="13333" y1="55729" x2="16250" y2="58594"/>
                        <a14:backgroundMark x1="12917" y1="54427" x2="14583" y2="56771"/>
                        <a14:backgroundMark x1="13333" y1="54167" x2="15208" y2="55729"/>
                        <a14:backgroundMark x1="14583" y1="41667" x2="10417" y2="46354"/>
                        <a14:backgroundMark x1="25833" y1="21615" x2="23750" y2="22917"/>
                        <a14:backgroundMark x1="16250" y1="30469" x2="12708" y2="36719"/>
                        <a14:backgroundMark x1="14167" y1="29167" x2="16250" y2="32813"/>
                        <a14:backgroundMark x1="18125" y1="41667" x2="18125" y2="41667"/>
                        <a14:backgroundMark x1="16875" y1="40625" x2="19583" y2="41406"/>
                        <a14:backgroundMark x1="12708" y1="53906" x2="13750" y2="539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5012703" y="4291123"/>
            <a:ext cx="1005801" cy="804641"/>
          </a:xfrm>
          <a:prstGeom prst="rect">
            <a:avLst/>
          </a:prstGeom>
        </p:spPr>
      </p:pic>
      <p:grpSp>
        <p:nvGrpSpPr>
          <p:cNvPr id="67" name="组合 66">
            <a:extLst>
              <a:ext uri="{FF2B5EF4-FFF2-40B4-BE49-F238E27FC236}">
                <a16:creationId xmlns:a16="http://schemas.microsoft.com/office/drawing/2014/main" id="{983BDFDF-059F-728F-7777-7D8F9BCB1440}"/>
              </a:ext>
            </a:extLst>
          </p:cNvPr>
          <p:cNvGrpSpPr/>
          <p:nvPr/>
        </p:nvGrpSpPr>
        <p:grpSpPr>
          <a:xfrm>
            <a:off x="9669049" y="4027227"/>
            <a:ext cx="613920" cy="100758"/>
            <a:chOff x="12945630" y="671283"/>
            <a:chExt cx="613920" cy="100758"/>
          </a:xfrm>
          <a:solidFill>
            <a:srgbClr val="E92F64"/>
          </a:solidFill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5E54DDC6-EB1E-9034-F1CA-B6B71CC3843E}"/>
                </a:ext>
              </a:extLst>
            </p:cNvPr>
            <p:cNvSpPr/>
            <p:nvPr/>
          </p:nvSpPr>
          <p:spPr>
            <a:xfrm>
              <a:off x="12945630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AAEDD171-00EF-632B-3214-47411BB387EA}"/>
                </a:ext>
              </a:extLst>
            </p:cNvPr>
            <p:cNvSpPr/>
            <p:nvPr/>
          </p:nvSpPr>
          <p:spPr>
            <a:xfrm>
              <a:off x="13116684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6868C2BF-1D5B-E17B-6A47-6DBD7684AA34}"/>
                </a:ext>
              </a:extLst>
            </p:cNvPr>
            <p:cNvSpPr/>
            <p:nvPr/>
          </p:nvSpPr>
          <p:spPr>
            <a:xfrm>
              <a:off x="13287738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971C5157-F579-1290-4F8B-0906C4849CF4}"/>
                </a:ext>
              </a:extLst>
            </p:cNvPr>
            <p:cNvSpPr/>
            <p:nvPr/>
          </p:nvSpPr>
          <p:spPr>
            <a:xfrm>
              <a:off x="13458792" y="671283"/>
              <a:ext cx="100758" cy="100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Heavy"/>
                <a:cs typeface="+mn-cs"/>
              </a:endParaRP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978E98FC-B0ED-0496-904D-20E0DCBEE419}"/>
              </a:ext>
            </a:extLst>
          </p:cNvPr>
          <p:cNvSpPr/>
          <p:nvPr/>
        </p:nvSpPr>
        <p:spPr>
          <a:xfrm>
            <a:off x="635686" y="1527784"/>
            <a:ext cx="4435795" cy="4435795"/>
          </a:xfrm>
          <a:prstGeom prst="ellipse">
            <a:avLst/>
          </a:prstGeom>
          <a:blipFill dpi="0" rotWithShape="0">
            <a:blip r:embed="rId8"/>
            <a:srcRect/>
            <a:stretch>
              <a:fillRect/>
            </a:stretch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Heavy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601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1241F0B-4A97-1385-5C7E-709E89FAFB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" b="777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FAB1ED-615A-A896-8C3D-3D3433C00A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9375" y1="42500" x2="29375" y2="42500"/>
                        <a14:foregroundMark x1="45625" y1="46563" x2="45625" y2="46563"/>
                        <a14:foregroundMark x1="46458" y1="41875" x2="46458" y2="41875"/>
                        <a14:backgroundMark x1="41875" y1="46563" x2="41875" y2="46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725" y="-527525"/>
            <a:ext cx="4533275" cy="302218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9B71A245-3FBA-D2B6-F098-139995F7C961}"/>
              </a:ext>
            </a:extLst>
          </p:cNvPr>
          <p:cNvGrpSpPr/>
          <p:nvPr/>
        </p:nvGrpSpPr>
        <p:grpSpPr>
          <a:xfrm>
            <a:off x="-1245000" y="-486423"/>
            <a:ext cx="6435020" cy="4228305"/>
            <a:chOff x="-5087800" y="-690904"/>
            <a:chExt cx="6435020" cy="4228305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3995F03A-EC12-C79A-FE25-360BED315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29375" y1="42500" x2="29375" y2="42500"/>
                          <a14:foregroundMark x1="45625" y1="46563" x2="45625" y2="46563"/>
                          <a14:foregroundMark x1="46458" y1="41875" x2="46458" y2="41875"/>
                          <a14:backgroundMark x1="41875" y1="46563" x2="41875" y2="4656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087800" y="-690904"/>
              <a:ext cx="6097389" cy="4064926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CB18880B-9B6D-3F4A-7C99-83F6876E8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29375" y1="42500" x2="29375" y2="42500"/>
                          <a14:foregroundMark x1="45625" y1="46563" x2="45625" y2="46563"/>
                          <a14:foregroundMark x1="46458" y1="41875" x2="46458" y2="41875"/>
                          <a14:backgroundMark x1="41875" y1="46563" x2="41875" y2="4656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750169" y="-527525"/>
              <a:ext cx="6097389" cy="4064926"/>
            </a:xfrm>
            <a:prstGeom prst="rect">
              <a:avLst/>
            </a:prstGeom>
          </p:spPr>
        </p:pic>
      </p:grpSp>
      <p:pic>
        <p:nvPicPr>
          <p:cNvPr id="56" name="图形 55">
            <a:extLst>
              <a:ext uri="{FF2B5EF4-FFF2-40B4-BE49-F238E27FC236}">
                <a16:creationId xmlns:a16="http://schemas.microsoft.com/office/drawing/2014/main" id="{FCC9C8F4-BDCB-CC50-8D1C-4215918E9C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1575B938-5187-CB6A-EF68-748414A9A4A2}"/>
              </a:ext>
            </a:extLst>
          </p:cNvPr>
          <p:cNvSpPr/>
          <p:nvPr/>
        </p:nvSpPr>
        <p:spPr>
          <a:xfrm>
            <a:off x="482601" y="431972"/>
            <a:ext cx="11214100" cy="6154671"/>
          </a:xfrm>
          <a:custGeom>
            <a:avLst/>
            <a:gdLst>
              <a:gd name="connsiteX0" fmla="*/ 463016 w 10606269"/>
              <a:gd name="connsiteY0" fmla="*/ 1 h 6154671"/>
              <a:gd name="connsiteX1" fmla="*/ 3380549 w 10606269"/>
              <a:gd name="connsiteY1" fmla="*/ 1 h 6154671"/>
              <a:gd name="connsiteX2" fmla="*/ 3380549 w 10606269"/>
              <a:gd name="connsiteY2" fmla="*/ 171 h 6154671"/>
              <a:gd name="connsiteX3" fmla="*/ 3817142 w 10606269"/>
              <a:gd name="connsiteY3" fmla="*/ 171 h 6154671"/>
              <a:gd name="connsiteX4" fmla="*/ 3902120 w 10606269"/>
              <a:gd name="connsiteY4" fmla="*/ 67785 h 6154671"/>
              <a:gd name="connsiteX5" fmla="*/ 3902120 w 10606269"/>
              <a:gd name="connsiteY5" fmla="*/ 124578 h 6154671"/>
              <a:gd name="connsiteX6" fmla="*/ 4114566 w 10606269"/>
              <a:gd name="connsiteY6" fmla="*/ 381509 h 6154671"/>
              <a:gd name="connsiteX7" fmla="*/ 6493942 w 10606269"/>
              <a:gd name="connsiteY7" fmla="*/ 381509 h 6154671"/>
              <a:gd name="connsiteX8" fmla="*/ 6706384 w 10606269"/>
              <a:gd name="connsiteY8" fmla="*/ 124578 h 6154671"/>
              <a:gd name="connsiteX9" fmla="*/ 6706384 w 10606269"/>
              <a:gd name="connsiteY9" fmla="*/ 67785 h 6154671"/>
              <a:gd name="connsiteX10" fmla="*/ 6791362 w 10606269"/>
              <a:gd name="connsiteY10" fmla="*/ 171 h 6154671"/>
              <a:gd name="connsiteX11" fmla="*/ 7202273 w 10606269"/>
              <a:gd name="connsiteY11" fmla="*/ 171 h 6154671"/>
              <a:gd name="connsiteX12" fmla="*/ 7202273 w 10606269"/>
              <a:gd name="connsiteY12" fmla="*/ 1 h 6154671"/>
              <a:gd name="connsiteX13" fmla="*/ 10143253 w 10606269"/>
              <a:gd name="connsiteY13" fmla="*/ 1 h 6154671"/>
              <a:gd name="connsiteX14" fmla="*/ 10606269 w 10606269"/>
              <a:gd name="connsiteY14" fmla="*/ 463017 h 6154671"/>
              <a:gd name="connsiteX15" fmla="*/ 10606269 w 10606269"/>
              <a:gd name="connsiteY15" fmla="*/ 5691655 h 6154671"/>
              <a:gd name="connsiteX16" fmla="*/ 10143253 w 10606269"/>
              <a:gd name="connsiteY16" fmla="*/ 6154671 h 6154671"/>
              <a:gd name="connsiteX17" fmla="*/ 7580761 w 10606269"/>
              <a:gd name="connsiteY17" fmla="*/ 6154671 h 6154671"/>
              <a:gd name="connsiteX18" fmla="*/ 3025508 w 10606269"/>
              <a:gd name="connsiteY18" fmla="*/ 6154671 h 6154671"/>
              <a:gd name="connsiteX19" fmla="*/ 463016 w 10606269"/>
              <a:gd name="connsiteY19" fmla="*/ 6154671 h 6154671"/>
              <a:gd name="connsiteX20" fmla="*/ 0 w 10606269"/>
              <a:gd name="connsiteY20" fmla="*/ 5691655 h 6154671"/>
              <a:gd name="connsiteX21" fmla="*/ 0 w 10606269"/>
              <a:gd name="connsiteY21" fmla="*/ 463017 h 6154671"/>
              <a:gd name="connsiteX22" fmla="*/ 463016 w 10606269"/>
              <a:gd name="connsiteY22" fmla="*/ 1 h 6154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606269" h="6154671">
                <a:moveTo>
                  <a:pt x="463016" y="1"/>
                </a:moveTo>
                <a:lnTo>
                  <a:pt x="3380549" y="1"/>
                </a:lnTo>
                <a:lnTo>
                  <a:pt x="3380549" y="171"/>
                </a:lnTo>
                <a:lnTo>
                  <a:pt x="3817142" y="171"/>
                </a:lnTo>
                <a:cubicBezTo>
                  <a:pt x="3855161" y="-2533"/>
                  <a:pt x="3888703" y="27215"/>
                  <a:pt x="3902120" y="67785"/>
                </a:cubicBezTo>
                <a:lnTo>
                  <a:pt x="3902120" y="124578"/>
                </a:lnTo>
                <a:cubicBezTo>
                  <a:pt x="3902120" y="265214"/>
                  <a:pt x="3998280" y="381509"/>
                  <a:pt x="4114566" y="381509"/>
                </a:cubicBezTo>
                <a:lnTo>
                  <a:pt x="6493942" y="381509"/>
                </a:lnTo>
                <a:cubicBezTo>
                  <a:pt x="6610226" y="381509"/>
                  <a:pt x="6706384" y="265214"/>
                  <a:pt x="6706384" y="124578"/>
                </a:cubicBezTo>
                <a:lnTo>
                  <a:pt x="6706384" y="67785"/>
                </a:lnTo>
                <a:cubicBezTo>
                  <a:pt x="6719802" y="27215"/>
                  <a:pt x="6753347" y="171"/>
                  <a:pt x="6791362" y="171"/>
                </a:cubicBezTo>
                <a:lnTo>
                  <a:pt x="7202273" y="171"/>
                </a:lnTo>
                <a:lnTo>
                  <a:pt x="7202273" y="1"/>
                </a:lnTo>
                <a:lnTo>
                  <a:pt x="10143253" y="1"/>
                </a:lnTo>
                <a:cubicBezTo>
                  <a:pt x="10398970" y="1"/>
                  <a:pt x="10606269" y="207300"/>
                  <a:pt x="10606269" y="463017"/>
                </a:cubicBezTo>
                <a:lnTo>
                  <a:pt x="10606269" y="5691655"/>
                </a:lnTo>
                <a:cubicBezTo>
                  <a:pt x="10606269" y="5947372"/>
                  <a:pt x="10398970" y="6154671"/>
                  <a:pt x="10143253" y="6154671"/>
                </a:cubicBezTo>
                <a:lnTo>
                  <a:pt x="7580761" y="6154671"/>
                </a:lnTo>
                <a:lnTo>
                  <a:pt x="3025508" y="6154671"/>
                </a:lnTo>
                <a:lnTo>
                  <a:pt x="463016" y="6154671"/>
                </a:lnTo>
                <a:cubicBezTo>
                  <a:pt x="207299" y="6154671"/>
                  <a:pt x="0" y="5947372"/>
                  <a:pt x="0" y="5691655"/>
                </a:cubicBezTo>
                <a:lnTo>
                  <a:pt x="0" y="463017"/>
                </a:lnTo>
                <a:cubicBezTo>
                  <a:pt x="0" y="207300"/>
                  <a:pt x="207299" y="1"/>
                  <a:pt x="463016" y="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Heavy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FA816F60-2C50-D8AD-F84D-4DB61E21D216}"/>
              </a:ext>
            </a:extLst>
          </p:cNvPr>
          <p:cNvSpPr txBox="1"/>
          <p:nvPr/>
        </p:nvSpPr>
        <p:spPr>
          <a:xfrm>
            <a:off x="4554315" y="130235"/>
            <a:ext cx="31078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9525">
                  <a:noFill/>
                </a:ln>
                <a:solidFill>
                  <a:srgbClr val="E92F64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母亲的</a:t>
            </a:r>
            <a:r>
              <a:rPr lang="zh-CN" altLang="en-US" sz="3200" dirty="0">
                <a:ln w="9525">
                  <a:noFill/>
                </a:ln>
                <a:solidFill>
                  <a:srgbClr val="E92F64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赞歌</a:t>
            </a:r>
            <a:endParaRPr kumimoji="0" lang="zh-CN" altLang="en-US" sz="3200" b="0" i="0" u="none" strike="noStrike" kern="1200" cap="none" spc="0" normalizeH="0" baseline="0" noProof="0" dirty="0">
              <a:ln w="9525">
                <a:noFill/>
              </a:ln>
              <a:solidFill>
                <a:srgbClr val="E92F64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57" name="图形 56">
            <a:extLst>
              <a:ext uri="{FF2B5EF4-FFF2-40B4-BE49-F238E27FC236}">
                <a16:creationId xmlns:a16="http://schemas.microsoft.com/office/drawing/2014/main" id="{51B755E7-DECC-B324-A0BC-9D5A8D25F2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494014" y="5918456"/>
            <a:ext cx="1971046" cy="1324544"/>
          </a:xfrm>
          <a:prstGeom prst="rect">
            <a:avLst/>
          </a:prstGeom>
        </p:spPr>
      </p:pic>
      <p:pic>
        <p:nvPicPr>
          <p:cNvPr id="58" name="图形 57">
            <a:extLst>
              <a:ext uri="{FF2B5EF4-FFF2-40B4-BE49-F238E27FC236}">
                <a16:creationId xmlns:a16="http://schemas.microsoft.com/office/drawing/2014/main" id="{8D1E3603-02DD-EEE4-28C2-18C8E6B1FB4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82311" y="487123"/>
            <a:ext cx="455662" cy="509270"/>
          </a:xfrm>
          <a:prstGeom prst="rect">
            <a:avLst/>
          </a:prstGeom>
        </p:spPr>
      </p:pic>
      <p:sp>
        <p:nvSpPr>
          <p:cNvPr id="74" name="文本框 73">
            <a:extLst>
              <a:ext uri="{FF2B5EF4-FFF2-40B4-BE49-F238E27FC236}">
                <a16:creationId xmlns:a16="http://schemas.microsoft.com/office/drawing/2014/main" id="{1B1DC017-62F2-3FF3-1EFE-0CC14FE93EF3}"/>
              </a:ext>
            </a:extLst>
          </p:cNvPr>
          <p:cNvSpPr txBox="1"/>
          <p:nvPr/>
        </p:nvSpPr>
        <p:spPr>
          <a:xfrm>
            <a:off x="289821" y="6000883"/>
            <a:ext cx="2476515" cy="450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92F64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Mother’s Day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E92F64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D6D9ABF-F7F2-7277-2BF1-3F6B56387BA7}"/>
              </a:ext>
            </a:extLst>
          </p:cNvPr>
          <p:cNvSpPr/>
          <p:nvPr/>
        </p:nvSpPr>
        <p:spPr>
          <a:xfrm>
            <a:off x="462652" y="1862051"/>
            <a:ext cx="11308170" cy="3726620"/>
          </a:xfrm>
          <a:prstGeom prst="rect">
            <a:avLst/>
          </a:prstGeom>
          <a:solidFill>
            <a:srgbClr val="FF7C47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等线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55" name="图形 54">
            <a:extLst>
              <a:ext uri="{FF2B5EF4-FFF2-40B4-BE49-F238E27FC236}">
                <a16:creationId xmlns:a16="http://schemas.microsoft.com/office/drawing/2014/main" id="{4158EE8E-C052-0091-1204-5271893B2DE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50" name="图形 49">
            <a:extLst>
              <a:ext uri="{FF2B5EF4-FFF2-40B4-BE49-F238E27FC236}">
                <a16:creationId xmlns:a16="http://schemas.microsoft.com/office/drawing/2014/main" id="{0E7C73D4-0CC5-35FF-A4DC-AEB0EE3A14A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5514116" flipV="1">
            <a:off x="5917502" y="4956362"/>
            <a:ext cx="1641606" cy="1428642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66C0C6E3-5ADB-495D-BDDE-109FBC5E9228}"/>
              </a:ext>
            </a:extLst>
          </p:cNvPr>
          <p:cNvGrpSpPr/>
          <p:nvPr/>
        </p:nvGrpSpPr>
        <p:grpSpPr>
          <a:xfrm rot="20774833">
            <a:off x="9956485" y="4582866"/>
            <a:ext cx="1474852" cy="1890276"/>
            <a:chOff x="7294337" y="1705007"/>
            <a:chExt cx="3149215" cy="4297000"/>
          </a:xfrm>
          <a:solidFill>
            <a:srgbClr val="E92F64"/>
          </a:solidFill>
        </p:grpSpPr>
        <p:pic>
          <p:nvPicPr>
            <p:cNvPr id="52" name="图形 51">
              <a:extLst>
                <a:ext uri="{FF2B5EF4-FFF2-40B4-BE49-F238E27FC236}">
                  <a16:creationId xmlns:a16="http://schemas.microsoft.com/office/drawing/2014/main" id="{B14F9A1E-AA0D-0D10-6107-4F1A0947B4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 rot="975362">
              <a:off x="8287961" y="1705007"/>
              <a:ext cx="2155591" cy="4297000"/>
            </a:xfrm>
            <a:prstGeom prst="rect">
              <a:avLst/>
            </a:prstGeom>
          </p:spPr>
        </p:pic>
        <p:pic>
          <p:nvPicPr>
            <p:cNvPr id="53" name="图形 52">
              <a:extLst>
                <a:ext uri="{FF2B5EF4-FFF2-40B4-BE49-F238E27FC236}">
                  <a16:creationId xmlns:a16="http://schemas.microsoft.com/office/drawing/2014/main" id="{17E46A7D-49D2-89E4-E5D2-7E9971EBC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 rot="20907707">
              <a:off x="7294337" y="2958241"/>
              <a:ext cx="1760252" cy="3035399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F4FA47A-A616-60CA-58F8-FABBA65C5ECC}"/>
              </a:ext>
            </a:extLst>
          </p:cNvPr>
          <p:cNvGrpSpPr/>
          <p:nvPr/>
        </p:nvGrpSpPr>
        <p:grpSpPr>
          <a:xfrm>
            <a:off x="3860320" y="2294897"/>
            <a:ext cx="3739778" cy="2860928"/>
            <a:chOff x="3892375" y="2096701"/>
            <a:chExt cx="3741852" cy="263477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048C4FD-DA53-2F68-449F-77B4EBFF8250}"/>
                </a:ext>
              </a:extLst>
            </p:cNvPr>
            <p:cNvSpPr txBox="1"/>
            <p:nvPr/>
          </p:nvSpPr>
          <p:spPr>
            <a:xfrm>
              <a:off x="3931628" y="2096701"/>
              <a:ext cx="1757146" cy="60644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spc="130" dirty="0">
                  <a:solidFill>
                    <a:srgbClr val="E92F64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纪念母亲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CAB8180-C7AA-46CF-7E48-4C40AFED29C8}"/>
                </a:ext>
              </a:extLst>
            </p:cNvPr>
            <p:cNvSpPr txBox="1"/>
            <p:nvPr/>
          </p:nvSpPr>
          <p:spPr>
            <a:xfrm>
              <a:off x="3892375" y="2664560"/>
              <a:ext cx="3741852" cy="2066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130" normalizeH="0" baseline="0" noProof="0" dirty="0">
                  <a:ln>
                    <a:noFill/>
                  </a:ln>
                  <a:solidFill>
                    <a:srgbClr val="5E5F72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孟母三迁</a:t>
              </a:r>
              <a:endParaRPr kumimoji="0" lang="en-US" altLang="zh-CN" sz="2000" b="0" i="0" u="none" strike="noStrike" kern="0" cap="none" spc="130" normalizeH="0" baseline="0" noProof="0" dirty="0">
                <a:ln>
                  <a:noFill/>
                </a:ln>
                <a:solidFill>
                  <a:srgbClr val="5E5F72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130" normalizeH="0" baseline="0" noProof="0" dirty="0">
                  <a:ln>
                    <a:noFill/>
                  </a:ln>
                  <a:solidFill>
                    <a:srgbClr val="5E5F72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孟子的母亲为选择良好的环境教育孩子，多次迁居。以防他学坏。</a:t>
              </a:r>
              <a:endParaRPr kumimoji="0" lang="en-US" altLang="zh-CN" sz="1600" b="0" i="0" u="none" strike="noStrike" kern="0" cap="none" spc="130" normalizeH="0" baseline="0" noProof="0" dirty="0">
                <a:ln>
                  <a:noFill/>
                </a:ln>
                <a:solidFill>
                  <a:srgbClr val="5E5F72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130" normalizeH="0" baseline="0" noProof="0" dirty="0">
                  <a:ln>
                    <a:noFill/>
                  </a:ln>
                  <a:solidFill>
                    <a:srgbClr val="5E5F72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西汉</a:t>
              </a:r>
              <a:r>
                <a:rPr kumimoji="0" lang="en-US" altLang="zh-CN" sz="1600" b="0" i="0" u="none" strike="noStrike" kern="0" cap="none" spc="130" normalizeH="0" baseline="0" noProof="0" dirty="0">
                  <a:ln>
                    <a:noFill/>
                  </a:ln>
                  <a:solidFill>
                    <a:srgbClr val="5E5F72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·</a:t>
              </a:r>
              <a:r>
                <a:rPr kumimoji="0" lang="zh-CN" altLang="en-US" sz="1600" b="0" i="0" u="none" strike="noStrike" kern="0" cap="none" spc="130" normalizeH="0" baseline="0" noProof="0" dirty="0">
                  <a:ln>
                    <a:noFill/>
                  </a:ln>
                  <a:solidFill>
                    <a:srgbClr val="5E5F72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刘向</a:t>
              </a:r>
              <a:r>
                <a:rPr kumimoji="0" lang="en-US" altLang="zh-CN" sz="1600" b="0" i="0" u="none" strike="noStrike" kern="0" cap="none" spc="130" normalizeH="0" baseline="0" noProof="0" dirty="0">
                  <a:ln>
                    <a:noFill/>
                  </a:ln>
                  <a:solidFill>
                    <a:srgbClr val="5E5F72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《</a:t>
              </a:r>
              <a:r>
                <a:rPr kumimoji="0" lang="zh-CN" altLang="en-US" sz="1600" b="0" i="0" u="none" strike="noStrike" kern="0" cap="none" spc="130" normalizeH="0" baseline="0" noProof="0" dirty="0">
                  <a:ln>
                    <a:noFill/>
                  </a:ln>
                  <a:solidFill>
                    <a:srgbClr val="5E5F72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烈女传</a:t>
              </a:r>
              <a:r>
                <a:rPr kumimoji="0" lang="en-US" altLang="zh-CN" sz="1600" b="0" i="0" u="none" strike="noStrike" kern="0" cap="none" spc="130" normalizeH="0" baseline="0" noProof="0" dirty="0">
                  <a:ln>
                    <a:noFill/>
                  </a:ln>
                  <a:solidFill>
                    <a:srgbClr val="5E5F72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·</a:t>
              </a:r>
              <a:r>
                <a:rPr kumimoji="0" lang="zh-CN" altLang="en-US" sz="1600" b="0" i="0" u="none" strike="noStrike" kern="0" cap="none" spc="130" normalizeH="0" baseline="0" noProof="0" dirty="0">
                  <a:ln>
                    <a:noFill/>
                  </a:ln>
                  <a:solidFill>
                    <a:srgbClr val="5E5F72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卷一</a:t>
              </a:r>
              <a:r>
                <a:rPr kumimoji="0" lang="en-US" altLang="zh-CN" sz="1600" b="0" i="0" u="none" strike="noStrike" kern="0" cap="none" spc="130" normalizeH="0" baseline="0" noProof="0" dirty="0">
                  <a:ln>
                    <a:noFill/>
                  </a:ln>
                  <a:solidFill>
                    <a:srgbClr val="5E5F72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·</a:t>
              </a:r>
              <a:r>
                <a:rPr kumimoji="0" lang="zh-CN" altLang="en-US" sz="1600" b="0" i="0" u="none" strike="noStrike" kern="0" cap="none" spc="130" normalizeH="0" baseline="0" noProof="0" dirty="0">
                  <a:ln>
                    <a:noFill/>
                  </a:ln>
                  <a:solidFill>
                    <a:srgbClr val="5E5F72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母仪</a:t>
              </a:r>
              <a:r>
                <a:rPr kumimoji="0" lang="en-US" altLang="zh-CN" sz="1600" b="0" i="0" u="none" strike="noStrike" kern="0" cap="none" spc="130" normalizeH="0" baseline="0" noProof="0" dirty="0">
                  <a:ln>
                    <a:noFill/>
                  </a:ln>
                  <a:solidFill>
                    <a:srgbClr val="5E5F72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》</a:t>
              </a:r>
              <a:r>
                <a:rPr kumimoji="0" lang="zh-CN" altLang="en-US" sz="1600" b="0" i="0" u="none" strike="noStrike" kern="0" cap="none" spc="130" normalizeH="0" baseline="0" noProof="0" dirty="0">
                  <a:ln>
                    <a:noFill/>
                  </a:ln>
                  <a:solidFill>
                    <a:srgbClr val="5E5F72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：“孟子生有淑质，幼被慈母三迁之教。”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0315A29-D685-9B8E-4867-A20562AAF744}"/>
              </a:ext>
            </a:extLst>
          </p:cNvPr>
          <p:cNvGrpSpPr/>
          <p:nvPr/>
        </p:nvGrpSpPr>
        <p:grpSpPr>
          <a:xfrm>
            <a:off x="8119639" y="2330400"/>
            <a:ext cx="2914354" cy="2150050"/>
            <a:chOff x="8090044" y="2080496"/>
            <a:chExt cx="2915969" cy="1980086"/>
          </a:xfrm>
        </p:grpSpPr>
        <p:pic>
          <p:nvPicPr>
            <p:cNvPr id="73" name="图形 72">
              <a:extLst>
                <a:ext uri="{FF2B5EF4-FFF2-40B4-BE49-F238E27FC236}">
                  <a16:creationId xmlns:a16="http://schemas.microsoft.com/office/drawing/2014/main" id="{23B4D343-E5E4-37BD-8EF8-C3DE03BED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 rot="12489073">
              <a:off x="9121860" y="2794431"/>
              <a:ext cx="1884153" cy="1266151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30C7C21-E03C-4F62-39B6-350A3597B475}"/>
                </a:ext>
              </a:extLst>
            </p:cNvPr>
            <p:cNvSpPr txBox="1"/>
            <p:nvPr/>
          </p:nvSpPr>
          <p:spPr>
            <a:xfrm>
              <a:off x="8125859" y="2080496"/>
              <a:ext cx="1687641" cy="606448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spc="130" dirty="0">
                  <a:solidFill>
                    <a:srgbClr val="E92F64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感谢母亲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44DAFAF-9016-5126-F89B-68943F1743BB}"/>
                </a:ext>
              </a:extLst>
            </p:cNvPr>
            <p:cNvSpPr txBox="1"/>
            <p:nvPr/>
          </p:nvSpPr>
          <p:spPr>
            <a:xfrm>
              <a:off x="8090044" y="2712125"/>
              <a:ext cx="2903591" cy="1346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130" normalizeH="0" baseline="0" noProof="0" dirty="0">
                  <a:ln>
                    <a:noFill/>
                  </a:ln>
                  <a:solidFill>
                    <a:srgbClr val="5E5F72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在母亲节这一天，儿女会送给母亲鲜花、蛋糕，亲手烹制的饭菜等等礼物，让母亲们快乐地过节。</a:t>
              </a:r>
              <a:endParaRPr kumimoji="0" lang="zh-CN" altLang="en-US" sz="1200" b="0" i="0" u="none" strike="noStrike" kern="0" cap="none" spc="130" normalizeH="0" baseline="0" noProof="0" dirty="0">
                <a:ln>
                  <a:noFill/>
                </a:ln>
                <a:solidFill>
                  <a:srgbClr val="5E5F72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id="{7938A82A-192D-3D1D-C128-BEBFB7E8BE27}"/>
              </a:ext>
            </a:extLst>
          </p:cNvPr>
          <p:cNvSpPr/>
          <p:nvPr/>
        </p:nvSpPr>
        <p:spPr>
          <a:xfrm>
            <a:off x="218262" y="3539011"/>
            <a:ext cx="3552659" cy="422873"/>
          </a:xfrm>
          <a:prstGeom prst="rect">
            <a:avLst/>
          </a:prstGeom>
          <a:solidFill>
            <a:srgbClr val="FEA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等线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F4C5029D-56F8-5D6B-E5D1-B04D7C8F44BA}"/>
              </a:ext>
            </a:extLst>
          </p:cNvPr>
          <p:cNvGrpSpPr/>
          <p:nvPr/>
        </p:nvGrpSpPr>
        <p:grpSpPr>
          <a:xfrm>
            <a:off x="503500" y="2033071"/>
            <a:ext cx="3120130" cy="3316205"/>
            <a:chOff x="933259" y="1503735"/>
            <a:chExt cx="4115230" cy="4373839"/>
          </a:xfrm>
        </p:grpSpPr>
        <p:sp>
          <p:nvSpPr>
            <p:cNvPr id="61" name="L 形 60">
              <a:extLst>
                <a:ext uri="{FF2B5EF4-FFF2-40B4-BE49-F238E27FC236}">
                  <a16:creationId xmlns:a16="http://schemas.microsoft.com/office/drawing/2014/main" id="{C54DE3B3-8550-A6DB-ABF3-C3F09251C65F}"/>
                </a:ext>
              </a:extLst>
            </p:cNvPr>
            <p:cNvSpPr/>
            <p:nvPr/>
          </p:nvSpPr>
          <p:spPr>
            <a:xfrm rot="5400000">
              <a:off x="933259" y="1503735"/>
              <a:ext cx="471679" cy="471679"/>
            </a:xfrm>
            <a:prstGeom prst="corner">
              <a:avLst>
                <a:gd name="adj1" fmla="val 6414"/>
                <a:gd name="adj2" fmla="val 6414"/>
              </a:avLst>
            </a:prstGeom>
            <a:solidFill>
              <a:srgbClr val="5E5F7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2" name="L 形 61">
              <a:extLst>
                <a:ext uri="{FF2B5EF4-FFF2-40B4-BE49-F238E27FC236}">
                  <a16:creationId xmlns:a16="http://schemas.microsoft.com/office/drawing/2014/main" id="{4A8B4134-8927-0635-343B-6DB9795331D9}"/>
                </a:ext>
              </a:extLst>
            </p:cNvPr>
            <p:cNvSpPr/>
            <p:nvPr/>
          </p:nvSpPr>
          <p:spPr>
            <a:xfrm rot="16200000">
              <a:off x="4576810" y="5405895"/>
              <a:ext cx="471679" cy="471679"/>
            </a:xfrm>
            <a:prstGeom prst="corner">
              <a:avLst>
                <a:gd name="adj1" fmla="val 6414"/>
                <a:gd name="adj2" fmla="val 6414"/>
              </a:avLst>
            </a:prstGeom>
            <a:solidFill>
              <a:srgbClr val="5E5F7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81" name="图片 80">
            <a:extLst>
              <a:ext uri="{FF2B5EF4-FFF2-40B4-BE49-F238E27FC236}">
                <a16:creationId xmlns:a16="http://schemas.microsoft.com/office/drawing/2014/main" id="{22F6DA1A-0A99-427C-5D75-B05C632F215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34" y="2380354"/>
            <a:ext cx="2730476" cy="273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772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3A3EE421-6ED1-66E7-46B4-CAC4C01E78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" b="777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903746E-6362-AAF5-7CDA-3CEE938C2146}"/>
              </a:ext>
            </a:extLst>
          </p:cNvPr>
          <p:cNvSpPr/>
          <p:nvPr/>
        </p:nvSpPr>
        <p:spPr>
          <a:xfrm>
            <a:off x="482601" y="431972"/>
            <a:ext cx="11214100" cy="6154671"/>
          </a:xfrm>
          <a:custGeom>
            <a:avLst/>
            <a:gdLst>
              <a:gd name="connsiteX0" fmla="*/ 463016 w 10606269"/>
              <a:gd name="connsiteY0" fmla="*/ 1 h 6154671"/>
              <a:gd name="connsiteX1" fmla="*/ 3380549 w 10606269"/>
              <a:gd name="connsiteY1" fmla="*/ 1 h 6154671"/>
              <a:gd name="connsiteX2" fmla="*/ 3380549 w 10606269"/>
              <a:gd name="connsiteY2" fmla="*/ 171 h 6154671"/>
              <a:gd name="connsiteX3" fmla="*/ 3817142 w 10606269"/>
              <a:gd name="connsiteY3" fmla="*/ 171 h 6154671"/>
              <a:gd name="connsiteX4" fmla="*/ 3902120 w 10606269"/>
              <a:gd name="connsiteY4" fmla="*/ 67785 h 6154671"/>
              <a:gd name="connsiteX5" fmla="*/ 3902120 w 10606269"/>
              <a:gd name="connsiteY5" fmla="*/ 124578 h 6154671"/>
              <a:gd name="connsiteX6" fmla="*/ 4114566 w 10606269"/>
              <a:gd name="connsiteY6" fmla="*/ 381509 h 6154671"/>
              <a:gd name="connsiteX7" fmla="*/ 6493942 w 10606269"/>
              <a:gd name="connsiteY7" fmla="*/ 381509 h 6154671"/>
              <a:gd name="connsiteX8" fmla="*/ 6706384 w 10606269"/>
              <a:gd name="connsiteY8" fmla="*/ 124578 h 6154671"/>
              <a:gd name="connsiteX9" fmla="*/ 6706384 w 10606269"/>
              <a:gd name="connsiteY9" fmla="*/ 67785 h 6154671"/>
              <a:gd name="connsiteX10" fmla="*/ 6791362 w 10606269"/>
              <a:gd name="connsiteY10" fmla="*/ 171 h 6154671"/>
              <a:gd name="connsiteX11" fmla="*/ 7202273 w 10606269"/>
              <a:gd name="connsiteY11" fmla="*/ 171 h 6154671"/>
              <a:gd name="connsiteX12" fmla="*/ 7202273 w 10606269"/>
              <a:gd name="connsiteY12" fmla="*/ 1 h 6154671"/>
              <a:gd name="connsiteX13" fmla="*/ 10143253 w 10606269"/>
              <a:gd name="connsiteY13" fmla="*/ 1 h 6154671"/>
              <a:gd name="connsiteX14" fmla="*/ 10606269 w 10606269"/>
              <a:gd name="connsiteY14" fmla="*/ 463017 h 6154671"/>
              <a:gd name="connsiteX15" fmla="*/ 10606269 w 10606269"/>
              <a:gd name="connsiteY15" fmla="*/ 5691655 h 6154671"/>
              <a:gd name="connsiteX16" fmla="*/ 10143253 w 10606269"/>
              <a:gd name="connsiteY16" fmla="*/ 6154671 h 6154671"/>
              <a:gd name="connsiteX17" fmla="*/ 7580761 w 10606269"/>
              <a:gd name="connsiteY17" fmla="*/ 6154671 h 6154671"/>
              <a:gd name="connsiteX18" fmla="*/ 3025508 w 10606269"/>
              <a:gd name="connsiteY18" fmla="*/ 6154671 h 6154671"/>
              <a:gd name="connsiteX19" fmla="*/ 463016 w 10606269"/>
              <a:gd name="connsiteY19" fmla="*/ 6154671 h 6154671"/>
              <a:gd name="connsiteX20" fmla="*/ 0 w 10606269"/>
              <a:gd name="connsiteY20" fmla="*/ 5691655 h 6154671"/>
              <a:gd name="connsiteX21" fmla="*/ 0 w 10606269"/>
              <a:gd name="connsiteY21" fmla="*/ 463017 h 6154671"/>
              <a:gd name="connsiteX22" fmla="*/ 463016 w 10606269"/>
              <a:gd name="connsiteY22" fmla="*/ 1 h 6154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606269" h="6154671">
                <a:moveTo>
                  <a:pt x="463016" y="1"/>
                </a:moveTo>
                <a:lnTo>
                  <a:pt x="3380549" y="1"/>
                </a:lnTo>
                <a:lnTo>
                  <a:pt x="3380549" y="171"/>
                </a:lnTo>
                <a:lnTo>
                  <a:pt x="3817142" y="171"/>
                </a:lnTo>
                <a:cubicBezTo>
                  <a:pt x="3855161" y="-2533"/>
                  <a:pt x="3888703" y="27215"/>
                  <a:pt x="3902120" y="67785"/>
                </a:cubicBezTo>
                <a:lnTo>
                  <a:pt x="3902120" y="124578"/>
                </a:lnTo>
                <a:cubicBezTo>
                  <a:pt x="3902120" y="265214"/>
                  <a:pt x="3998280" y="381509"/>
                  <a:pt x="4114566" y="381509"/>
                </a:cubicBezTo>
                <a:lnTo>
                  <a:pt x="6493942" y="381509"/>
                </a:lnTo>
                <a:cubicBezTo>
                  <a:pt x="6610226" y="381509"/>
                  <a:pt x="6706384" y="265214"/>
                  <a:pt x="6706384" y="124578"/>
                </a:cubicBezTo>
                <a:lnTo>
                  <a:pt x="6706384" y="67785"/>
                </a:lnTo>
                <a:cubicBezTo>
                  <a:pt x="6719802" y="27215"/>
                  <a:pt x="6753347" y="171"/>
                  <a:pt x="6791362" y="171"/>
                </a:cubicBezTo>
                <a:lnTo>
                  <a:pt x="7202273" y="171"/>
                </a:lnTo>
                <a:lnTo>
                  <a:pt x="7202273" y="1"/>
                </a:lnTo>
                <a:lnTo>
                  <a:pt x="10143253" y="1"/>
                </a:lnTo>
                <a:cubicBezTo>
                  <a:pt x="10398970" y="1"/>
                  <a:pt x="10606269" y="207300"/>
                  <a:pt x="10606269" y="463017"/>
                </a:cubicBezTo>
                <a:lnTo>
                  <a:pt x="10606269" y="5691655"/>
                </a:lnTo>
                <a:cubicBezTo>
                  <a:pt x="10606269" y="5947372"/>
                  <a:pt x="10398970" y="6154671"/>
                  <a:pt x="10143253" y="6154671"/>
                </a:cubicBezTo>
                <a:lnTo>
                  <a:pt x="7580761" y="6154671"/>
                </a:lnTo>
                <a:lnTo>
                  <a:pt x="3025508" y="6154671"/>
                </a:lnTo>
                <a:lnTo>
                  <a:pt x="463016" y="6154671"/>
                </a:lnTo>
                <a:cubicBezTo>
                  <a:pt x="207299" y="6154671"/>
                  <a:pt x="0" y="5947372"/>
                  <a:pt x="0" y="5691655"/>
                </a:cubicBezTo>
                <a:lnTo>
                  <a:pt x="0" y="463017"/>
                </a:lnTo>
                <a:cubicBezTo>
                  <a:pt x="0" y="207300"/>
                  <a:pt x="207299" y="1"/>
                  <a:pt x="463016" y="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Heavy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C839A3-0026-091D-F04D-B5C734FCD2E5}"/>
              </a:ext>
            </a:extLst>
          </p:cNvPr>
          <p:cNvSpPr txBox="1"/>
          <p:nvPr/>
        </p:nvSpPr>
        <p:spPr>
          <a:xfrm>
            <a:off x="4554315" y="130235"/>
            <a:ext cx="31078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9525">
                  <a:noFill/>
                </a:ln>
                <a:solidFill>
                  <a:srgbClr val="E92F64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母亲的</a:t>
            </a:r>
            <a:r>
              <a:rPr lang="zh-CN" altLang="en-US" sz="3200" dirty="0">
                <a:ln w="9525">
                  <a:noFill/>
                </a:ln>
                <a:solidFill>
                  <a:srgbClr val="E92F64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赞歌</a:t>
            </a:r>
            <a:endParaRPr kumimoji="0" lang="zh-CN" altLang="en-US" sz="3200" b="0" i="0" u="none" strike="noStrike" kern="1200" cap="none" spc="0" normalizeH="0" baseline="0" noProof="0" dirty="0">
              <a:ln w="9525">
                <a:noFill/>
              </a:ln>
              <a:solidFill>
                <a:srgbClr val="E92F64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14" name="图形 13">
            <a:extLst>
              <a:ext uri="{FF2B5EF4-FFF2-40B4-BE49-F238E27FC236}">
                <a16:creationId xmlns:a16="http://schemas.microsoft.com/office/drawing/2014/main" id="{45E27E36-7BB1-8AC2-2FE5-32D1299567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13578" y="5466899"/>
            <a:ext cx="1884153" cy="1266151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F8F6C49C-D9C9-16C1-3850-B515B86E52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2311" y="487123"/>
            <a:ext cx="455662" cy="509270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BE82824D-C7D9-23AF-B4EC-2D8DB9218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2489073">
            <a:off x="9121860" y="2794431"/>
            <a:ext cx="1884153" cy="1266151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4351FC93-3509-38B7-28D6-D71A34AB368C}"/>
              </a:ext>
            </a:extLst>
          </p:cNvPr>
          <p:cNvSpPr txBox="1"/>
          <p:nvPr/>
        </p:nvSpPr>
        <p:spPr>
          <a:xfrm>
            <a:off x="9203944" y="409903"/>
            <a:ext cx="2476515" cy="450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92F64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Mother’s Day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E92F64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43E30F68-1B80-051E-E219-8475A4B00E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514116" flipV="1">
            <a:off x="18800" y="5431399"/>
            <a:ext cx="1569237" cy="1365661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BAA2B0AA-29EA-917A-8166-04C2A1A0BDE7}"/>
              </a:ext>
            </a:extLst>
          </p:cNvPr>
          <p:cNvGrpSpPr/>
          <p:nvPr/>
        </p:nvGrpSpPr>
        <p:grpSpPr>
          <a:xfrm rot="20774833">
            <a:off x="4974545" y="4972504"/>
            <a:ext cx="1474852" cy="1890276"/>
            <a:chOff x="7294337" y="1705007"/>
            <a:chExt cx="3149215" cy="4297000"/>
          </a:xfrm>
          <a:solidFill>
            <a:srgbClr val="E92F64"/>
          </a:solidFill>
        </p:grpSpPr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C51BFF51-6E66-C0C5-A8FD-48C392BD9E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rot="975362">
              <a:off x="8287961" y="1705007"/>
              <a:ext cx="2155591" cy="4297000"/>
            </a:xfrm>
            <a:prstGeom prst="rect">
              <a:avLst/>
            </a:prstGeom>
          </p:spPr>
        </p:pic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7467DDE9-658B-C3DE-F791-760C0A07DB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rot="20907707">
              <a:off x="7294337" y="2958241"/>
              <a:ext cx="1760252" cy="3035399"/>
            </a:xfrm>
            <a:prstGeom prst="rect">
              <a:avLst/>
            </a:prstGeom>
          </p:spPr>
        </p:pic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7D02AA5B-FB00-D4C6-262B-E5F91AE59441}"/>
              </a:ext>
            </a:extLst>
          </p:cNvPr>
          <p:cNvSpPr/>
          <p:nvPr/>
        </p:nvSpPr>
        <p:spPr>
          <a:xfrm>
            <a:off x="6640286" y="3309257"/>
            <a:ext cx="5143206" cy="652627"/>
          </a:xfrm>
          <a:prstGeom prst="rect">
            <a:avLst/>
          </a:prstGeom>
          <a:solidFill>
            <a:srgbClr val="FEA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等线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F7E11C6-36AD-11D3-1F37-95E3DB485CA0}"/>
              </a:ext>
            </a:extLst>
          </p:cNvPr>
          <p:cNvSpPr txBox="1"/>
          <p:nvPr/>
        </p:nvSpPr>
        <p:spPr>
          <a:xfrm>
            <a:off x="653443" y="2272381"/>
            <a:ext cx="5442557" cy="1660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8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000" dirty="0">
                <a:solidFill>
                  <a:srgbClr val="E92F6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宇宙洪荒，生命浩瀚无垠，但只有母亲和孩子真正分享过心跳。</a:t>
            </a:r>
            <a:endParaRPr lang="en-US" altLang="zh-CN" sz="2000" dirty="0">
              <a:solidFill>
                <a:srgbClr val="E92F64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000" dirty="0">
                <a:solidFill>
                  <a:srgbClr val="E92F6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身体里的双倍心跳，是孩子第一句“你好”对妈妈来说，那是世界上最温柔的地震。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6FEB471-D278-2972-72D8-0F882E3DF791}"/>
              </a:ext>
            </a:extLst>
          </p:cNvPr>
          <p:cNvGrpSpPr/>
          <p:nvPr/>
        </p:nvGrpSpPr>
        <p:grpSpPr>
          <a:xfrm>
            <a:off x="6607498" y="1095204"/>
            <a:ext cx="5092358" cy="5330824"/>
            <a:chOff x="460388" y="784520"/>
            <a:chExt cx="5092358" cy="5330824"/>
          </a:xfrm>
        </p:grpSpPr>
        <p:pic>
          <p:nvPicPr>
            <p:cNvPr id="4" name="图片 3" descr="图片包含 图标&#10;&#10;描述已自动生成">
              <a:extLst>
                <a:ext uri="{FF2B5EF4-FFF2-40B4-BE49-F238E27FC236}">
                  <a16:creationId xmlns:a16="http://schemas.microsoft.com/office/drawing/2014/main" id="{00E75D95-F0B1-EE9B-3A42-626C9A2F1E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84" t="22870" r="24084" b="22870"/>
            <a:stretch/>
          </p:blipFill>
          <p:spPr>
            <a:xfrm>
              <a:off x="460388" y="784520"/>
              <a:ext cx="5092358" cy="5330824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D6611F3-F6E8-D1A8-A0B9-E85270CB7994}"/>
                </a:ext>
              </a:extLst>
            </p:cNvPr>
            <p:cNvSpPr txBox="1"/>
            <p:nvPr/>
          </p:nvSpPr>
          <p:spPr>
            <a:xfrm>
              <a:off x="1406706" y="5000608"/>
              <a:ext cx="2932414" cy="423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dirty="0">
                  <a:solidFill>
                    <a:schemeClr val="dk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HAPPY MOTHER’S DAY</a:t>
              </a:r>
              <a:endParaRPr lang="zh-CN" altLang="en-US" dirty="0">
                <a:solidFill>
                  <a:schemeClr val="dk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A63CCE58-FE9F-B177-972B-252134D61B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714374" y="4571863"/>
              <a:ext cx="455662" cy="509270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FA9D19E5-3F58-E797-4722-66F36E98E977}"/>
              </a:ext>
            </a:extLst>
          </p:cNvPr>
          <p:cNvSpPr txBox="1"/>
          <p:nvPr/>
        </p:nvSpPr>
        <p:spPr>
          <a:xfrm>
            <a:off x="682312" y="4189612"/>
            <a:ext cx="5092358" cy="1189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8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 universe is wild and life is vast, but only mothers and children have truly shared their heartbeats. The double heartbeat in the body is a child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02C47F58-588E-36A1-8CF2-634B060F0061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4" b="10195"/>
          <a:stretch/>
        </p:blipFill>
        <p:spPr>
          <a:xfrm>
            <a:off x="7168786" y="1416191"/>
            <a:ext cx="4024387" cy="3612548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EF12408F-815B-FC4A-A586-EE3C11A61D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861484" y="4895088"/>
            <a:ext cx="455662" cy="50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686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4C804D39-AA92-D9D3-9258-FA79A9942C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" b="777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2BA29A4-704B-92C2-2163-541922E12F22}"/>
              </a:ext>
            </a:extLst>
          </p:cNvPr>
          <p:cNvSpPr/>
          <p:nvPr/>
        </p:nvSpPr>
        <p:spPr>
          <a:xfrm>
            <a:off x="482601" y="431972"/>
            <a:ext cx="11214100" cy="6154671"/>
          </a:xfrm>
          <a:custGeom>
            <a:avLst/>
            <a:gdLst>
              <a:gd name="connsiteX0" fmla="*/ 463016 w 10606269"/>
              <a:gd name="connsiteY0" fmla="*/ 1 h 6154671"/>
              <a:gd name="connsiteX1" fmla="*/ 3380549 w 10606269"/>
              <a:gd name="connsiteY1" fmla="*/ 1 h 6154671"/>
              <a:gd name="connsiteX2" fmla="*/ 3380549 w 10606269"/>
              <a:gd name="connsiteY2" fmla="*/ 171 h 6154671"/>
              <a:gd name="connsiteX3" fmla="*/ 3817142 w 10606269"/>
              <a:gd name="connsiteY3" fmla="*/ 171 h 6154671"/>
              <a:gd name="connsiteX4" fmla="*/ 3902120 w 10606269"/>
              <a:gd name="connsiteY4" fmla="*/ 67785 h 6154671"/>
              <a:gd name="connsiteX5" fmla="*/ 3902120 w 10606269"/>
              <a:gd name="connsiteY5" fmla="*/ 124578 h 6154671"/>
              <a:gd name="connsiteX6" fmla="*/ 4114566 w 10606269"/>
              <a:gd name="connsiteY6" fmla="*/ 381509 h 6154671"/>
              <a:gd name="connsiteX7" fmla="*/ 6493942 w 10606269"/>
              <a:gd name="connsiteY7" fmla="*/ 381509 h 6154671"/>
              <a:gd name="connsiteX8" fmla="*/ 6706384 w 10606269"/>
              <a:gd name="connsiteY8" fmla="*/ 124578 h 6154671"/>
              <a:gd name="connsiteX9" fmla="*/ 6706384 w 10606269"/>
              <a:gd name="connsiteY9" fmla="*/ 67785 h 6154671"/>
              <a:gd name="connsiteX10" fmla="*/ 6791362 w 10606269"/>
              <a:gd name="connsiteY10" fmla="*/ 171 h 6154671"/>
              <a:gd name="connsiteX11" fmla="*/ 7202273 w 10606269"/>
              <a:gd name="connsiteY11" fmla="*/ 171 h 6154671"/>
              <a:gd name="connsiteX12" fmla="*/ 7202273 w 10606269"/>
              <a:gd name="connsiteY12" fmla="*/ 1 h 6154671"/>
              <a:gd name="connsiteX13" fmla="*/ 10143253 w 10606269"/>
              <a:gd name="connsiteY13" fmla="*/ 1 h 6154671"/>
              <a:gd name="connsiteX14" fmla="*/ 10606269 w 10606269"/>
              <a:gd name="connsiteY14" fmla="*/ 463017 h 6154671"/>
              <a:gd name="connsiteX15" fmla="*/ 10606269 w 10606269"/>
              <a:gd name="connsiteY15" fmla="*/ 5691655 h 6154671"/>
              <a:gd name="connsiteX16" fmla="*/ 10143253 w 10606269"/>
              <a:gd name="connsiteY16" fmla="*/ 6154671 h 6154671"/>
              <a:gd name="connsiteX17" fmla="*/ 7580761 w 10606269"/>
              <a:gd name="connsiteY17" fmla="*/ 6154671 h 6154671"/>
              <a:gd name="connsiteX18" fmla="*/ 3025508 w 10606269"/>
              <a:gd name="connsiteY18" fmla="*/ 6154671 h 6154671"/>
              <a:gd name="connsiteX19" fmla="*/ 463016 w 10606269"/>
              <a:gd name="connsiteY19" fmla="*/ 6154671 h 6154671"/>
              <a:gd name="connsiteX20" fmla="*/ 0 w 10606269"/>
              <a:gd name="connsiteY20" fmla="*/ 5691655 h 6154671"/>
              <a:gd name="connsiteX21" fmla="*/ 0 w 10606269"/>
              <a:gd name="connsiteY21" fmla="*/ 463017 h 6154671"/>
              <a:gd name="connsiteX22" fmla="*/ 463016 w 10606269"/>
              <a:gd name="connsiteY22" fmla="*/ 1 h 6154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606269" h="6154671">
                <a:moveTo>
                  <a:pt x="463016" y="1"/>
                </a:moveTo>
                <a:lnTo>
                  <a:pt x="3380549" y="1"/>
                </a:lnTo>
                <a:lnTo>
                  <a:pt x="3380549" y="171"/>
                </a:lnTo>
                <a:lnTo>
                  <a:pt x="3817142" y="171"/>
                </a:lnTo>
                <a:cubicBezTo>
                  <a:pt x="3855161" y="-2533"/>
                  <a:pt x="3888703" y="27215"/>
                  <a:pt x="3902120" y="67785"/>
                </a:cubicBezTo>
                <a:lnTo>
                  <a:pt x="3902120" y="124578"/>
                </a:lnTo>
                <a:cubicBezTo>
                  <a:pt x="3902120" y="265214"/>
                  <a:pt x="3998280" y="381509"/>
                  <a:pt x="4114566" y="381509"/>
                </a:cubicBezTo>
                <a:lnTo>
                  <a:pt x="6493942" y="381509"/>
                </a:lnTo>
                <a:cubicBezTo>
                  <a:pt x="6610226" y="381509"/>
                  <a:pt x="6706384" y="265214"/>
                  <a:pt x="6706384" y="124578"/>
                </a:cubicBezTo>
                <a:lnTo>
                  <a:pt x="6706384" y="67785"/>
                </a:lnTo>
                <a:cubicBezTo>
                  <a:pt x="6719802" y="27215"/>
                  <a:pt x="6753347" y="171"/>
                  <a:pt x="6791362" y="171"/>
                </a:cubicBezTo>
                <a:lnTo>
                  <a:pt x="7202273" y="171"/>
                </a:lnTo>
                <a:lnTo>
                  <a:pt x="7202273" y="1"/>
                </a:lnTo>
                <a:lnTo>
                  <a:pt x="10143253" y="1"/>
                </a:lnTo>
                <a:cubicBezTo>
                  <a:pt x="10398970" y="1"/>
                  <a:pt x="10606269" y="207300"/>
                  <a:pt x="10606269" y="463017"/>
                </a:cubicBezTo>
                <a:lnTo>
                  <a:pt x="10606269" y="5691655"/>
                </a:lnTo>
                <a:cubicBezTo>
                  <a:pt x="10606269" y="5947372"/>
                  <a:pt x="10398970" y="6154671"/>
                  <a:pt x="10143253" y="6154671"/>
                </a:cubicBezTo>
                <a:lnTo>
                  <a:pt x="7580761" y="6154671"/>
                </a:lnTo>
                <a:lnTo>
                  <a:pt x="3025508" y="6154671"/>
                </a:lnTo>
                <a:lnTo>
                  <a:pt x="463016" y="6154671"/>
                </a:lnTo>
                <a:cubicBezTo>
                  <a:pt x="207299" y="6154671"/>
                  <a:pt x="0" y="5947372"/>
                  <a:pt x="0" y="5691655"/>
                </a:cubicBezTo>
                <a:lnTo>
                  <a:pt x="0" y="463017"/>
                </a:lnTo>
                <a:cubicBezTo>
                  <a:pt x="0" y="207300"/>
                  <a:pt x="207299" y="1"/>
                  <a:pt x="463016" y="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Heavy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BC8A572-FA4F-4988-DC56-4232FCB4DAC4}"/>
              </a:ext>
            </a:extLst>
          </p:cNvPr>
          <p:cNvSpPr txBox="1"/>
          <p:nvPr/>
        </p:nvSpPr>
        <p:spPr>
          <a:xfrm>
            <a:off x="4554315" y="130235"/>
            <a:ext cx="31078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9525">
                  <a:noFill/>
                </a:ln>
                <a:solidFill>
                  <a:srgbClr val="E92F64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母亲的</a:t>
            </a:r>
            <a:r>
              <a:rPr lang="zh-CN" altLang="en-US" sz="3200" dirty="0">
                <a:ln w="9525">
                  <a:noFill/>
                </a:ln>
                <a:solidFill>
                  <a:srgbClr val="E92F64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赞歌</a:t>
            </a:r>
            <a:endParaRPr kumimoji="0" lang="zh-CN" altLang="en-US" sz="3200" b="0" i="0" u="none" strike="noStrike" kern="1200" cap="none" spc="0" normalizeH="0" baseline="0" noProof="0" dirty="0">
              <a:ln w="9525">
                <a:noFill/>
              </a:ln>
              <a:solidFill>
                <a:srgbClr val="E92F64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0" name="图形 39">
            <a:extLst>
              <a:ext uri="{FF2B5EF4-FFF2-40B4-BE49-F238E27FC236}">
                <a16:creationId xmlns:a16="http://schemas.microsoft.com/office/drawing/2014/main" id="{6E759B17-D278-47F5-96B2-3E141077F8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2311" y="487123"/>
            <a:ext cx="455662" cy="509270"/>
          </a:xfrm>
          <a:prstGeom prst="rect">
            <a:avLst/>
          </a:prstGeom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78CA26FA-3F8B-EF44-1D07-32C1506EA5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2489073">
            <a:off x="9121860" y="2794431"/>
            <a:ext cx="1884153" cy="1266151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4E2D2A72-54E7-BAF4-D1E0-E8C44B6D47A7}"/>
              </a:ext>
            </a:extLst>
          </p:cNvPr>
          <p:cNvSpPr txBox="1"/>
          <p:nvPr/>
        </p:nvSpPr>
        <p:spPr>
          <a:xfrm>
            <a:off x="9203944" y="409903"/>
            <a:ext cx="2476515" cy="450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92F64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Mother’s Day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E92F64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43" name="图形 42">
            <a:extLst>
              <a:ext uri="{FF2B5EF4-FFF2-40B4-BE49-F238E27FC236}">
                <a16:creationId xmlns:a16="http://schemas.microsoft.com/office/drawing/2014/main" id="{BE732C47-3475-D5B0-2592-A526D33A66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514116" flipV="1">
            <a:off x="18800" y="5431399"/>
            <a:ext cx="1569237" cy="1365661"/>
          </a:xfrm>
          <a:prstGeom prst="rect">
            <a:avLst/>
          </a:prstGeom>
        </p:spPr>
      </p:pic>
      <p:pic>
        <p:nvPicPr>
          <p:cNvPr id="56" name="图形 55">
            <a:extLst>
              <a:ext uri="{FF2B5EF4-FFF2-40B4-BE49-F238E27FC236}">
                <a16:creationId xmlns:a16="http://schemas.microsoft.com/office/drawing/2014/main" id="{AA50A471-9093-E214-9690-D8429AC824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61484" y="4895088"/>
            <a:ext cx="455662" cy="50927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14D73993-9B12-FACF-1C15-39DEFDE9DAAF}"/>
              </a:ext>
            </a:extLst>
          </p:cNvPr>
          <p:cNvSpPr/>
          <p:nvPr/>
        </p:nvSpPr>
        <p:spPr>
          <a:xfrm>
            <a:off x="4728283" y="1390409"/>
            <a:ext cx="6812041" cy="4864100"/>
          </a:xfrm>
          <a:prstGeom prst="rect">
            <a:avLst/>
          </a:prstGeom>
          <a:solidFill>
            <a:srgbClr val="FEA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425E16A-7A8C-627A-422D-FB562A87B976}"/>
              </a:ext>
            </a:extLst>
          </p:cNvPr>
          <p:cNvGrpSpPr/>
          <p:nvPr/>
        </p:nvGrpSpPr>
        <p:grpSpPr>
          <a:xfrm>
            <a:off x="1044232" y="1906297"/>
            <a:ext cx="3462486" cy="3852897"/>
            <a:chOff x="949015" y="1170238"/>
            <a:chExt cx="3462486" cy="385289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BBB5ED0-A76D-92A5-F7CE-53E6EA3FE13F}"/>
                </a:ext>
              </a:extLst>
            </p:cNvPr>
            <p:cNvGrpSpPr/>
            <p:nvPr/>
          </p:nvGrpSpPr>
          <p:grpSpPr>
            <a:xfrm>
              <a:off x="949015" y="1170238"/>
              <a:ext cx="3462486" cy="1825371"/>
              <a:chOff x="915024" y="2039746"/>
              <a:chExt cx="3462486" cy="1825371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F878742-431B-426E-1A77-73334AD96628}"/>
                  </a:ext>
                </a:extLst>
              </p:cNvPr>
              <p:cNvSpPr txBox="1"/>
              <p:nvPr/>
            </p:nvSpPr>
            <p:spPr>
              <a:xfrm>
                <a:off x="915024" y="2604900"/>
                <a:ext cx="3462486" cy="12602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z="2000"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慈母手中线，游子身上衣。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临行密密缝，意恐迟迟归。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谁言寸草心，报得三春晖！</a:t>
                </a:r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98C741B7-302E-FE44-4223-C532312545A3}"/>
                  </a:ext>
                </a:extLst>
              </p:cNvPr>
              <p:cNvGrpSpPr/>
              <p:nvPr/>
            </p:nvGrpSpPr>
            <p:grpSpPr>
              <a:xfrm>
                <a:off x="1458588" y="2039746"/>
                <a:ext cx="2129605" cy="607089"/>
                <a:chOff x="3847667" y="1530806"/>
                <a:chExt cx="2129605" cy="607089"/>
              </a:xfrm>
            </p:grpSpPr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348FC80A-94C1-30A2-D482-E57D1E2B05D5}"/>
                    </a:ext>
                  </a:extLst>
                </p:cNvPr>
                <p:cNvSpPr txBox="1"/>
                <p:nvPr/>
              </p:nvSpPr>
              <p:spPr>
                <a:xfrm>
                  <a:off x="3847667" y="1530806"/>
                  <a:ext cx="1375586" cy="607089"/>
                </a:xfrm>
                <a:prstGeom prst="rect">
                  <a:avLst/>
                </a:prstGeom>
                <a:noFill/>
              </p:spPr>
              <p:txBody>
                <a:bodyPr vert="horz" wrap="square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2800" spc="130" dirty="0">
                      <a:solidFill>
                        <a:srgbClr val="E92F64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游子吟</a:t>
                  </a: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40D12926-8C20-07F0-6FC0-E420679710B2}"/>
                    </a:ext>
                  </a:extLst>
                </p:cNvPr>
                <p:cNvSpPr txBox="1"/>
                <p:nvPr/>
              </p:nvSpPr>
              <p:spPr>
                <a:xfrm>
                  <a:off x="4939809" y="1777099"/>
                  <a:ext cx="1037463" cy="312971"/>
                </a:xfrm>
                <a:prstGeom prst="rect">
                  <a:avLst/>
                </a:prstGeom>
                <a:noFill/>
              </p:spPr>
              <p:txBody>
                <a:bodyPr vert="horz" wrap="none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1200" spc="130" dirty="0">
                      <a:solidFill>
                        <a:schemeClr val="tx2"/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【</a:t>
                  </a:r>
                  <a:r>
                    <a:rPr lang="zh-CN" altLang="en-US" sz="1200" spc="130" dirty="0">
                      <a:solidFill>
                        <a:schemeClr val="tx2"/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唐</a:t>
                  </a:r>
                  <a:r>
                    <a:rPr lang="en-US" altLang="zh-CN" sz="1200" spc="130" dirty="0">
                      <a:solidFill>
                        <a:schemeClr val="tx2"/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】</a:t>
                  </a:r>
                  <a:r>
                    <a:rPr lang="zh-CN" altLang="en-US" sz="1200" spc="130" dirty="0">
                      <a:solidFill>
                        <a:schemeClr val="tx2"/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孟郊</a:t>
                  </a:r>
                </a:p>
              </p:txBody>
            </p: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FCEC34B-7418-C612-99E4-82980D268EAC}"/>
                </a:ext>
              </a:extLst>
            </p:cNvPr>
            <p:cNvGrpSpPr/>
            <p:nvPr/>
          </p:nvGrpSpPr>
          <p:grpSpPr>
            <a:xfrm>
              <a:off x="949015" y="3639808"/>
              <a:ext cx="3462486" cy="1383327"/>
              <a:chOff x="915024" y="2081680"/>
              <a:chExt cx="3462486" cy="1383327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F365AB7-9B84-ED1C-C858-F0D8D13CAB21}"/>
                  </a:ext>
                </a:extLst>
              </p:cNvPr>
              <p:cNvSpPr txBox="1"/>
              <p:nvPr/>
            </p:nvSpPr>
            <p:spPr>
              <a:xfrm>
                <a:off x="915024" y="2604900"/>
                <a:ext cx="3462486" cy="860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z="2000"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将母邗沟上，留家白邗阴。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tx2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月明闻杜宇，南北总关心。</a:t>
                </a:r>
              </a:p>
            </p:txBody>
          </p: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A89B216D-086A-0063-084F-BC002DA5DF3D}"/>
                  </a:ext>
                </a:extLst>
              </p:cNvPr>
              <p:cNvGrpSpPr/>
              <p:nvPr/>
            </p:nvGrpSpPr>
            <p:grpSpPr>
              <a:xfrm>
                <a:off x="1661898" y="2081680"/>
                <a:ext cx="2032057" cy="607089"/>
                <a:chOff x="4050977" y="1572740"/>
                <a:chExt cx="2032057" cy="607089"/>
              </a:xfrm>
            </p:grpSpPr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id="{BFC8F3D2-318C-5594-2364-38B6A668C667}"/>
                    </a:ext>
                  </a:extLst>
                </p:cNvPr>
                <p:cNvSpPr txBox="1"/>
                <p:nvPr/>
              </p:nvSpPr>
              <p:spPr>
                <a:xfrm>
                  <a:off x="4050977" y="1572740"/>
                  <a:ext cx="936154" cy="607089"/>
                </a:xfrm>
                <a:prstGeom prst="rect">
                  <a:avLst/>
                </a:prstGeom>
                <a:noFill/>
              </p:spPr>
              <p:txBody>
                <a:bodyPr vert="horz"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 spc="130">
                      <a:solidFill>
                        <a:srgbClr val="FF7C47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defRPr>
                  </a:lvl1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dirty="0">
                      <a:solidFill>
                        <a:srgbClr val="E92F64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十五</a:t>
                  </a:r>
                </a:p>
              </p:txBody>
            </p:sp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id="{AAAAEBE9-74C2-FB50-DE89-49ECA48D854A}"/>
                    </a:ext>
                  </a:extLst>
                </p:cNvPr>
                <p:cNvSpPr txBox="1"/>
                <p:nvPr/>
              </p:nvSpPr>
              <p:spPr>
                <a:xfrm>
                  <a:off x="4875011" y="1766035"/>
                  <a:ext cx="1208023" cy="312971"/>
                </a:xfrm>
                <a:prstGeom prst="rect">
                  <a:avLst/>
                </a:prstGeom>
                <a:noFill/>
              </p:spPr>
              <p:txBody>
                <a:bodyPr vert="horz" wrap="none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1200" spc="130" dirty="0">
                      <a:solidFill>
                        <a:schemeClr val="tx2"/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【</a:t>
                  </a:r>
                  <a:r>
                    <a:rPr lang="zh-CN" altLang="en-US" sz="1200" spc="130" dirty="0">
                      <a:solidFill>
                        <a:schemeClr val="tx2"/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宋</a:t>
                  </a:r>
                  <a:r>
                    <a:rPr lang="en-US" altLang="zh-CN" sz="1200" spc="130" dirty="0">
                      <a:solidFill>
                        <a:schemeClr val="tx2"/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】</a:t>
                  </a:r>
                  <a:r>
                    <a:rPr lang="zh-CN" altLang="en-US" sz="1200" spc="130" dirty="0">
                      <a:solidFill>
                        <a:schemeClr val="tx2"/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王安石</a:t>
                  </a:r>
                </a:p>
              </p:txBody>
            </p:sp>
          </p:grpSp>
        </p:grpSp>
      </p:grpSp>
      <p:sp>
        <p:nvSpPr>
          <p:cNvPr id="15" name="L 形 14">
            <a:extLst>
              <a:ext uri="{FF2B5EF4-FFF2-40B4-BE49-F238E27FC236}">
                <a16:creationId xmlns:a16="http://schemas.microsoft.com/office/drawing/2014/main" id="{88989044-6B6D-7C5C-9BE2-6FAF2DCACB23}"/>
              </a:ext>
            </a:extLst>
          </p:cNvPr>
          <p:cNvSpPr/>
          <p:nvPr/>
        </p:nvSpPr>
        <p:spPr>
          <a:xfrm rot="5400000">
            <a:off x="5064560" y="1749474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L 形 15">
            <a:extLst>
              <a:ext uri="{FF2B5EF4-FFF2-40B4-BE49-F238E27FC236}">
                <a16:creationId xmlns:a16="http://schemas.microsoft.com/office/drawing/2014/main" id="{28713E1F-32D2-1577-7180-86A6261E6AE3}"/>
              </a:ext>
            </a:extLst>
          </p:cNvPr>
          <p:cNvSpPr/>
          <p:nvPr/>
        </p:nvSpPr>
        <p:spPr>
          <a:xfrm rot="16200000">
            <a:off x="10866523" y="5642971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C39AFC4-6A29-A1E5-77D0-D9E49A81AB19}"/>
              </a:ext>
            </a:extLst>
          </p:cNvPr>
          <p:cNvGrpSpPr/>
          <p:nvPr/>
        </p:nvGrpSpPr>
        <p:grpSpPr>
          <a:xfrm rot="20774833">
            <a:off x="10872965" y="4886873"/>
            <a:ext cx="1474852" cy="1890276"/>
            <a:chOff x="7294337" y="1705007"/>
            <a:chExt cx="3149215" cy="4297000"/>
          </a:xfrm>
          <a:solidFill>
            <a:srgbClr val="E92F64"/>
          </a:solidFill>
        </p:grpSpPr>
        <p:pic>
          <p:nvPicPr>
            <p:cNvPr id="58" name="图形 57">
              <a:extLst>
                <a:ext uri="{FF2B5EF4-FFF2-40B4-BE49-F238E27FC236}">
                  <a16:creationId xmlns:a16="http://schemas.microsoft.com/office/drawing/2014/main" id="{E8C8DF93-0C9A-E7C5-FD8A-3E585B780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975362">
              <a:off x="8287961" y="1705007"/>
              <a:ext cx="2155591" cy="4297000"/>
            </a:xfrm>
            <a:prstGeom prst="rect">
              <a:avLst/>
            </a:prstGeom>
          </p:spPr>
        </p:pic>
        <p:pic>
          <p:nvPicPr>
            <p:cNvPr id="59" name="图形 58">
              <a:extLst>
                <a:ext uri="{FF2B5EF4-FFF2-40B4-BE49-F238E27FC236}">
                  <a16:creationId xmlns:a16="http://schemas.microsoft.com/office/drawing/2014/main" id="{DFACAA58-7C33-BAF6-B437-C832273C4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 rot="20907707">
              <a:off x="7294337" y="2958241"/>
              <a:ext cx="1760252" cy="3035399"/>
            </a:xfrm>
            <a:prstGeom prst="rect">
              <a:avLst/>
            </a:prstGeom>
          </p:spPr>
        </p:pic>
      </p:grpSp>
      <p:pic>
        <p:nvPicPr>
          <p:cNvPr id="61" name="图片 60">
            <a:extLst>
              <a:ext uri="{FF2B5EF4-FFF2-40B4-BE49-F238E27FC236}">
                <a16:creationId xmlns:a16="http://schemas.microsoft.com/office/drawing/2014/main" id="{F954762D-A44E-EDFD-1620-A3B72AB2296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9" b="13570"/>
          <a:stretch/>
        </p:blipFill>
        <p:spPr>
          <a:xfrm>
            <a:off x="5153558" y="1862713"/>
            <a:ext cx="6097389" cy="4183208"/>
          </a:xfrm>
          <a:prstGeom prst="rect">
            <a:avLst/>
          </a:prstGeom>
        </p:spPr>
      </p:pic>
      <p:pic>
        <p:nvPicPr>
          <p:cNvPr id="65" name="图形 64">
            <a:extLst>
              <a:ext uri="{FF2B5EF4-FFF2-40B4-BE49-F238E27FC236}">
                <a16:creationId xmlns:a16="http://schemas.microsoft.com/office/drawing/2014/main" id="{958A9B00-CE0E-71EE-0F82-017C9956B48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151322">
            <a:off x="10880427" y="1421877"/>
            <a:ext cx="550734" cy="107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2765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思源黑体 CN Medium"/>
        <a:ea typeface="思源黑体 CN Heavy"/>
        <a:cs typeface=""/>
      </a:majorFont>
      <a:minorFont>
        <a:latin typeface="思源黑体 CN Medium"/>
        <a:ea typeface="思源黑体 CN Heavy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1103</Words>
  <Application>Microsoft Office PowerPoint</Application>
  <PresentationFormat>宽屏</PresentationFormat>
  <Paragraphs>135</Paragraphs>
  <Slides>16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思源黑体 CN Heavy</vt:lpstr>
      <vt:lpstr>阿里巴巴普惠体 2.0 55 Regular</vt:lpstr>
      <vt:lpstr>微软雅黑</vt:lpstr>
      <vt:lpstr>思源黑体 CN Normal</vt:lpstr>
      <vt:lpstr>思源黑体 CN Light</vt:lpstr>
      <vt:lpstr>阿里巴巴普惠体 2.0 65 Medium</vt:lpstr>
      <vt:lpstr>思源黑体 CN Medium</vt:lpstr>
      <vt:lpstr>Arial</vt:lpstr>
      <vt:lpstr>HarmonyOS Sans SC Light</vt:lpstr>
      <vt:lpstr>等线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唯有母爱不可辜负——母亲节主题班会ppt模板</dc:title>
  <dc:creator>宾入PPT</dc:creator>
  <cp:keywords>51PPT模板网，www.51pptmoban.com</cp:keywords>
  <dc:description>51PPT模板网，幻灯片演示模板及素材免费下载！_x000d_
51PPT模板网 唯一访问网址：www.51pptmoban.com</dc:description>
  <cp:lastModifiedBy>Power user</cp:lastModifiedBy>
  <cp:revision>15</cp:revision>
  <dcterms:created xsi:type="dcterms:W3CDTF">2023-04-30T12:29:49Z</dcterms:created>
  <dcterms:modified xsi:type="dcterms:W3CDTF">2023-05-09T15:08:42Z</dcterms:modified>
</cp:coreProperties>
</file>