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92" r:id="rId3"/>
    <p:sldId id="293" r:id="rId4"/>
    <p:sldId id="294" r:id="rId5"/>
    <p:sldId id="295" r:id="rId6"/>
    <p:sldId id="296" r:id="rId7"/>
    <p:sldId id="298" r:id="rId8"/>
    <p:sldId id="299" r:id="rId9"/>
    <p:sldId id="297" r:id="rId10"/>
    <p:sldId id="300" r:id="rId11"/>
    <p:sldId id="301" r:id="rId12"/>
    <p:sldId id="302" r:id="rId13"/>
    <p:sldId id="305" r:id="rId14"/>
    <p:sldId id="303" r:id="rId15"/>
    <p:sldId id="306" r:id="rId16"/>
    <p:sldId id="307" r:id="rId17"/>
    <p:sldId id="308" r:id="rId18"/>
    <p:sldId id="310" r:id="rId19"/>
    <p:sldId id="309" r:id="rId20"/>
    <p:sldId id="311" r:id="rId21"/>
    <p:sldId id="312" r:id="rId22"/>
    <p:sldId id="314" r:id="rId23"/>
    <p:sldId id="315" r:id="rId24"/>
    <p:sldId id="337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6B46"/>
    <a:srgbClr val="80AA6E"/>
    <a:srgbClr val="618717"/>
    <a:srgbClr val="6B8958"/>
    <a:srgbClr val="216B4A"/>
    <a:srgbClr val="65A27E"/>
    <a:srgbClr val="EC9D97"/>
    <a:srgbClr val="F2BEBA"/>
    <a:srgbClr val="E1E1E1"/>
    <a:srgbClr val="F16D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1" autoAdjust="0"/>
    <p:restoredTop sz="95101" autoAdjust="0"/>
  </p:normalViewPr>
  <p:slideViewPr>
    <p:cSldViewPr snapToGrid="0">
      <p:cViewPr varScale="1">
        <p:scale>
          <a:sx n="71" d="100"/>
          <a:sy n="71" d="100"/>
        </p:scale>
        <p:origin x="96" y="552"/>
      </p:cViewPr>
      <p:guideLst>
        <p:guide pos="3840"/>
        <p:guide orient="horz" pos="216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331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23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466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477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50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166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879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98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77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959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79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288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4944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47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899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 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619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009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7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97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53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563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099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042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B02A3DD-D72A-EED9-D8CD-F60AC14A6507}"/>
              </a:ext>
            </a:extLst>
          </p:cNvPr>
          <p:cNvSpPr txBox="1"/>
          <p:nvPr userDrawn="1"/>
        </p:nvSpPr>
        <p:spPr>
          <a:xfrm>
            <a:off x="1169099" y="294962"/>
            <a:ext cx="1040701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 演示模板及素材免费下载！</a:t>
            </a:r>
          </a:p>
          <a:p>
            <a:r>
              <a:rPr lang="zh-CN" altLang="en-US" sz="100" dirty="0"/>
              <a:t>51PPT模板网 唯一访问网址：</a:t>
            </a:r>
            <a:r>
              <a:rPr lang="zh-CN" altLang="en-US" sz="100" dirty="0">
                <a:hlinkClick r:id="rId2"/>
              </a:rPr>
              <a:t>www.5 1p</a:t>
            </a:r>
            <a:r>
              <a:rPr lang="zh-CN" altLang="en-US" sz="100" dirty="0"/>
              <a:t> ptmoban.com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5D54BC4-5D9A-AE20-DDC0-D9F3440C46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2" y="4592"/>
            <a:ext cx="4985586" cy="1746945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46C70CE-177D-44D1-4935-E27C61CC68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6963631" y="5105400"/>
            <a:ext cx="5042314" cy="1752599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701342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50810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9785985" cy="3429000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9" name="图片 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1976120" y="3371850"/>
            <a:ext cx="10029825" cy="3486150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2191067" y="1600631"/>
            <a:ext cx="78098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极简清新总结汇报</a:t>
            </a:r>
          </a:p>
        </p:txBody>
      </p:sp>
      <p:sp>
        <p:nvSpPr>
          <p:cNvPr id="19" name="Shape 6922"/>
          <p:cNvSpPr/>
          <p:nvPr/>
        </p:nvSpPr>
        <p:spPr>
          <a:xfrm>
            <a:off x="3488282" y="3883365"/>
            <a:ext cx="5215436" cy="600164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9D9DF4D-2F70-EE8A-3D40-B2C0320D7D53}"/>
              </a:ext>
            </a:extLst>
          </p:cNvPr>
          <p:cNvGrpSpPr/>
          <p:nvPr/>
        </p:nvGrpSpPr>
        <p:grpSpPr>
          <a:xfrm>
            <a:off x="2362200" y="2900364"/>
            <a:ext cx="7541305" cy="871129"/>
            <a:chOff x="2362200" y="2900364"/>
            <a:chExt cx="7541305" cy="87112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E2A74F-5A45-5E0E-9621-8CCB509DAE06}"/>
                </a:ext>
              </a:extLst>
            </p:cNvPr>
            <p:cNvSpPr/>
            <p:nvPr/>
          </p:nvSpPr>
          <p:spPr>
            <a:xfrm>
              <a:off x="2365829" y="3610774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 w="25400">
              <a:solidFill>
                <a:srgbClr val="6B895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08438F-D15C-565F-DBA6-0D9B874A173A}"/>
                </a:ext>
              </a:extLst>
            </p:cNvPr>
            <p:cNvSpPr/>
            <p:nvPr/>
          </p:nvSpPr>
          <p:spPr>
            <a:xfrm>
              <a:off x="2365829" y="3530395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>
              <a:solidFill>
                <a:srgbClr val="6B8958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B92EACC-9319-25BE-5A93-ADF0433538F3}"/>
                </a:ext>
              </a:extLst>
            </p:cNvPr>
            <p:cNvSpPr/>
            <p:nvPr/>
          </p:nvSpPr>
          <p:spPr>
            <a:xfrm>
              <a:off x="2365829" y="2902421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 w="25400">
              <a:solidFill>
                <a:srgbClr val="6B895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A0D31CD-DD98-5E44-A7EC-5FFC1BE303DA}"/>
                </a:ext>
              </a:extLst>
            </p:cNvPr>
            <p:cNvSpPr/>
            <p:nvPr/>
          </p:nvSpPr>
          <p:spPr>
            <a:xfrm>
              <a:off x="2362200" y="2900364"/>
              <a:ext cx="76257" cy="716755"/>
            </a:xfrm>
            <a:custGeom>
              <a:avLst/>
              <a:gdLst>
                <a:gd name="connsiteX0" fmla="*/ 9525 w 85772"/>
                <a:gd name="connsiteY0" fmla="*/ 0 h 733425"/>
                <a:gd name="connsiteX1" fmla="*/ 85725 w 85772"/>
                <a:gd name="connsiteY1" fmla="*/ 400050 h 733425"/>
                <a:gd name="connsiteX2" fmla="*/ 0 w 85772"/>
                <a:gd name="connsiteY2" fmla="*/ 733425 h 733425"/>
                <a:gd name="connsiteX0" fmla="*/ 19050 w 85786"/>
                <a:gd name="connsiteY0" fmla="*/ 0 h 697706"/>
                <a:gd name="connsiteX1" fmla="*/ 85725 w 85786"/>
                <a:gd name="connsiteY1" fmla="*/ 364331 h 697706"/>
                <a:gd name="connsiteX2" fmla="*/ 0 w 85786"/>
                <a:gd name="connsiteY2" fmla="*/ 697706 h 697706"/>
                <a:gd name="connsiteX0" fmla="*/ 16668 w 85782"/>
                <a:gd name="connsiteY0" fmla="*/ 0 h 709612"/>
                <a:gd name="connsiteX1" fmla="*/ 85725 w 85782"/>
                <a:gd name="connsiteY1" fmla="*/ 376237 h 709612"/>
                <a:gd name="connsiteX2" fmla="*/ 0 w 85782"/>
                <a:gd name="connsiteY2" fmla="*/ 709612 h 709612"/>
                <a:gd name="connsiteX0" fmla="*/ 7143 w 76257"/>
                <a:gd name="connsiteY0" fmla="*/ 0 h 716755"/>
                <a:gd name="connsiteX1" fmla="*/ 76200 w 76257"/>
                <a:gd name="connsiteY1" fmla="*/ 376237 h 716755"/>
                <a:gd name="connsiteX2" fmla="*/ 0 w 76257"/>
                <a:gd name="connsiteY2" fmla="*/ 716755 h 71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57" h="716755">
                  <a:moveTo>
                    <a:pt x="7143" y="0"/>
                  </a:moveTo>
                  <a:cubicBezTo>
                    <a:pt x="46037" y="138906"/>
                    <a:pt x="77788" y="254000"/>
                    <a:pt x="76200" y="376237"/>
                  </a:cubicBezTo>
                  <a:cubicBezTo>
                    <a:pt x="74613" y="498475"/>
                    <a:pt x="42069" y="611186"/>
                    <a:pt x="0" y="716755"/>
                  </a:cubicBezTo>
                </a:path>
              </a:pathLst>
            </a:custGeom>
            <a:noFill/>
            <a:ln>
              <a:solidFill>
                <a:srgbClr val="6B8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A11AC27-8B4D-CF47-F12D-ED461D0E3464}"/>
                </a:ext>
              </a:extLst>
            </p:cNvPr>
            <p:cNvSpPr/>
            <p:nvPr/>
          </p:nvSpPr>
          <p:spPr>
            <a:xfrm rot="185007" flipH="1">
              <a:off x="9755250" y="3025717"/>
              <a:ext cx="148255" cy="716755"/>
            </a:xfrm>
            <a:custGeom>
              <a:avLst/>
              <a:gdLst>
                <a:gd name="connsiteX0" fmla="*/ 9525 w 85772"/>
                <a:gd name="connsiteY0" fmla="*/ 0 h 733425"/>
                <a:gd name="connsiteX1" fmla="*/ 85725 w 85772"/>
                <a:gd name="connsiteY1" fmla="*/ 400050 h 733425"/>
                <a:gd name="connsiteX2" fmla="*/ 0 w 85772"/>
                <a:gd name="connsiteY2" fmla="*/ 733425 h 733425"/>
                <a:gd name="connsiteX0" fmla="*/ 19050 w 85786"/>
                <a:gd name="connsiteY0" fmla="*/ 0 h 697706"/>
                <a:gd name="connsiteX1" fmla="*/ 85725 w 85786"/>
                <a:gd name="connsiteY1" fmla="*/ 364331 h 697706"/>
                <a:gd name="connsiteX2" fmla="*/ 0 w 85786"/>
                <a:gd name="connsiteY2" fmla="*/ 697706 h 697706"/>
                <a:gd name="connsiteX0" fmla="*/ 16668 w 85782"/>
                <a:gd name="connsiteY0" fmla="*/ 0 h 709612"/>
                <a:gd name="connsiteX1" fmla="*/ 85725 w 85782"/>
                <a:gd name="connsiteY1" fmla="*/ 376237 h 709612"/>
                <a:gd name="connsiteX2" fmla="*/ 0 w 85782"/>
                <a:gd name="connsiteY2" fmla="*/ 709612 h 709612"/>
                <a:gd name="connsiteX0" fmla="*/ 7143 w 76257"/>
                <a:gd name="connsiteY0" fmla="*/ 0 h 716755"/>
                <a:gd name="connsiteX1" fmla="*/ 76200 w 76257"/>
                <a:gd name="connsiteY1" fmla="*/ 376237 h 716755"/>
                <a:gd name="connsiteX2" fmla="*/ 0 w 76257"/>
                <a:gd name="connsiteY2" fmla="*/ 716755 h 71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57" h="716755">
                  <a:moveTo>
                    <a:pt x="7143" y="0"/>
                  </a:moveTo>
                  <a:cubicBezTo>
                    <a:pt x="46037" y="138906"/>
                    <a:pt x="77788" y="254000"/>
                    <a:pt x="76200" y="376237"/>
                  </a:cubicBezTo>
                  <a:cubicBezTo>
                    <a:pt x="74613" y="498475"/>
                    <a:pt x="42069" y="611186"/>
                    <a:pt x="0" y="716755"/>
                  </a:cubicBezTo>
                </a:path>
              </a:pathLst>
            </a:custGeom>
            <a:noFill/>
            <a:ln>
              <a:solidFill>
                <a:srgbClr val="6B8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6365FB-25CE-5F11-4235-AFA00C8C0D93}"/>
                </a:ext>
              </a:extLst>
            </p:cNvPr>
            <p:cNvSpPr/>
            <p:nvPr/>
          </p:nvSpPr>
          <p:spPr>
            <a:xfrm>
              <a:off x="2365829" y="2968314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>
              <a:solidFill>
                <a:srgbClr val="6B8958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3316231" y="3175012"/>
            <a:ext cx="555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8958"/>
                </a:solidFill>
              </a:rPr>
              <a:t>小清新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矢量叶子 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工作总结 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工作汇报 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文艺风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E8F68F2-4172-A0BF-E3DA-2F1817B8A5C0}"/>
              </a:ext>
            </a:extLst>
          </p:cNvPr>
          <p:cNvGrpSpPr/>
          <p:nvPr/>
        </p:nvGrpSpPr>
        <p:grpSpPr>
          <a:xfrm>
            <a:off x="3837375" y="4974524"/>
            <a:ext cx="4517250" cy="342544"/>
            <a:chOff x="4289813" y="5868701"/>
            <a:chExt cx="2438554" cy="34254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1BF063-1259-1595-6A24-6306153A1F2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C7EEBF3-1002-8400-85CD-0797127A4AF2}"/>
                </a:ext>
              </a:extLst>
            </p:cNvPr>
            <p:cNvSpPr txBox="1"/>
            <p:nvPr/>
          </p:nvSpPr>
          <p:spPr>
            <a:xfrm>
              <a:off x="5533723" y="5872691"/>
              <a:ext cx="1194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2023.05.11</a:t>
              </a:r>
              <a:endParaRPr lang="zh-CN" altLang="en-US" sz="1600" dirty="0">
                <a:solidFill>
                  <a:srgbClr val="6B895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0BAF770-357E-207E-3BE2-AB13F98FFE34}"/>
              </a:ext>
            </a:extLst>
          </p:cNvPr>
          <p:cNvSpPr/>
          <p:nvPr/>
        </p:nvSpPr>
        <p:spPr>
          <a:xfrm>
            <a:off x="2543175" y="2021840"/>
            <a:ext cx="2134870" cy="30727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C9078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29A7DE1-AD6E-56D2-4C3E-B25CF6EA6A0E}"/>
              </a:ext>
            </a:extLst>
          </p:cNvPr>
          <p:cNvSpPr/>
          <p:nvPr/>
        </p:nvSpPr>
        <p:spPr>
          <a:xfrm>
            <a:off x="2543175" y="2021840"/>
            <a:ext cx="2134870" cy="570230"/>
          </a:xfrm>
          <a:prstGeom prst="rect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30CBCC7-B429-2C50-4B81-DACC67946580}"/>
              </a:ext>
            </a:extLst>
          </p:cNvPr>
          <p:cNvSpPr/>
          <p:nvPr/>
        </p:nvSpPr>
        <p:spPr>
          <a:xfrm>
            <a:off x="5036185" y="2021840"/>
            <a:ext cx="2134870" cy="30727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C9078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F523172-3371-A156-A2A5-2EA7310894E4}"/>
              </a:ext>
            </a:extLst>
          </p:cNvPr>
          <p:cNvSpPr/>
          <p:nvPr/>
        </p:nvSpPr>
        <p:spPr>
          <a:xfrm>
            <a:off x="5036185" y="2021840"/>
            <a:ext cx="2134870" cy="570230"/>
          </a:xfrm>
          <a:prstGeom prst="rect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D7C5389-AC9A-2921-C93E-BD4DC36A2433}"/>
              </a:ext>
            </a:extLst>
          </p:cNvPr>
          <p:cNvSpPr/>
          <p:nvPr/>
        </p:nvSpPr>
        <p:spPr>
          <a:xfrm>
            <a:off x="7491730" y="2021840"/>
            <a:ext cx="2134870" cy="307276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C9078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7E1C48-C124-EEED-A41B-37250731E859}"/>
              </a:ext>
            </a:extLst>
          </p:cNvPr>
          <p:cNvSpPr/>
          <p:nvPr/>
        </p:nvSpPr>
        <p:spPr>
          <a:xfrm>
            <a:off x="7491730" y="2021840"/>
            <a:ext cx="2134870" cy="570230"/>
          </a:xfrm>
          <a:prstGeom prst="rect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6F74385-DF56-F86F-DDA2-4AE325450DD6}"/>
              </a:ext>
            </a:extLst>
          </p:cNvPr>
          <p:cNvGrpSpPr/>
          <p:nvPr/>
        </p:nvGrpSpPr>
        <p:grpSpPr>
          <a:xfrm>
            <a:off x="2721299" y="2192710"/>
            <a:ext cx="1850701" cy="1977174"/>
            <a:chOff x="232165" y="1880595"/>
            <a:chExt cx="1594979" cy="197717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F98FED-0007-D08A-EEA4-4B31C0F556F1}"/>
                </a:ext>
              </a:extLst>
            </p:cNvPr>
            <p:cNvSpPr txBox="1"/>
            <p:nvPr/>
          </p:nvSpPr>
          <p:spPr>
            <a:xfrm>
              <a:off x="232165" y="2538369"/>
              <a:ext cx="1594979" cy="1319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6C4E787-0D64-F0C3-F669-C0C3251C52EE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DA7224B-4008-50CD-3617-0A7889FE0BE9}"/>
              </a:ext>
            </a:extLst>
          </p:cNvPr>
          <p:cNvGrpSpPr/>
          <p:nvPr/>
        </p:nvGrpSpPr>
        <p:grpSpPr>
          <a:xfrm>
            <a:off x="5192509" y="2192710"/>
            <a:ext cx="1850701" cy="2181268"/>
            <a:chOff x="232165" y="1880595"/>
            <a:chExt cx="1594979" cy="218126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F42B019-BC65-E96D-E2DF-1EE279F8D51C}"/>
                </a:ext>
              </a:extLst>
            </p:cNvPr>
            <p:cNvSpPr txBox="1"/>
            <p:nvPr/>
          </p:nvSpPr>
          <p:spPr>
            <a:xfrm>
              <a:off x="232165" y="2538369"/>
              <a:ext cx="1594979" cy="15234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 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  <a:endPara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E203E53-D2F6-9FC2-FF81-F2F69B30D37D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DFD86D8-A741-BEF8-681F-A72A5F9144C9}"/>
              </a:ext>
            </a:extLst>
          </p:cNvPr>
          <p:cNvGrpSpPr/>
          <p:nvPr/>
        </p:nvGrpSpPr>
        <p:grpSpPr>
          <a:xfrm>
            <a:off x="7633814" y="2192710"/>
            <a:ext cx="1850701" cy="1977174"/>
            <a:chOff x="232165" y="1880595"/>
            <a:chExt cx="1594979" cy="197717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23FFDE9-9474-04B3-B5F7-4286B097100F}"/>
                </a:ext>
              </a:extLst>
            </p:cNvPr>
            <p:cNvSpPr txBox="1"/>
            <p:nvPr/>
          </p:nvSpPr>
          <p:spPr>
            <a:xfrm>
              <a:off x="232165" y="2538369"/>
              <a:ext cx="1594979" cy="1319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69E117-A5F9-5BE9-E82A-64FFD83E504B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3023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398CA12-AD02-D75E-4555-9FB2BD55238C}"/>
              </a:ext>
            </a:extLst>
          </p:cNvPr>
          <p:cNvCxnSpPr/>
          <p:nvPr/>
        </p:nvCxnSpPr>
        <p:spPr>
          <a:xfrm flipV="1">
            <a:off x="2541905" y="2383155"/>
            <a:ext cx="387985" cy="2540"/>
          </a:xfrm>
          <a:prstGeom prst="line">
            <a:avLst/>
          </a:prstGeom>
          <a:ln w="19050">
            <a:solidFill>
              <a:srgbClr val="80AA6E"/>
            </a:solidFill>
          </a:ln>
        </p:spPr>
        <p:style>
          <a:lnRef idx="1">
            <a:srgbClr val="F392A9"/>
          </a:lnRef>
          <a:fillRef idx="0">
            <a:srgbClr val="F392A9"/>
          </a:fillRef>
          <a:effectRef idx="0">
            <a:srgbClr val="F392A9"/>
          </a:effectRef>
          <a:fontRef idx="minor">
            <a:sysClr val="windowText" lastClr="000000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EE5EC21-98DF-5C46-AAB6-751E2CC33216}"/>
              </a:ext>
            </a:extLst>
          </p:cNvPr>
          <p:cNvCxnSpPr/>
          <p:nvPr/>
        </p:nvCxnSpPr>
        <p:spPr>
          <a:xfrm flipV="1">
            <a:off x="2503170" y="4131310"/>
            <a:ext cx="387985" cy="2540"/>
          </a:xfrm>
          <a:prstGeom prst="line">
            <a:avLst/>
          </a:prstGeom>
          <a:ln w="19050">
            <a:solidFill>
              <a:srgbClr val="516B46"/>
            </a:solidFill>
          </a:ln>
        </p:spPr>
        <p:style>
          <a:lnRef idx="1">
            <a:srgbClr val="F392A9"/>
          </a:lnRef>
          <a:fillRef idx="0">
            <a:srgbClr val="F392A9"/>
          </a:fillRef>
          <a:effectRef idx="0">
            <a:srgbClr val="F392A9"/>
          </a:effectRef>
          <a:fontRef idx="minor">
            <a:sysClr val="windowText" lastClr="000000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9B890B9-B6CA-995B-E56B-C37F51E5DB46}"/>
              </a:ext>
            </a:extLst>
          </p:cNvPr>
          <p:cNvCxnSpPr/>
          <p:nvPr/>
        </p:nvCxnSpPr>
        <p:spPr>
          <a:xfrm flipV="1">
            <a:off x="7738745" y="2383155"/>
            <a:ext cx="387985" cy="2540"/>
          </a:xfrm>
          <a:prstGeom prst="line">
            <a:avLst/>
          </a:prstGeom>
          <a:ln w="19050">
            <a:solidFill>
              <a:srgbClr val="516B46"/>
            </a:solidFill>
          </a:ln>
        </p:spPr>
        <p:style>
          <a:lnRef idx="1">
            <a:srgbClr val="F392A9"/>
          </a:lnRef>
          <a:fillRef idx="0">
            <a:srgbClr val="F392A9"/>
          </a:fillRef>
          <a:effectRef idx="0">
            <a:srgbClr val="F392A9"/>
          </a:effectRef>
          <a:fontRef idx="minor">
            <a:sysClr val="windowText" lastClr="000000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6912E49-96A7-4A91-678C-552767B1A15D}"/>
              </a:ext>
            </a:extLst>
          </p:cNvPr>
          <p:cNvCxnSpPr/>
          <p:nvPr/>
        </p:nvCxnSpPr>
        <p:spPr>
          <a:xfrm flipV="1">
            <a:off x="7738745" y="4131310"/>
            <a:ext cx="387985" cy="2540"/>
          </a:xfrm>
          <a:prstGeom prst="line">
            <a:avLst/>
          </a:prstGeom>
          <a:ln w="19050">
            <a:solidFill>
              <a:srgbClr val="80AA6E"/>
            </a:solidFill>
          </a:ln>
        </p:spPr>
        <p:style>
          <a:lnRef idx="1">
            <a:srgbClr val="F392A9"/>
          </a:lnRef>
          <a:fillRef idx="0">
            <a:srgbClr val="F392A9"/>
          </a:fillRef>
          <a:effectRef idx="0">
            <a:srgbClr val="F392A9"/>
          </a:effectRef>
          <a:fontRef idx="minor">
            <a:sysClr val="windowText" lastClr="000000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D0518701-024C-4782-4143-B4F6C6AEAB1C}"/>
              </a:ext>
            </a:extLst>
          </p:cNvPr>
          <p:cNvSpPr/>
          <p:nvPr/>
        </p:nvSpPr>
        <p:spPr>
          <a:xfrm>
            <a:off x="1376680" y="2123440"/>
            <a:ext cx="870585" cy="8705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63">
            <a:extLst>
              <a:ext uri="{FF2B5EF4-FFF2-40B4-BE49-F238E27FC236}">
                <a16:creationId xmlns:a16="http://schemas.microsoft.com/office/drawing/2014/main" id="{531F2E25-A76A-7325-91AB-D251F7FC87FC}"/>
              </a:ext>
            </a:extLst>
          </p:cNvPr>
          <p:cNvSpPr>
            <a:spLocks noEditPoints="1"/>
          </p:cNvSpPr>
          <p:nvPr/>
        </p:nvSpPr>
        <p:spPr bwMode="auto">
          <a:xfrm>
            <a:off x="1578610" y="2291715"/>
            <a:ext cx="466725" cy="534035"/>
          </a:xfrm>
          <a:custGeom>
            <a:avLst/>
            <a:gdLst>
              <a:gd name="T0" fmla="*/ 17 w 114"/>
              <a:gd name="T1" fmla="*/ 130 h 130"/>
              <a:gd name="T2" fmla="*/ 0 w 114"/>
              <a:gd name="T3" fmla="*/ 70 h 130"/>
              <a:gd name="T4" fmla="*/ 48 w 114"/>
              <a:gd name="T5" fmla="*/ 42 h 130"/>
              <a:gd name="T6" fmla="*/ 48 w 114"/>
              <a:gd name="T7" fmla="*/ 130 h 130"/>
              <a:gd name="T8" fmla="*/ 24 w 114"/>
              <a:gd name="T9" fmla="*/ 27 h 130"/>
              <a:gd name="T10" fmla="*/ 28 w 114"/>
              <a:gd name="T11" fmla="*/ 31 h 130"/>
              <a:gd name="T12" fmla="*/ 33 w 114"/>
              <a:gd name="T13" fmla="*/ 33 h 130"/>
              <a:gd name="T14" fmla="*/ 48 w 114"/>
              <a:gd name="T15" fmla="*/ 31 h 130"/>
              <a:gd name="T16" fmla="*/ 48 w 114"/>
              <a:gd name="T17" fmla="*/ 37 h 130"/>
              <a:gd name="T18" fmla="*/ 48 w 114"/>
              <a:gd name="T19" fmla="*/ 37 h 130"/>
              <a:gd name="T20" fmla="*/ 48 w 114"/>
              <a:gd name="T21" fmla="*/ 37 h 130"/>
              <a:gd name="T22" fmla="*/ 33 w 114"/>
              <a:gd name="T23" fmla="*/ 37 h 130"/>
              <a:gd name="T24" fmla="*/ 24 w 114"/>
              <a:gd name="T25" fmla="*/ 35 h 130"/>
              <a:gd name="T26" fmla="*/ 17 w 114"/>
              <a:gd name="T27" fmla="*/ 24 h 130"/>
              <a:gd name="T28" fmla="*/ 17 w 114"/>
              <a:gd name="T29" fmla="*/ 15 h 130"/>
              <a:gd name="T30" fmla="*/ 20 w 114"/>
              <a:gd name="T31" fmla="*/ 0 h 130"/>
              <a:gd name="T32" fmla="*/ 29 w 114"/>
              <a:gd name="T33" fmla="*/ 2 h 130"/>
              <a:gd name="T34" fmla="*/ 44 w 114"/>
              <a:gd name="T35" fmla="*/ 9 h 130"/>
              <a:gd name="T36" fmla="*/ 51 w 114"/>
              <a:gd name="T37" fmla="*/ 15 h 130"/>
              <a:gd name="T38" fmla="*/ 50 w 114"/>
              <a:gd name="T39" fmla="*/ 20 h 130"/>
              <a:gd name="T40" fmla="*/ 48 w 114"/>
              <a:gd name="T41" fmla="*/ 27 h 130"/>
              <a:gd name="T42" fmla="*/ 24 w 114"/>
              <a:gd name="T43" fmla="*/ 27 h 130"/>
              <a:gd name="T44" fmla="*/ 51 w 114"/>
              <a:gd name="T45" fmla="*/ 33 h 130"/>
              <a:gd name="T46" fmla="*/ 51 w 114"/>
              <a:gd name="T47" fmla="*/ 35 h 130"/>
              <a:gd name="T48" fmla="*/ 62 w 114"/>
              <a:gd name="T49" fmla="*/ 33 h 130"/>
              <a:gd name="T50" fmla="*/ 62 w 114"/>
              <a:gd name="T51" fmla="*/ 33 h 130"/>
              <a:gd name="T52" fmla="*/ 59 w 114"/>
              <a:gd name="T53" fmla="*/ 16 h 130"/>
              <a:gd name="T54" fmla="*/ 59 w 114"/>
              <a:gd name="T55" fmla="*/ 16 h 130"/>
              <a:gd name="T56" fmla="*/ 59 w 114"/>
              <a:gd name="T57" fmla="*/ 16 h 130"/>
              <a:gd name="T58" fmla="*/ 55 w 114"/>
              <a:gd name="T59" fmla="*/ 16 h 130"/>
              <a:gd name="T60" fmla="*/ 53 w 114"/>
              <a:gd name="T61" fmla="*/ 16 h 130"/>
              <a:gd name="T62" fmla="*/ 53 w 114"/>
              <a:gd name="T63" fmla="*/ 16 h 130"/>
              <a:gd name="T64" fmla="*/ 51 w 114"/>
              <a:gd name="T65" fmla="*/ 33 h 130"/>
              <a:gd name="T66" fmla="*/ 66 w 114"/>
              <a:gd name="T67" fmla="*/ 31 h 130"/>
              <a:gd name="T68" fmla="*/ 79 w 114"/>
              <a:gd name="T69" fmla="*/ 33 h 130"/>
              <a:gd name="T70" fmla="*/ 84 w 114"/>
              <a:gd name="T71" fmla="*/ 31 h 130"/>
              <a:gd name="T72" fmla="*/ 88 w 114"/>
              <a:gd name="T73" fmla="*/ 27 h 130"/>
              <a:gd name="T74" fmla="*/ 66 w 114"/>
              <a:gd name="T75" fmla="*/ 27 h 130"/>
              <a:gd name="T76" fmla="*/ 66 w 114"/>
              <a:gd name="T77" fmla="*/ 24 h 130"/>
              <a:gd name="T78" fmla="*/ 64 w 114"/>
              <a:gd name="T79" fmla="*/ 18 h 130"/>
              <a:gd name="T80" fmla="*/ 62 w 114"/>
              <a:gd name="T81" fmla="*/ 13 h 130"/>
              <a:gd name="T82" fmla="*/ 77 w 114"/>
              <a:gd name="T83" fmla="*/ 4 h 130"/>
              <a:gd name="T84" fmla="*/ 92 w 114"/>
              <a:gd name="T85" fmla="*/ 0 h 130"/>
              <a:gd name="T86" fmla="*/ 95 w 114"/>
              <a:gd name="T87" fmla="*/ 7 h 130"/>
              <a:gd name="T88" fmla="*/ 95 w 114"/>
              <a:gd name="T89" fmla="*/ 15 h 130"/>
              <a:gd name="T90" fmla="*/ 94 w 114"/>
              <a:gd name="T91" fmla="*/ 29 h 130"/>
              <a:gd name="T92" fmla="*/ 81 w 114"/>
              <a:gd name="T93" fmla="*/ 37 h 130"/>
              <a:gd name="T94" fmla="*/ 66 w 114"/>
              <a:gd name="T95" fmla="*/ 37 h 130"/>
              <a:gd name="T96" fmla="*/ 66 w 114"/>
              <a:gd name="T97" fmla="*/ 37 h 130"/>
              <a:gd name="T98" fmla="*/ 66 w 114"/>
              <a:gd name="T99" fmla="*/ 31 h 130"/>
              <a:gd name="T100" fmla="*/ 114 w 114"/>
              <a:gd name="T101" fmla="*/ 42 h 130"/>
              <a:gd name="T102" fmla="*/ 99 w 114"/>
              <a:gd name="T103" fmla="*/ 70 h 130"/>
              <a:gd name="T104" fmla="*/ 66 w 114"/>
              <a:gd name="T105" fmla="*/ 130 h 130"/>
              <a:gd name="T106" fmla="*/ 66 w 114"/>
              <a:gd name="T107" fmla="*/ 4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4" h="130">
                <a:moveTo>
                  <a:pt x="48" y="130"/>
                </a:moveTo>
                <a:lnTo>
                  <a:pt x="17" y="130"/>
                </a:lnTo>
                <a:lnTo>
                  <a:pt x="17" y="70"/>
                </a:lnTo>
                <a:lnTo>
                  <a:pt x="0" y="70"/>
                </a:lnTo>
                <a:lnTo>
                  <a:pt x="0" y="42"/>
                </a:lnTo>
                <a:lnTo>
                  <a:pt x="48" y="42"/>
                </a:lnTo>
                <a:lnTo>
                  <a:pt x="48" y="42"/>
                </a:lnTo>
                <a:lnTo>
                  <a:pt x="48" y="130"/>
                </a:lnTo>
                <a:lnTo>
                  <a:pt x="48" y="130"/>
                </a:lnTo>
                <a:close/>
                <a:moveTo>
                  <a:pt x="24" y="27"/>
                </a:moveTo>
                <a:lnTo>
                  <a:pt x="24" y="27"/>
                </a:lnTo>
                <a:lnTo>
                  <a:pt x="28" y="31"/>
                </a:lnTo>
                <a:lnTo>
                  <a:pt x="33" y="33"/>
                </a:lnTo>
                <a:lnTo>
                  <a:pt x="33" y="33"/>
                </a:lnTo>
                <a:lnTo>
                  <a:pt x="40" y="33"/>
                </a:lnTo>
                <a:lnTo>
                  <a:pt x="48" y="31"/>
                </a:lnTo>
                <a:lnTo>
                  <a:pt x="48" y="31"/>
                </a:lnTo>
                <a:lnTo>
                  <a:pt x="48" y="37"/>
                </a:lnTo>
                <a:lnTo>
                  <a:pt x="48" y="37"/>
                </a:lnTo>
                <a:lnTo>
                  <a:pt x="48" y="37"/>
                </a:lnTo>
                <a:lnTo>
                  <a:pt x="48" y="37"/>
                </a:lnTo>
                <a:lnTo>
                  <a:pt x="48" y="37"/>
                </a:lnTo>
                <a:lnTo>
                  <a:pt x="40" y="37"/>
                </a:lnTo>
                <a:lnTo>
                  <a:pt x="33" y="37"/>
                </a:lnTo>
                <a:lnTo>
                  <a:pt x="33" y="37"/>
                </a:lnTo>
                <a:lnTo>
                  <a:pt x="24" y="35"/>
                </a:lnTo>
                <a:lnTo>
                  <a:pt x="20" y="29"/>
                </a:lnTo>
                <a:lnTo>
                  <a:pt x="17" y="24"/>
                </a:lnTo>
                <a:lnTo>
                  <a:pt x="17" y="15"/>
                </a:lnTo>
                <a:lnTo>
                  <a:pt x="17" y="15"/>
                </a:lnTo>
                <a:lnTo>
                  <a:pt x="18" y="7"/>
                </a:lnTo>
                <a:lnTo>
                  <a:pt x="20" y="0"/>
                </a:lnTo>
                <a:lnTo>
                  <a:pt x="20" y="0"/>
                </a:lnTo>
                <a:lnTo>
                  <a:pt x="29" y="2"/>
                </a:lnTo>
                <a:lnTo>
                  <a:pt x="37" y="4"/>
                </a:lnTo>
                <a:lnTo>
                  <a:pt x="44" y="9"/>
                </a:lnTo>
                <a:lnTo>
                  <a:pt x="51" y="15"/>
                </a:lnTo>
                <a:lnTo>
                  <a:pt x="51" y="15"/>
                </a:lnTo>
                <a:lnTo>
                  <a:pt x="51" y="15"/>
                </a:lnTo>
                <a:lnTo>
                  <a:pt x="50" y="20"/>
                </a:lnTo>
                <a:lnTo>
                  <a:pt x="48" y="27"/>
                </a:lnTo>
                <a:lnTo>
                  <a:pt x="48" y="27"/>
                </a:lnTo>
                <a:lnTo>
                  <a:pt x="35" y="27"/>
                </a:lnTo>
                <a:lnTo>
                  <a:pt x="24" y="27"/>
                </a:lnTo>
                <a:lnTo>
                  <a:pt x="24" y="27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51" y="35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24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5" y="16"/>
                </a:lnTo>
                <a:lnTo>
                  <a:pt x="55" y="16"/>
                </a:lnTo>
                <a:lnTo>
                  <a:pt x="53" y="16"/>
                </a:lnTo>
                <a:lnTo>
                  <a:pt x="53" y="16"/>
                </a:lnTo>
                <a:lnTo>
                  <a:pt x="53" y="16"/>
                </a:lnTo>
                <a:lnTo>
                  <a:pt x="53" y="16"/>
                </a:lnTo>
                <a:lnTo>
                  <a:pt x="51" y="26"/>
                </a:lnTo>
                <a:lnTo>
                  <a:pt x="51" y="33"/>
                </a:lnTo>
                <a:lnTo>
                  <a:pt x="51" y="33"/>
                </a:lnTo>
                <a:close/>
                <a:moveTo>
                  <a:pt x="66" y="31"/>
                </a:moveTo>
                <a:lnTo>
                  <a:pt x="66" y="31"/>
                </a:lnTo>
                <a:lnTo>
                  <a:pt x="79" y="33"/>
                </a:lnTo>
                <a:lnTo>
                  <a:pt x="79" y="33"/>
                </a:lnTo>
                <a:lnTo>
                  <a:pt x="84" y="31"/>
                </a:lnTo>
                <a:lnTo>
                  <a:pt x="88" y="27"/>
                </a:lnTo>
                <a:lnTo>
                  <a:pt x="88" y="27"/>
                </a:lnTo>
                <a:lnTo>
                  <a:pt x="77" y="27"/>
                </a:lnTo>
                <a:lnTo>
                  <a:pt x="66" y="27"/>
                </a:lnTo>
                <a:lnTo>
                  <a:pt x="66" y="27"/>
                </a:lnTo>
                <a:lnTo>
                  <a:pt x="66" y="24"/>
                </a:lnTo>
                <a:lnTo>
                  <a:pt x="66" y="24"/>
                </a:lnTo>
                <a:lnTo>
                  <a:pt x="64" y="18"/>
                </a:lnTo>
                <a:lnTo>
                  <a:pt x="62" y="13"/>
                </a:lnTo>
                <a:lnTo>
                  <a:pt x="62" y="13"/>
                </a:lnTo>
                <a:lnTo>
                  <a:pt x="68" y="7"/>
                </a:lnTo>
                <a:lnTo>
                  <a:pt x="77" y="4"/>
                </a:lnTo>
                <a:lnTo>
                  <a:pt x="84" y="2"/>
                </a:lnTo>
                <a:lnTo>
                  <a:pt x="92" y="0"/>
                </a:lnTo>
                <a:lnTo>
                  <a:pt x="92" y="0"/>
                </a:lnTo>
                <a:lnTo>
                  <a:pt x="95" y="7"/>
                </a:lnTo>
                <a:lnTo>
                  <a:pt x="95" y="15"/>
                </a:lnTo>
                <a:lnTo>
                  <a:pt x="95" y="15"/>
                </a:lnTo>
                <a:lnTo>
                  <a:pt x="95" y="24"/>
                </a:lnTo>
                <a:lnTo>
                  <a:pt x="94" y="29"/>
                </a:lnTo>
                <a:lnTo>
                  <a:pt x="88" y="35"/>
                </a:lnTo>
                <a:lnTo>
                  <a:pt x="81" y="37"/>
                </a:lnTo>
                <a:lnTo>
                  <a:pt x="81" y="37"/>
                </a:lnTo>
                <a:lnTo>
                  <a:pt x="66" y="37"/>
                </a:lnTo>
                <a:lnTo>
                  <a:pt x="66" y="37"/>
                </a:lnTo>
                <a:lnTo>
                  <a:pt x="66" y="37"/>
                </a:lnTo>
                <a:lnTo>
                  <a:pt x="66" y="31"/>
                </a:lnTo>
                <a:lnTo>
                  <a:pt x="66" y="31"/>
                </a:lnTo>
                <a:close/>
                <a:moveTo>
                  <a:pt x="66" y="42"/>
                </a:moveTo>
                <a:lnTo>
                  <a:pt x="114" y="42"/>
                </a:lnTo>
                <a:lnTo>
                  <a:pt x="114" y="70"/>
                </a:lnTo>
                <a:lnTo>
                  <a:pt x="99" y="70"/>
                </a:lnTo>
                <a:lnTo>
                  <a:pt x="99" y="130"/>
                </a:lnTo>
                <a:lnTo>
                  <a:pt x="66" y="130"/>
                </a:lnTo>
                <a:lnTo>
                  <a:pt x="66" y="130"/>
                </a:lnTo>
                <a:lnTo>
                  <a:pt x="66" y="42"/>
                </a:lnTo>
                <a:lnTo>
                  <a:pt x="66" y="42"/>
                </a:lnTo>
                <a:close/>
              </a:path>
            </a:pathLst>
          </a:custGeom>
          <a:solidFill>
            <a:srgbClr val="80AA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553D2A8-2A33-C246-64A5-772D13468F24}"/>
              </a:ext>
            </a:extLst>
          </p:cNvPr>
          <p:cNvSpPr/>
          <p:nvPr/>
        </p:nvSpPr>
        <p:spPr>
          <a:xfrm>
            <a:off x="1376680" y="3893820"/>
            <a:ext cx="870585" cy="8705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0E9A333-424C-6A3B-0DB2-717F5B6C53B4}"/>
              </a:ext>
            </a:extLst>
          </p:cNvPr>
          <p:cNvSpPr/>
          <p:nvPr/>
        </p:nvSpPr>
        <p:spPr>
          <a:xfrm>
            <a:off x="6610350" y="2123440"/>
            <a:ext cx="870585" cy="8705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79F0F04-0DB9-0037-75C1-646220F0B302}"/>
              </a:ext>
            </a:extLst>
          </p:cNvPr>
          <p:cNvSpPr/>
          <p:nvPr/>
        </p:nvSpPr>
        <p:spPr>
          <a:xfrm>
            <a:off x="6610350" y="3893820"/>
            <a:ext cx="870585" cy="8705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347">
            <a:extLst>
              <a:ext uri="{FF2B5EF4-FFF2-40B4-BE49-F238E27FC236}">
                <a16:creationId xmlns:a16="http://schemas.microsoft.com/office/drawing/2014/main" id="{B564A18E-AAAF-2726-BE73-8F0462158C17}"/>
              </a:ext>
            </a:extLst>
          </p:cNvPr>
          <p:cNvSpPr>
            <a:spLocks noEditPoints="1"/>
          </p:cNvSpPr>
          <p:nvPr/>
        </p:nvSpPr>
        <p:spPr bwMode="auto">
          <a:xfrm>
            <a:off x="6786245" y="4097655"/>
            <a:ext cx="519430" cy="370840"/>
          </a:xfrm>
          <a:custGeom>
            <a:avLst/>
            <a:gdLst>
              <a:gd name="T0" fmla="*/ 145 w 167"/>
              <a:gd name="T1" fmla="*/ 0 h 119"/>
              <a:gd name="T2" fmla="*/ 152 w 167"/>
              <a:gd name="T3" fmla="*/ 80 h 119"/>
              <a:gd name="T4" fmla="*/ 146 w 167"/>
              <a:gd name="T5" fmla="*/ 89 h 119"/>
              <a:gd name="T6" fmla="*/ 0 w 167"/>
              <a:gd name="T7" fmla="*/ 119 h 119"/>
              <a:gd name="T8" fmla="*/ 22 w 167"/>
              <a:gd name="T9" fmla="*/ 91 h 119"/>
              <a:gd name="T10" fmla="*/ 14 w 167"/>
              <a:gd name="T11" fmla="*/ 80 h 119"/>
              <a:gd name="T12" fmla="*/ 16 w 167"/>
              <a:gd name="T13" fmla="*/ 3 h 119"/>
              <a:gd name="T14" fmla="*/ 35 w 167"/>
              <a:gd name="T15" fmla="*/ 40 h 119"/>
              <a:gd name="T16" fmla="*/ 42 w 167"/>
              <a:gd name="T17" fmla="*/ 56 h 119"/>
              <a:gd name="T18" fmla="*/ 42 w 167"/>
              <a:gd name="T19" fmla="*/ 49 h 119"/>
              <a:gd name="T20" fmla="*/ 35 w 167"/>
              <a:gd name="T21" fmla="*/ 40 h 119"/>
              <a:gd name="T22" fmla="*/ 130 w 167"/>
              <a:gd name="T23" fmla="*/ 47 h 119"/>
              <a:gd name="T24" fmla="*/ 132 w 167"/>
              <a:gd name="T25" fmla="*/ 45 h 119"/>
              <a:gd name="T26" fmla="*/ 134 w 167"/>
              <a:gd name="T27" fmla="*/ 42 h 119"/>
              <a:gd name="T28" fmla="*/ 132 w 167"/>
              <a:gd name="T29" fmla="*/ 40 h 119"/>
              <a:gd name="T30" fmla="*/ 128 w 167"/>
              <a:gd name="T31" fmla="*/ 40 h 119"/>
              <a:gd name="T32" fmla="*/ 126 w 167"/>
              <a:gd name="T33" fmla="*/ 44 h 119"/>
              <a:gd name="T34" fmla="*/ 130 w 167"/>
              <a:gd name="T35" fmla="*/ 42 h 119"/>
              <a:gd name="T36" fmla="*/ 132 w 167"/>
              <a:gd name="T37" fmla="*/ 42 h 119"/>
              <a:gd name="T38" fmla="*/ 132 w 167"/>
              <a:gd name="T39" fmla="*/ 44 h 119"/>
              <a:gd name="T40" fmla="*/ 126 w 167"/>
              <a:gd name="T41" fmla="*/ 47 h 119"/>
              <a:gd name="T42" fmla="*/ 57 w 167"/>
              <a:gd name="T43" fmla="*/ 45 h 119"/>
              <a:gd name="T44" fmla="*/ 57 w 167"/>
              <a:gd name="T45" fmla="*/ 45 h 119"/>
              <a:gd name="T46" fmla="*/ 73 w 167"/>
              <a:gd name="T47" fmla="*/ 56 h 119"/>
              <a:gd name="T48" fmla="*/ 77 w 167"/>
              <a:gd name="T49" fmla="*/ 47 h 119"/>
              <a:gd name="T50" fmla="*/ 82 w 167"/>
              <a:gd name="T51" fmla="*/ 55 h 119"/>
              <a:gd name="T52" fmla="*/ 84 w 167"/>
              <a:gd name="T53" fmla="*/ 51 h 119"/>
              <a:gd name="T54" fmla="*/ 86 w 167"/>
              <a:gd name="T55" fmla="*/ 53 h 119"/>
              <a:gd name="T56" fmla="*/ 93 w 167"/>
              <a:gd name="T57" fmla="*/ 55 h 119"/>
              <a:gd name="T58" fmla="*/ 95 w 167"/>
              <a:gd name="T59" fmla="*/ 51 h 119"/>
              <a:gd name="T60" fmla="*/ 97 w 167"/>
              <a:gd name="T61" fmla="*/ 53 h 119"/>
              <a:gd name="T62" fmla="*/ 102 w 167"/>
              <a:gd name="T63" fmla="*/ 53 h 119"/>
              <a:gd name="T64" fmla="*/ 97 w 167"/>
              <a:gd name="T65" fmla="*/ 45 h 119"/>
              <a:gd name="T66" fmla="*/ 91 w 167"/>
              <a:gd name="T67" fmla="*/ 49 h 119"/>
              <a:gd name="T68" fmla="*/ 88 w 167"/>
              <a:gd name="T69" fmla="*/ 45 h 119"/>
              <a:gd name="T70" fmla="*/ 82 w 167"/>
              <a:gd name="T71" fmla="*/ 47 h 119"/>
              <a:gd name="T72" fmla="*/ 119 w 167"/>
              <a:gd name="T73" fmla="*/ 56 h 119"/>
              <a:gd name="T74" fmla="*/ 115 w 167"/>
              <a:gd name="T75" fmla="*/ 58 h 119"/>
              <a:gd name="T76" fmla="*/ 112 w 167"/>
              <a:gd name="T77" fmla="*/ 55 h 119"/>
              <a:gd name="T78" fmla="*/ 115 w 167"/>
              <a:gd name="T79" fmla="*/ 51 h 119"/>
              <a:gd name="T80" fmla="*/ 124 w 167"/>
              <a:gd name="T81" fmla="*/ 51 h 119"/>
              <a:gd name="T82" fmla="*/ 115 w 167"/>
              <a:gd name="T83" fmla="*/ 45 h 119"/>
              <a:gd name="T84" fmla="*/ 108 w 167"/>
              <a:gd name="T85" fmla="*/ 49 h 119"/>
              <a:gd name="T86" fmla="*/ 106 w 167"/>
              <a:gd name="T87" fmla="*/ 55 h 119"/>
              <a:gd name="T88" fmla="*/ 108 w 167"/>
              <a:gd name="T89" fmla="*/ 60 h 119"/>
              <a:gd name="T90" fmla="*/ 115 w 167"/>
              <a:gd name="T91" fmla="*/ 62 h 119"/>
              <a:gd name="T92" fmla="*/ 123 w 167"/>
              <a:gd name="T93" fmla="*/ 60 h 119"/>
              <a:gd name="T94" fmla="*/ 119 w 167"/>
              <a:gd name="T95" fmla="*/ 56 h 119"/>
              <a:gd name="T96" fmla="*/ 141 w 167"/>
              <a:gd name="T97" fmla="*/ 1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7" h="119">
                <a:moveTo>
                  <a:pt x="25" y="0"/>
                </a:moveTo>
                <a:lnTo>
                  <a:pt x="139" y="0"/>
                </a:lnTo>
                <a:lnTo>
                  <a:pt x="139" y="0"/>
                </a:lnTo>
                <a:lnTo>
                  <a:pt x="145" y="0"/>
                </a:lnTo>
                <a:lnTo>
                  <a:pt x="148" y="3"/>
                </a:lnTo>
                <a:lnTo>
                  <a:pt x="150" y="7"/>
                </a:lnTo>
                <a:lnTo>
                  <a:pt x="152" y="11"/>
                </a:lnTo>
                <a:lnTo>
                  <a:pt x="152" y="80"/>
                </a:lnTo>
                <a:lnTo>
                  <a:pt x="152" y="80"/>
                </a:lnTo>
                <a:lnTo>
                  <a:pt x="152" y="84"/>
                </a:lnTo>
                <a:lnTo>
                  <a:pt x="148" y="88"/>
                </a:lnTo>
                <a:lnTo>
                  <a:pt x="146" y="89"/>
                </a:lnTo>
                <a:lnTo>
                  <a:pt x="143" y="91"/>
                </a:lnTo>
                <a:lnTo>
                  <a:pt x="167" y="108"/>
                </a:lnTo>
                <a:lnTo>
                  <a:pt x="167" y="119"/>
                </a:lnTo>
                <a:lnTo>
                  <a:pt x="0" y="119"/>
                </a:lnTo>
                <a:lnTo>
                  <a:pt x="0" y="108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9"/>
                </a:lnTo>
                <a:lnTo>
                  <a:pt x="16" y="88"/>
                </a:lnTo>
                <a:lnTo>
                  <a:pt x="14" y="84"/>
                </a:lnTo>
                <a:lnTo>
                  <a:pt x="14" y="80"/>
                </a:lnTo>
                <a:lnTo>
                  <a:pt x="14" y="11"/>
                </a:lnTo>
                <a:lnTo>
                  <a:pt x="14" y="11"/>
                </a:lnTo>
                <a:lnTo>
                  <a:pt x="14" y="7"/>
                </a:lnTo>
                <a:lnTo>
                  <a:pt x="16" y="3"/>
                </a:lnTo>
                <a:lnTo>
                  <a:pt x="22" y="0"/>
                </a:lnTo>
                <a:lnTo>
                  <a:pt x="25" y="0"/>
                </a:lnTo>
                <a:lnTo>
                  <a:pt x="25" y="0"/>
                </a:lnTo>
                <a:close/>
                <a:moveTo>
                  <a:pt x="35" y="40"/>
                </a:moveTo>
                <a:lnTo>
                  <a:pt x="35" y="62"/>
                </a:lnTo>
                <a:lnTo>
                  <a:pt x="53" y="62"/>
                </a:lnTo>
                <a:lnTo>
                  <a:pt x="53" y="56"/>
                </a:lnTo>
                <a:lnTo>
                  <a:pt x="42" y="56"/>
                </a:lnTo>
                <a:lnTo>
                  <a:pt x="42" y="53"/>
                </a:lnTo>
                <a:lnTo>
                  <a:pt x="51" y="53"/>
                </a:lnTo>
                <a:lnTo>
                  <a:pt x="51" y="49"/>
                </a:lnTo>
                <a:lnTo>
                  <a:pt x="42" y="49"/>
                </a:lnTo>
                <a:lnTo>
                  <a:pt x="42" y="45"/>
                </a:lnTo>
                <a:lnTo>
                  <a:pt x="53" y="45"/>
                </a:lnTo>
                <a:lnTo>
                  <a:pt x="53" y="40"/>
                </a:lnTo>
                <a:lnTo>
                  <a:pt x="35" y="40"/>
                </a:lnTo>
                <a:lnTo>
                  <a:pt x="35" y="40"/>
                </a:lnTo>
                <a:close/>
                <a:moveTo>
                  <a:pt x="134" y="51"/>
                </a:moveTo>
                <a:lnTo>
                  <a:pt x="134" y="47"/>
                </a:lnTo>
                <a:lnTo>
                  <a:pt x="130" y="47"/>
                </a:lnTo>
                <a:lnTo>
                  <a:pt x="130" y="47"/>
                </a:lnTo>
                <a:lnTo>
                  <a:pt x="130" y="47"/>
                </a:lnTo>
                <a:lnTo>
                  <a:pt x="130" y="47"/>
                </a:lnTo>
                <a:lnTo>
                  <a:pt x="132" y="45"/>
                </a:lnTo>
                <a:lnTo>
                  <a:pt x="132" y="45"/>
                </a:lnTo>
                <a:lnTo>
                  <a:pt x="134" y="44"/>
                </a:lnTo>
                <a:lnTo>
                  <a:pt x="134" y="44"/>
                </a:lnTo>
                <a:lnTo>
                  <a:pt x="134" y="42"/>
                </a:lnTo>
                <a:lnTo>
                  <a:pt x="134" y="42"/>
                </a:lnTo>
                <a:lnTo>
                  <a:pt x="134" y="40"/>
                </a:lnTo>
                <a:lnTo>
                  <a:pt x="134" y="40"/>
                </a:lnTo>
                <a:lnTo>
                  <a:pt x="132" y="40"/>
                </a:lnTo>
                <a:lnTo>
                  <a:pt x="132" y="40"/>
                </a:lnTo>
                <a:lnTo>
                  <a:pt x="130" y="40"/>
                </a:lnTo>
                <a:lnTo>
                  <a:pt x="130" y="40"/>
                </a:lnTo>
                <a:lnTo>
                  <a:pt x="128" y="40"/>
                </a:lnTo>
                <a:lnTo>
                  <a:pt x="128" y="40"/>
                </a:lnTo>
                <a:lnTo>
                  <a:pt x="126" y="40"/>
                </a:lnTo>
                <a:lnTo>
                  <a:pt x="126" y="40"/>
                </a:lnTo>
                <a:lnTo>
                  <a:pt x="126" y="44"/>
                </a:lnTo>
                <a:lnTo>
                  <a:pt x="128" y="44"/>
                </a:lnTo>
                <a:lnTo>
                  <a:pt x="128" y="44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2" y="42"/>
                </a:lnTo>
                <a:lnTo>
                  <a:pt x="132" y="42"/>
                </a:lnTo>
                <a:lnTo>
                  <a:pt x="132" y="42"/>
                </a:lnTo>
                <a:lnTo>
                  <a:pt x="132" y="42"/>
                </a:lnTo>
                <a:lnTo>
                  <a:pt x="132" y="44"/>
                </a:lnTo>
                <a:lnTo>
                  <a:pt x="132" y="44"/>
                </a:lnTo>
                <a:lnTo>
                  <a:pt x="130" y="45"/>
                </a:lnTo>
                <a:lnTo>
                  <a:pt x="130" y="45"/>
                </a:lnTo>
                <a:lnTo>
                  <a:pt x="126" y="47"/>
                </a:lnTo>
                <a:lnTo>
                  <a:pt x="126" y="47"/>
                </a:lnTo>
                <a:lnTo>
                  <a:pt x="124" y="51"/>
                </a:lnTo>
                <a:lnTo>
                  <a:pt x="134" y="51"/>
                </a:lnTo>
                <a:lnTo>
                  <a:pt x="134" y="51"/>
                </a:lnTo>
                <a:close/>
                <a:moveTo>
                  <a:pt x="57" y="45"/>
                </a:moveTo>
                <a:lnTo>
                  <a:pt x="57" y="51"/>
                </a:lnTo>
                <a:lnTo>
                  <a:pt x="73" y="51"/>
                </a:lnTo>
                <a:lnTo>
                  <a:pt x="73" y="45"/>
                </a:lnTo>
                <a:lnTo>
                  <a:pt x="57" y="45"/>
                </a:lnTo>
                <a:lnTo>
                  <a:pt x="57" y="45"/>
                </a:lnTo>
                <a:close/>
                <a:moveTo>
                  <a:pt x="57" y="53"/>
                </a:moveTo>
                <a:lnTo>
                  <a:pt x="57" y="56"/>
                </a:lnTo>
                <a:lnTo>
                  <a:pt x="73" y="56"/>
                </a:lnTo>
                <a:lnTo>
                  <a:pt x="73" y="53"/>
                </a:lnTo>
                <a:lnTo>
                  <a:pt x="57" y="53"/>
                </a:lnTo>
                <a:lnTo>
                  <a:pt x="57" y="53"/>
                </a:lnTo>
                <a:close/>
                <a:moveTo>
                  <a:pt x="77" y="47"/>
                </a:moveTo>
                <a:lnTo>
                  <a:pt x="77" y="62"/>
                </a:lnTo>
                <a:lnTo>
                  <a:pt x="82" y="62"/>
                </a:lnTo>
                <a:lnTo>
                  <a:pt x="82" y="55"/>
                </a:lnTo>
                <a:lnTo>
                  <a:pt x="82" y="55"/>
                </a:lnTo>
                <a:lnTo>
                  <a:pt x="82" y="51"/>
                </a:lnTo>
                <a:lnTo>
                  <a:pt x="82" y="51"/>
                </a:lnTo>
                <a:lnTo>
                  <a:pt x="84" y="51"/>
                </a:lnTo>
                <a:lnTo>
                  <a:pt x="84" y="51"/>
                </a:lnTo>
                <a:lnTo>
                  <a:pt x="86" y="51"/>
                </a:lnTo>
                <a:lnTo>
                  <a:pt x="86" y="51"/>
                </a:lnTo>
                <a:lnTo>
                  <a:pt x="86" y="53"/>
                </a:lnTo>
                <a:lnTo>
                  <a:pt x="86" y="53"/>
                </a:lnTo>
                <a:lnTo>
                  <a:pt x="86" y="53"/>
                </a:lnTo>
                <a:lnTo>
                  <a:pt x="86" y="62"/>
                </a:lnTo>
                <a:lnTo>
                  <a:pt x="93" y="62"/>
                </a:lnTo>
                <a:lnTo>
                  <a:pt x="93" y="55"/>
                </a:lnTo>
                <a:lnTo>
                  <a:pt x="93" y="55"/>
                </a:lnTo>
                <a:lnTo>
                  <a:pt x="93" y="51"/>
                </a:lnTo>
                <a:lnTo>
                  <a:pt x="93" y="51"/>
                </a:lnTo>
                <a:lnTo>
                  <a:pt x="95" y="51"/>
                </a:lnTo>
                <a:lnTo>
                  <a:pt x="95" y="51"/>
                </a:lnTo>
                <a:lnTo>
                  <a:pt x="97" y="51"/>
                </a:lnTo>
                <a:lnTo>
                  <a:pt x="97" y="51"/>
                </a:lnTo>
                <a:lnTo>
                  <a:pt x="97" y="53"/>
                </a:lnTo>
                <a:lnTo>
                  <a:pt x="97" y="62"/>
                </a:lnTo>
                <a:lnTo>
                  <a:pt x="102" y="62"/>
                </a:lnTo>
                <a:lnTo>
                  <a:pt x="102" y="53"/>
                </a:lnTo>
                <a:lnTo>
                  <a:pt x="102" y="53"/>
                </a:lnTo>
                <a:lnTo>
                  <a:pt x="102" y="47"/>
                </a:lnTo>
                <a:lnTo>
                  <a:pt x="102" y="47"/>
                </a:lnTo>
                <a:lnTo>
                  <a:pt x="97" y="45"/>
                </a:lnTo>
                <a:lnTo>
                  <a:pt x="97" y="45"/>
                </a:lnTo>
                <a:lnTo>
                  <a:pt x="95" y="47"/>
                </a:lnTo>
                <a:lnTo>
                  <a:pt x="95" y="47"/>
                </a:lnTo>
                <a:lnTo>
                  <a:pt x="91" y="49"/>
                </a:lnTo>
                <a:lnTo>
                  <a:pt x="91" y="49"/>
                </a:lnTo>
                <a:lnTo>
                  <a:pt x="90" y="47"/>
                </a:lnTo>
                <a:lnTo>
                  <a:pt x="90" y="47"/>
                </a:lnTo>
                <a:lnTo>
                  <a:pt x="88" y="45"/>
                </a:lnTo>
                <a:lnTo>
                  <a:pt x="88" y="45"/>
                </a:lnTo>
                <a:lnTo>
                  <a:pt x="84" y="47"/>
                </a:lnTo>
                <a:lnTo>
                  <a:pt x="84" y="47"/>
                </a:lnTo>
                <a:lnTo>
                  <a:pt x="82" y="49"/>
                </a:lnTo>
                <a:lnTo>
                  <a:pt x="82" y="47"/>
                </a:lnTo>
                <a:lnTo>
                  <a:pt x="77" y="47"/>
                </a:lnTo>
                <a:lnTo>
                  <a:pt x="77" y="47"/>
                </a:lnTo>
                <a:close/>
                <a:moveTo>
                  <a:pt x="119" y="56"/>
                </a:moveTo>
                <a:lnTo>
                  <a:pt x="119" y="56"/>
                </a:lnTo>
                <a:lnTo>
                  <a:pt x="117" y="58"/>
                </a:lnTo>
                <a:lnTo>
                  <a:pt x="117" y="58"/>
                </a:lnTo>
                <a:lnTo>
                  <a:pt x="115" y="58"/>
                </a:lnTo>
                <a:lnTo>
                  <a:pt x="115" y="58"/>
                </a:lnTo>
                <a:lnTo>
                  <a:pt x="113" y="58"/>
                </a:lnTo>
                <a:lnTo>
                  <a:pt x="113" y="58"/>
                </a:lnTo>
                <a:lnTo>
                  <a:pt x="112" y="55"/>
                </a:lnTo>
                <a:lnTo>
                  <a:pt x="112" y="55"/>
                </a:lnTo>
                <a:lnTo>
                  <a:pt x="113" y="51"/>
                </a:lnTo>
                <a:lnTo>
                  <a:pt x="113" y="51"/>
                </a:lnTo>
                <a:lnTo>
                  <a:pt x="115" y="51"/>
                </a:lnTo>
                <a:lnTo>
                  <a:pt x="115" y="51"/>
                </a:lnTo>
                <a:lnTo>
                  <a:pt x="117" y="51"/>
                </a:lnTo>
                <a:lnTo>
                  <a:pt x="117" y="51"/>
                </a:lnTo>
                <a:lnTo>
                  <a:pt x="119" y="53"/>
                </a:lnTo>
                <a:lnTo>
                  <a:pt x="124" y="51"/>
                </a:lnTo>
                <a:lnTo>
                  <a:pt x="124" y="51"/>
                </a:lnTo>
                <a:lnTo>
                  <a:pt x="121" y="47"/>
                </a:lnTo>
                <a:lnTo>
                  <a:pt x="121" y="47"/>
                </a:lnTo>
                <a:lnTo>
                  <a:pt x="115" y="45"/>
                </a:lnTo>
                <a:lnTo>
                  <a:pt x="115" y="45"/>
                </a:lnTo>
                <a:lnTo>
                  <a:pt x="110" y="47"/>
                </a:lnTo>
                <a:lnTo>
                  <a:pt x="110" y="47"/>
                </a:lnTo>
                <a:lnTo>
                  <a:pt x="108" y="49"/>
                </a:lnTo>
                <a:lnTo>
                  <a:pt x="108" y="49"/>
                </a:lnTo>
                <a:lnTo>
                  <a:pt x="106" y="51"/>
                </a:lnTo>
                <a:lnTo>
                  <a:pt x="106" y="51"/>
                </a:lnTo>
                <a:lnTo>
                  <a:pt x="106" y="55"/>
                </a:lnTo>
                <a:lnTo>
                  <a:pt x="106" y="55"/>
                </a:lnTo>
                <a:lnTo>
                  <a:pt x="106" y="58"/>
                </a:lnTo>
                <a:lnTo>
                  <a:pt x="106" y="58"/>
                </a:lnTo>
                <a:lnTo>
                  <a:pt x="108" y="60"/>
                </a:lnTo>
                <a:lnTo>
                  <a:pt x="108" y="60"/>
                </a:lnTo>
                <a:lnTo>
                  <a:pt x="112" y="62"/>
                </a:lnTo>
                <a:lnTo>
                  <a:pt x="112" y="62"/>
                </a:lnTo>
                <a:lnTo>
                  <a:pt x="115" y="62"/>
                </a:lnTo>
                <a:lnTo>
                  <a:pt x="115" y="62"/>
                </a:lnTo>
                <a:lnTo>
                  <a:pt x="119" y="62"/>
                </a:lnTo>
                <a:lnTo>
                  <a:pt x="119" y="62"/>
                </a:lnTo>
                <a:lnTo>
                  <a:pt x="123" y="60"/>
                </a:lnTo>
                <a:lnTo>
                  <a:pt x="123" y="60"/>
                </a:lnTo>
                <a:lnTo>
                  <a:pt x="124" y="56"/>
                </a:lnTo>
                <a:lnTo>
                  <a:pt x="119" y="56"/>
                </a:lnTo>
                <a:lnTo>
                  <a:pt x="119" y="56"/>
                </a:lnTo>
                <a:close/>
                <a:moveTo>
                  <a:pt x="25" y="12"/>
                </a:moveTo>
                <a:lnTo>
                  <a:pt x="25" y="82"/>
                </a:lnTo>
                <a:lnTo>
                  <a:pt x="141" y="82"/>
                </a:lnTo>
                <a:lnTo>
                  <a:pt x="141" y="12"/>
                </a:lnTo>
                <a:lnTo>
                  <a:pt x="25" y="12"/>
                </a:lnTo>
                <a:close/>
              </a:path>
            </a:pathLst>
          </a:custGeom>
          <a:solidFill>
            <a:srgbClr val="80AA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00">
            <a:extLst>
              <a:ext uri="{FF2B5EF4-FFF2-40B4-BE49-F238E27FC236}">
                <a16:creationId xmlns:a16="http://schemas.microsoft.com/office/drawing/2014/main" id="{A3E9CFE1-9B7E-D3F3-93E0-AAFEBA112464}"/>
              </a:ext>
            </a:extLst>
          </p:cNvPr>
          <p:cNvSpPr>
            <a:spLocks noEditPoints="1"/>
          </p:cNvSpPr>
          <p:nvPr/>
        </p:nvSpPr>
        <p:spPr>
          <a:xfrm>
            <a:off x="1578610" y="4097655"/>
            <a:ext cx="502920" cy="471805"/>
          </a:xfrm>
          <a:custGeom>
            <a:avLst/>
            <a:gdLst/>
            <a:ahLst/>
            <a:cxnLst>
              <a:cxn ang="0">
                <a:pos x="302465" y="0"/>
              </a:cxn>
              <a:cxn ang="0">
                <a:pos x="184242" y="117663"/>
              </a:cxn>
              <a:cxn ang="0">
                <a:pos x="184242" y="158422"/>
              </a:cxn>
              <a:cxn ang="0">
                <a:pos x="0" y="158422"/>
              </a:cxn>
              <a:cxn ang="0">
                <a:pos x="0" y="395288"/>
              </a:cxn>
              <a:cxn ang="0">
                <a:pos x="289414" y="395288"/>
              </a:cxn>
              <a:cxn ang="0">
                <a:pos x="289414" y="158422"/>
              </a:cxn>
              <a:cxn ang="0">
                <a:pos x="236445" y="158422"/>
              </a:cxn>
              <a:cxn ang="0">
                <a:pos x="236445" y="117663"/>
              </a:cxn>
              <a:cxn ang="0">
                <a:pos x="302465" y="52294"/>
              </a:cxn>
              <a:cxn ang="0">
                <a:pos x="367718" y="117663"/>
              </a:cxn>
              <a:cxn ang="0">
                <a:pos x="367718" y="158422"/>
              </a:cxn>
              <a:cxn ang="0">
                <a:pos x="420688" y="158422"/>
              </a:cxn>
              <a:cxn ang="0">
                <a:pos x="420688" y="117663"/>
              </a:cxn>
              <a:cxn ang="0">
                <a:pos x="302465" y="0"/>
              </a:cxn>
              <a:cxn ang="0">
                <a:pos x="165818" y="333764"/>
              </a:cxn>
              <a:cxn ang="0">
                <a:pos x="111313" y="333764"/>
              </a:cxn>
              <a:cxn ang="0">
                <a:pos x="123596" y="286852"/>
              </a:cxn>
              <a:cxn ang="0">
                <a:pos x="105172" y="256860"/>
              </a:cxn>
              <a:cxn ang="0">
                <a:pos x="138182" y="223791"/>
              </a:cxn>
              <a:cxn ang="0">
                <a:pos x="171960" y="256860"/>
              </a:cxn>
              <a:cxn ang="0">
                <a:pos x="153535" y="286852"/>
              </a:cxn>
              <a:cxn ang="0">
                <a:pos x="165818" y="333764"/>
              </a:cxn>
            </a:cxnLst>
            <a:rect l="0" t="0" r="0" b="0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rgbClr val="516B46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Group 216">
            <a:extLst>
              <a:ext uri="{FF2B5EF4-FFF2-40B4-BE49-F238E27FC236}">
                <a16:creationId xmlns:a16="http://schemas.microsoft.com/office/drawing/2014/main" id="{95507897-AAFC-8FC8-B52C-E7C0B47791BB}"/>
              </a:ext>
            </a:extLst>
          </p:cNvPr>
          <p:cNvGrpSpPr/>
          <p:nvPr/>
        </p:nvGrpSpPr>
        <p:grpSpPr>
          <a:xfrm>
            <a:off x="6786245" y="2364740"/>
            <a:ext cx="483235" cy="382270"/>
            <a:chOff x="1209675" y="6354763"/>
            <a:chExt cx="449263" cy="363538"/>
          </a:xfrm>
          <a:solidFill>
            <a:srgbClr val="516B46"/>
          </a:solidFill>
        </p:grpSpPr>
        <p:sp>
          <p:nvSpPr>
            <p:cNvPr id="22" name="Freeform 205">
              <a:extLst>
                <a:ext uri="{FF2B5EF4-FFF2-40B4-BE49-F238E27FC236}">
                  <a16:creationId xmlns:a16="http://schemas.microsoft.com/office/drawing/2014/main" id="{27A0EAC8-E71A-BE23-97E9-FD3B29C956DC}"/>
                </a:ext>
              </a:extLst>
            </p:cNvPr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>
                <a:cs typeface="+mn-ea"/>
                <a:sym typeface="+mn-lt"/>
              </a:endParaRPr>
            </a:p>
          </p:txBody>
        </p:sp>
        <p:sp>
          <p:nvSpPr>
            <p:cNvPr id="23" name="Freeform 207">
              <a:extLst>
                <a:ext uri="{FF2B5EF4-FFF2-40B4-BE49-F238E27FC236}">
                  <a16:creationId xmlns:a16="http://schemas.microsoft.com/office/drawing/2014/main" id="{38C42424-6429-6DD1-1F6B-0E1783FAD288}"/>
                </a:ext>
              </a:extLst>
            </p:cNvPr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>
                <a:cs typeface="+mn-ea"/>
                <a:sym typeface="+mn-lt"/>
              </a:endParaRPr>
            </a:p>
          </p:txBody>
        </p:sp>
        <p:sp>
          <p:nvSpPr>
            <p:cNvPr id="24" name="Freeform 208">
              <a:extLst>
                <a:ext uri="{FF2B5EF4-FFF2-40B4-BE49-F238E27FC236}">
                  <a16:creationId xmlns:a16="http://schemas.microsoft.com/office/drawing/2014/main" id="{DE345C1D-2625-21B7-48E5-078D6016447E}"/>
                </a:ext>
              </a:extLst>
            </p:cNvPr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>
                <a:cs typeface="+mn-ea"/>
                <a:sym typeface="+mn-lt"/>
              </a:endParaRPr>
            </a:p>
          </p:txBody>
        </p:sp>
        <p:sp>
          <p:nvSpPr>
            <p:cNvPr id="25" name="Freeform 209">
              <a:extLst>
                <a:ext uri="{FF2B5EF4-FFF2-40B4-BE49-F238E27FC236}">
                  <a16:creationId xmlns:a16="http://schemas.microsoft.com/office/drawing/2014/main" id="{E2EFD28C-EE5D-47BD-6547-F8E7B5E3BCAF}"/>
                </a:ext>
              </a:extLst>
            </p:cNvPr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23E424E-F013-A815-AF5F-B718E63333FE}"/>
              </a:ext>
            </a:extLst>
          </p:cNvPr>
          <p:cNvGrpSpPr/>
          <p:nvPr/>
        </p:nvGrpSpPr>
        <p:grpSpPr>
          <a:xfrm>
            <a:off x="2435388" y="2063467"/>
            <a:ext cx="2653716" cy="813661"/>
            <a:chOff x="451471" y="1855195"/>
            <a:chExt cx="2287037" cy="81366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BFC5152-35D8-6425-E6FA-0DC73F3BBF1D}"/>
                </a:ext>
              </a:extLst>
            </p:cNvPr>
            <p:cNvSpPr txBox="1"/>
            <p:nvPr/>
          </p:nvSpPr>
          <p:spPr>
            <a:xfrm>
              <a:off x="453805" y="21573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97DC59F-227C-AA9B-FC3C-3F4D60B3DA56}"/>
                </a:ext>
              </a:extLst>
            </p:cNvPr>
            <p:cNvSpPr txBox="1"/>
            <p:nvPr/>
          </p:nvSpPr>
          <p:spPr>
            <a:xfrm>
              <a:off x="451471" y="18551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30381E0-0998-A138-3325-D0993C37457C}"/>
              </a:ext>
            </a:extLst>
          </p:cNvPr>
          <p:cNvGrpSpPr/>
          <p:nvPr/>
        </p:nvGrpSpPr>
        <p:grpSpPr>
          <a:xfrm>
            <a:off x="7645140" y="2063467"/>
            <a:ext cx="2653716" cy="813661"/>
            <a:chOff x="451471" y="1855195"/>
            <a:chExt cx="2287037" cy="81366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DBABC3-472B-3105-B967-EF73B9AA5B2F}"/>
                </a:ext>
              </a:extLst>
            </p:cNvPr>
            <p:cNvSpPr txBox="1"/>
            <p:nvPr/>
          </p:nvSpPr>
          <p:spPr>
            <a:xfrm>
              <a:off x="453805" y="21573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CC5F1D2-1583-0DCE-CD0C-6DA4B79232FF}"/>
                </a:ext>
              </a:extLst>
            </p:cNvPr>
            <p:cNvSpPr txBox="1"/>
            <p:nvPr/>
          </p:nvSpPr>
          <p:spPr>
            <a:xfrm>
              <a:off x="451471" y="18551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7FC5085-F0BD-52C5-2126-680993371D41}"/>
              </a:ext>
            </a:extLst>
          </p:cNvPr>
          <p:cNvGrpSpPr/>
          <p:nvPr/>
        </p:nvGrpSpPr>
        <p:grpSpPr>
          <a:xfrm>
            <a:off x="2435388" y="3819870"/>
            <a:ext cx="2653716" cy="994671"/>
            <a:chOff x="451471" y="1855195"/>
            <a:chExt cx="2287037" cy="99467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842D7BC-8FA0-F243-5E86-012A6D86D792}"/>
                </a:ext>
              </a:extLst>
            </p:cNvPr>
            <p:cNvSpPr txBox="1"/>
            <p:nvPr/>
          </p:nvSpPr>
          <p:spPr>
            <a:xfrm>
              <a:off x="453805" y="2157369"/>
              <a:ext cx="228470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0C825C7-5C0E-4F37-F952-CCF72BC80CB4}"/>
                </a:ext>
              </a:extLst>
            </p:cNvPr>
            <p:cNvSpPr txBox="1"/>
            <p:nvPr/>
          </p:nvSpPr>
          <p:spPr>
            <a:xfrm>
              <a:off x="451471" y="18551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B7E0CC9-F419-9852-B2A2-3D2E5E99401D}"/>
              </a:ext>
            </a:extLst>
          </p:cNvPr>
          <p:cNvGrpSpPr/>
          <p:nvPr/>
        </p:nvGrpSpPr>
        <p:grpSpPr>
          <a:xfrm>
            <a:off x="7645140" y="3819870"/>
            <a:ext cx="2653716" cy="813661"/>
            <a:chOff x="451471" y="1855195"/>
            <a:chExt cx="2287037" cy="8136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CB194B-2BA5-CBFB-8029-1D7090C6D7D6}"/>
                </a:ext>
              </a:extLst>
            </p:cNvPr>
            <p:cNvSpPr txBox="1"/>
            <p:nvPr/>
          </p:nvSpPr>
          <p:spPr>
            <a:xfrm>
              <a:off x="453805" y="21573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89B2E9B-5EFF-A331-EDA1-8885C2BF2486}"/>
                </a:ext>
              </a:extLst>
            </p:cNvPr>
            <p:cNvSpPr txBox="1"/>
            <p:nvPr/>
          </p:nvSpPr>
          <p:spPr>
            <a:xfrm>
              <a:off x="451471" y="18551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1095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树叶">
            <a:extLst>
              <a:ext uri="{FF2B5EF4-FFF2-40B4-BE49-F238E27FC236}">
                <a16:creationId xmlns:a16="http://schemas.microsoft.com/office/drawing/2014/main" id="{03313251-8822-1EA5-BC16-62E96C0F6225}"/>
              </a:ext>
            </a:extLst>
          </p:cNvPr>
          <p:cNvSpPr/>
          <p:nvPr/>
        </p:nvSpPr>
        <p:spPr bwMode="auto">
          <a:xfrm rot="2220000">
            <a:off x="2287905" y="2873375"/>
            <a:ext cx="295910" cy="647700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树叶">
            <a:extLst>
              <a:ext uri="{FF2B5EF4-FFF2-40B4-BE49-F238E27FC236}">
                <a16:creationId xmlns:a16="http://schemas.microsoft.com/office/drawing/2014/main" id="{8BF1BE8E-4384-ED88-4922-6B99E10773CE}"/>
              </a:ext>
            </a:extLst>
          </p:cNvPr>
          <p:cNvSpPr/>
          <p:nvPr/>
        </p:nvSpPr>
        <p:spPr bwMode="auto">
          <a:xfrm rot="1920000">
            <a:off x="6631305" y="2898140"/>
            <a:ext cx="295910" cy="647700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516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树叶">
            <a:extLst>
              <a:ext uri="{FF2B5EF4-FFF2-40B4-BE49-F238E27FC236}">
                <a16:creationId xmlns:a16="http://schemas.microsoft.com/office/drawing/2014/main" id="{C1446860-2B32-DA2A-860D-F4439353647B}"/>
              </a:ext>
            </a:extLst>
          </p:cNvPr>
          <p:cNvSpPr/>
          <p:nvPr/>
        </p:nvSpPr>
        <p:spPr bwMode="auto">
          <a:xfrm rot="21000000" flipV="1">
            <a:off x="4674870" y="3461385"/>
            <a:ext cx="295275" cy="646430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516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树叶">
            <a:extLst>
              <a:ext uri="{FF2B5EF4-FFF2-40B4-BE49-F238E27FC236}">
                <a16:creationId xmlns:a16="http://schemas.microsoft.com/office/drawing/2014/main" id="{902443C4-5BBC-CD24-6D33-18F69752309B}"/>
              </a:ext>
            </a:extLst>
          </p:cNvPr>
          <p:cNvSpPr/>
          <p:nvPr/>
        </p:nvSpPr>
        <p:spPr bwMode="auto">
          <a:xfrm rot="19380000" flipV="1">
            <a:off x="8768715" y="3336925"/>
            <a:ext cx="295275" cy="646430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Rectangle 64">
            <a:extLst>
              <a:ext uri="{FF2B5EF4-FFF2-40B4-BE49-F238E27FC236}">
                <a16:creationId xmlns:a16="http://schemas.microsoft.com/office/drawing/2014/main" id="{BE1829D3-A857-80A5-B1BD-7D73B24C597E}"/>
              </a:ext>
            </a:extLst>
          </p:cNvPr>
          <p:cNvSpPr/>
          <p:nvPr/>
        </p:nvSpPr>
        <p:spPr>
          <a:xfrm>
            <a:off x="2827019" y="2845435"/>
            <a:ext cx="154215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/>
            <a:r>
              <a:rPr lang="en-US" altLang="en-GB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8" name="Rectangle 64">
            <a:extLst>
              <a:ext uri="{FF2B5EF4-FFF2-40B4-BE49-F238E27FC236}">
                <a16:creationId xmlns:a16="http://schemas.microsoft.com/office/drawing/2014/main" id="{86C2EE11-3AF0-9620-7C21-FEE254E58CFF}"/>
              </a:ext>
            </a:extLst>
          </p:cNvPr>
          <p:cNvSpPr/>
          <p:nvPr/>
        </p:nvSpPr>
        <p:spPr>
          <a:xfrm>
            <a:off x="4936490" y="3544570"/>
            <a:ext cx="13923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/>
            <a:r>
              <a:rPr lang="en-US" altLang="en-GB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9" name="Rectangle 64">
            <a:extLst>
              <a:ext uri="{FF2B5EF4-FFF2-40B4-BE49-F238E27FC236}">
                <a16:creationId xmlns:a16="http://schemas.microsoft.com/office/drawing/2014/main" id="{5D80941D-37BB-99CF-E530-CA6CFAAE2455}"/>
              </a:ext>
            </a:extLst>
          </p:cNvPr>
          <p:cNvSpPr/>
          <p:nvPr/>
        </p:nvSpPr>
        <p:spPr>
          <a:xfrm>
            <a:off x="7076439" y="2845435"/>
            <a:ext cx="12756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/>
            <a:r>
              <a:rPr lang="en-US" altLang="en-GB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10" name="Rectangle 64">
            <a:extLst>
              <a:ext uri="{FF2B5EF4-FFF2-40B4-BE49-F238E27FC236}">
                <a16:creationId xmlns:a16="http://schemas.microsoft.com/office/drawing/2014/main" id="{29C3C1C0-F62C-BA01-71FB-348E9B56D0B6}"/>
              </a:ext>
            </a:extLst>
          </p:cNvPr>
          <p:cNvSpPr/>
          <p:nvPr/>
        </p:nvSpPr>
        <p:spPr>
          <a:xfrm>
            <a:off x="9228454" y="3429000"/>
            <a:ext cx="151542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/>
            <a:r>
              <a:rPr lang="en-US" altLang="en-GB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2025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76BC53D-EB4F-036D-CA1F-B6957466EEA5}"/>
              </a:ext>
            </a:extLst>
          </p:cNvPr>
          <p:cNvCxnSpPr/>
          <p:nvPr/>
        </p:nvCxnSpPr>
        <p:spPr>
          <a:xfrm>
            <a:off x="1113790" y="3429000"/>
            <a:ext cx="102501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0919446-ADCA-3661-A880-ADE5B7D320A6}"/>
              </a:ext>
            </a:extLst>
          </p:cNvPr>
          <p:cNvGrpSpPr/>
          <p:nvPr/>
        </p:nvGrpSpPr>
        <p:grpSpPr>
          <a:xfrm>
            <a:off x="8710244" y="4122964"/>
            <a:ext cx="2653716" cy="712061"/>
            <a:chOff x="451471" y="1880595"/>
            <a:chExt cx="2287037" cy="71206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FBC1277-8F10-408B-D83A-4385F9402408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E6E346E-7712-E2F6-3DB0-5DAC61077195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CD0D14D-FBB8-D020-F902-7C9B40A01B6F}"/>
              </a:ext>
            </a:extLst>
          </p:cNvPr>
          <p:cNvGrpSpPr/>
          <p:nvPr/>
        </p:nvGrpSpPr>
        <p:grpSpPr>
          <a:xfrm>
            <a:off x="4620987" y="4230546"/>
            <a:ext cx="2653716" cy="893071"/>
            <a:chOff x="451471" y="1880595"/>
            <a:chExt cx="2287037" cy="89307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CDC493-5A0B-1576-28A6-8F26A6B2B5C9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8042E05-6748-8940-B16B-6F6050EB1D10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95E4838-5755-7907-2881-51F0743C0252}"/>
              </a:ext>
            </a:extLst>
          </p:cNvPr>
          <p:cNvGrpSpPr/>
          <p:nvPr/>
        </p:nvGrpSpPr>
        <p:grpSpPr>
          <a:xfrm>
            <a:off x="2122800" y="2109592"/>
            <a:ext cx="2653716" cy="712061"/>
            <a:chOff x="451471" y="1880595"/>
            <a:chExt cx="2287037" cy="71206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25C87E-C930-C685-9FE6-83FDB31E7457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534D7AA-F4EB-C5D0-69FE-BC1B941CAF83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65CA4D2-FCC7-83C2-F2FA-3F0CFE5787DE}"/>
              </a:ext>
            </a:extLst>
          </p:cNvPr>
          <p:cNvGrpSpPr/>
          <p:nvPr/>
        </p:nvGrpSpPr>
        <p:grpSpPr>
          <a:xfrm>
            <a:off x="6513292" y="2109592"/>
            <a:ext cx="2653716" cy="712061"/>
            <a:chOff x="451471" y="1880595"/>
            <a:chExt cx="2287037" cy="71206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CDC953D-036C-339A-DD3A-B53ADDA0D2C3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C03C90D-7762-15E3-0E40-814DDEB8F264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3295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7752877" cy="2716601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4306147" y="4181716"/>
            <a:ext cx="7699798" cy="2676283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4130110" y="145553"/>
            <a:ext cx="474706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03</a:t>
            </a:r>
            <a:endParaRPr lang="zh-CN" altLang="en-US" sz="19900" b="1" dirty="0">
              <a:solidFill>
                <a:srgbClr val="6B8958"/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34D5D1-CFCE-9957-79B5-CB1E287B599B}"/>
              </a:ext>
            </a:extLst>
          </p:cNvPr>
          <p:cNvGrpSpPr/>
          <p:nvPr/>
        </p:nvGrpSpPr>
        <p:grpSpPr>
          <a:xfrm>
            <a:off x="2992657" y="2832162"/>
            <a:ext cx="6257488" cy="871129"/>
            <a:chOff x="2026737" y="2151938"/>
            <a:chExt cx="3621276" cy="87112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9D9DF4D-2F70-EE8A-3D40-B2C0320D7D53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DE2A74F-5A45-5E0E-9621-8CCB509DAE06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878923458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08438F-D15C-565F-DBA6-0D9B874A173A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92EACC-9319-25BE-5A93-ADF0433538F3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43389602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A0D31CD-DD98-5E44-A7EC-5FFC1BE303DA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11AC27-8B4D-CF47-F12D-ED461D0E3464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6365FB-25CE-5F11-4235-AFA00C8C0D93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61269A-8200-BD29-2A88-8DF849FF2DB8}"/>
                </a:ext>
              </a:extLst>
            </p:cNvPr>
            <p:cNvSpPr txBox="1"/>
            <p:nvPr/>
          </p:nvSpPr>
          <p:spPr>
            <a:xfrm>
              <a:off x="2904533" y="2380607"/>
              <a:ext cx="18601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6B8958"/>
                  </a:solidFill>
                </a:rPr>
                <a:t>单击此处添加标题文本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FC39B6D3-0F3D-6CB3-B1CB-B5CE86704532}"/>
              </a:ext>
            </a:extLst>
          </p:cNvPr>
          <p:cNvSpPr txBox="1"/>
          <p:nvPr/>
        </p:nvSpPr>
        <p:spPr>
          <a:xfrm>
            <a:off x="3074905" y="1893373"/>
            <a:ext cx="256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PART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596B6E-AFA9-392A-CAAE-8C200125C4BC}"/>
              </a:ext>
            </a:extLst>
          </p:cNvPr>
          <p:cNvSpPr txBox="1"/>
          <p:nvPr/>
        </p:nvSpPr>
        <p:spPr>
          <a:xfrm>
            <a:off x="2425700" y="4027152"/>
            <a:ext cx="734060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www.51pptmo 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112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Oval 29">
            <a:extLst>
              <a:ext uri="{FF2B5EF4-FFF2-40B4-BE49-F238E27FC236}">
                <a16:creationId xmlns:a16="http://schemas.microsoft.com/office/drawing/2014/main" id="{555387DE-F93C-037C-C908-3B3BFA0AAD28}"/>
              </a:ext>
            </a:extLst>
          </p:cNvPr>
          <p:cNvSpPr>
            <a:spLocks noChangeAspect="1"/>
          </p:cNvSpPr>
          <p:nvPr/>
        </p:nvSpPr>
        <p:spPr>
          <a:xfrm>
            <a:off x="1419414" y="1883551"/>
            <a:ext cx="551815" cy="551815"/>
          </a:xfrm>
          <a:prstGeom prst="ellipse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7" name="任意多边形 46">
            <a:extLst>
              <a:ext uri="{FF2B5EF4-FFF2-40B4-BE49-F238E27FC236}">
                <a16:creationId xmlns:a16="http://schemas.microsoft.com/office/drawing/2014/main" id="{15780B5A-E078-28B8-0D5A-DE7F581F7FAB}"/>
              </a:ext>
            </a:extLst>
          </p:cNvPr>
          <p:cNvSpPr/>
          <p:nvPr/>
        </p:nvSpPr>
        <p:spPr>
          <a:xfrm>
            <a:off x="1536658" y="2051791"/>
            <a:ext cx="317440" cy="293022"/>
          </a:xfrm>
          <a:custGeom>
            <a:avLst/>
            <a:gdLst/>
            <a:ahLst/>
            <a:cxnLst/>
            <a:rect l="l" t="t" r="r" b="b"/>
            <a:pathLst>
              <a:path w="212271" h="195943">
                <a:moveTo>
                  <a:pt x="163285" y="48986"/>
                </a:moveTo>
                <a:cubicBezTo>
                  <a:pt x="163285" y="66760"/>
                  <a:pt x="160139" y="82536"/>
                  <a:pt x="153845" y="96313"/>
                </a:cubicBezTo>
                <a:cubicBezTo>
                  <a:pt x="165837" y="93847"/>
                  <a:pt x="175851" y="89042"/>
                  <a:pt x="183887" y="81898"/>
                </a:cubicBezTo>
                <a:cubicBezTo>
                  <a:pt x="191924" y="74754"/>
                  <a:pt x="195942" y="67865"/>
                  <a:pt x="195942" y="61232"/>
                </a:cubicBezTo>
                <a:lnTo>
                  <a:pt x="195942" y="48986"/>
                </a:lnTo>
                <a:close/>
                <a:moveTo>
                  <a:pt x="16328" y="48986"/>
                </a:moveTo>
                <a:lnTo>
                  <a:pt x="16328" y="61232"/>
                </a:lnTo>
                <a:cubicBezTo>
                  <a:pt x="16328" y="67865"/>
                  <a:pt x="20346" y="74754"/>
                  <a:pt x="28383" y="81898"/>
                </a:cubicBezTo>
                <a:cubicBezTo>
                  <a:pt x="36420" y="89042"/>
                  <a:pt x="46434" y="93847"/>
                  <a:pt x="58425" y="96313"/>
                </a:cubicBezTo>
                <a:cubicBezTo>
                  <a:pt x="52132" y="82536"/>
                  <a:pt x="48985" y="66760"/>
                  <a:pt x="48985" y="48986"/>
                </a:cubicBezTo>
                <a:close/>
                <a:moveTo>
                  <a:pt x="69396" y="0"/>
                </a:moveTo>
                <a:lnTo>
                  <a:pt x="142875" y="0"/>
                </a:lnTo>
                <a:cubicBezTo>
                  <a:pt x="148487" y="0"/>
                  <a:pt x="153292" y="1998"/>
                  <a:pt x="157290" y="5995"/>
                </a:cubicBezTo>
                <a:cubicBezTo>
                  <a:pt x="161287" y="9993"/>
                  <a:pt x="163285" y="14798"/>
                  <a:pt x="163285" y="20411"/>
                </a:cubicBezTo>
                <a:lnTo>
                  <a:pt x="163285" y="32657"/>
                </a:lnTo>
                <a:lnTo>
                  <a:pt x="200025" y="32657"/>
                </a:lnTo>
                <a:cubicBezTo>
                  <a:pt x="203426" y="32657"/>
                  <a:pt x="206318" y="33848"/>
                  <a:pt x="208699" y="36229"/>
                </a:cubicBezTo>
                <a:cubicBezTo>
                  <a:pt x="211080" y="38610"/>
                  <a:pt x="212271" y="41502"/>
                  <a:pt x="212271" y="44903"/>
                </a:cubicBezTo>
                <a:lnTo>
                  <a:pt x="212271" y="61232"/>
                </a:lnTo>
                <a:cubicBezTo>
                  <a:pt x="212271" y="67270"/>
                  <a:pt x="210506" y="73351"/>
                  <a:pt x="206977" y="79474"/>
                </a:cubicBezTo>
                <a:cubicBezTo>
                  <a:pt x="203448" y="85597"/>
                  <a:pt x="198685" y="91125"/>
                  <a:pt x="192689" y="96058"/>
                </a:cubicBezTo>
                <a:cubicBezTo>
                  <a:pt x="186694" y="100990"/>
                  <a:pt x="179337" y="105136"/>
                  <a:pt x="170620" y="108496"/>
                </a:cubicBezTo>
                <a:cubicBezTo>
                  <a:pt x="161903" y="111855"/>
                  <a:pt x="152740" y="113747"/>
                  <a:pt x="143130" y="114172"/>
                </a:cubicBezTo>
                <a:cubicBezTo>
                  <a:pt x="139558" y="118765"/>
                  <a:pt x="135518" y="122804"/>
                  <a:pt x="131011" y="126291"/>
                </a:cubicBezTo>
                <a:cubicBezTo>
                  <a:pt x="127779" y="129183"/>
                  <a:pt x="125547" y="132266"/>
                  <a:pt x="124314" y="135540"/>
                </a:cubicBezTo>
                <a:cubicBezTo>
                  <a:pt x="123080" y="138814"/>
                  <a:pt x="122464" y="142620"/>
                  <a:pt x="122464" y="146957"/>
                </a:cubicBezTo>
                <a:cubicBezTo>
                  <a:pt x="122464" y="151549"/>
                  <a:pt x="123761" y="155419"/>
                  <a:pt x="126355" y="158566"/>
                </a:cubicBezTo>
                <a:cubicBezTo>
                  <a:pt x="128948" y="161712"/>
                  <a:pt x="133094" y="163286"/>
                  <a:pt x="138792" y="163286"/>
                </a:cubicBezTo>
                <a:cubicBezTo>
                  <a:pt x="145171" y="163286"/>
                  <a:pt x="150847" y="165220"/>
                  <a:pt x="155823" y="169090"/>
                </a:cubicBezTo>
                <a:cubicBezTo>
                  <a:pt x="160798" y="172959"/>
                  <a:pt x="163285" y="177828"/>
                  <a:pt x="163285" y="183696"/>
                </a:cubicBezTo>
                <a:lnTo>
                  <a:pt x="163285" y="191861"/>
                </a:lnTo>
                <a:cubicBezTo>
                  <a:pt x="163285" y="193051"/>
                  <a:pt x="162903" y="194029"/>
                  <a:pt x="162137" y="194795"/>
                </a:cubicBezTo>
                <a:cubicBezTo>
                  <a:pt x="161372" y="195560"/>
                  <a:pt x="160394" y="195943"/>
                  <a:pt x="159203" y="195943"/>
                </a:cubicBezTo>
                <a:lnTo>
                  <a:pt x="53067" y="195943"/>
                </a:lnTo>
                <a:cubicBezTo>
                  <a:pt x="51877" y="195943"/>
                  <a:pt x="50899" y="195560"/>
                  <a:pt x="50133" y="194795"/>
                </a:cubicBezTo>
                <a:cubicBezTo>
                  <a:pt x="49368" y="194029"/>
                  <a:pt x="48985" y="193051"/>
                  <a:pt x="48985" y="191861"/>
                </a:cubicBezTo>
                <a:lnTo>
                  <a:pt x="48985" y="183696"/>
                </a:lnTo>
                <a:cubicBezTo>
                  <a:pt x="48985" y="177828"/>
                  <a:pt x="51473" y="172959"/>
                  <a:pt x="56448" y="169090"/>
                </a:cubicBezTo>
                <a:cubicBezTo>
                  <a:pt x="61423" y="165220"/>
                  <a:pt x="67100" y="163286"/>
                  <a:pt x="73478" y="163286"/>
                </a:cubicBezTo>
                <a:cubicBezTo>
                  <a:pt x="79176" y="163286"/>
                  <a:pt x="83322" y="161712"/>
                  <a:pt x="85916" y="158566"/>
                </a:cubicBezTo>
                <a:cubicBezTo>
                  <a:pt x="88510" y="155419"/>
                  <a:pt x="89807" y="151549"/>
                  <a:pt x="89807" y="146957"/>
                </a:cubicBezTo>
                <a:cubicBezTo>
                  <a:pt x="89807" y="142620"/>
                  <a:pt x="89190" y="138814"/>
                  <a:pt x="87957" y="135540"/>
                </a:cubicBezTo>
                <a:cubicBezTo>
                  <a:pt x="86724" y="132266"/>
                  <a:pt x="84491" y="129183"/>
                  <a:pt x="81260" y="126291"/>
                </a:cubicBezTo>
                <a:cubicBezTo>
                  <a:pt x="76752" y="122804"/>
                  <a:pt x="72713" y="118765"/>
                  <a:pt x="69141" y="114172"/>
                </a:cubicBezTo>
                <a:cubicBezTo>
                  <a:pt x="59531" y="113747"/>
                  <a:pt x="50367" y="111855"/>
                  <a:pt x="41650" y="108496"/>
                </a:cubicBezTo>
                <a:cubicBezTo>
                  <a:pt x="32933" y="105136"/>
                  <a:pt x="25577" y="100990"/>
                  <a:pt x="19581" y="96058"/>
                </a:cubicBezTo>
                <a:cubicBezTo>
                  <a:pt x="13585" y="91125"/>
                  <a:pt x="8823" y="85597"/>
                  <a:pt x="5294" y="79474"/>
                </a:cubicBezTo>
                <a:cubicBezTo>
                  <a:pt x="1764" y="73351"/>
                  <a:pt x="0" y="67270"/>
                  <a:pt x="0" y="61232"/>
                </a:cubicBezTo>
                <a:lnTo>
                  <a:pt x="0" y="44903"/>
                </a:lnTo>
                <a:cubicBezTo>
                  <a:pt x="0" y="41502"/>
                  <a:pt x="1190" y="38610"/>
                  <a:pt x="3571" y="36229"/>
                </a:cubicBezTo>
                <a:cubicBezTo>
                  <a:pt x="5953" y="33848"/>
                  <a:pt x="8844" y="32657"/>
                  <a:pt x="12246" y="32657"/>
                </a:cubicBezTo>
                <a:lnTo>
                  <a:pt x="48985" y="32657"/>
                </a:lnTo>
                <a:lnTo>
                  <a:pt x="48985" y="20411"/>
                </a:lnTo>
                <a:cubicBezTo>
                  <a:pt x="48985" y="14798"/>
                  <a:pt x="50984" y="9993"/>
                  <a:pt x="54981" y="5995"/>
                </a:cubicBezTo>
                <a:cubicBezTo>
                  <a:pt x="58978" y="1998"/>
                  <a:pt x="63783" y="0"/>
                  <a:pt x="693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601728E-210F-F477-2414-95DCE4A9015D}"/>
              </a:ext>
            </a:extLst>
          </p:cNvPr>
          <p:cNvGrpSpPr/>
          <p:nvPr/>
        </p:nvGrpSpPr>
        <p:grpSpPr>
          <a:xfrm>
            <a:off x="7174548" y="1537335"/>
            <a:ext cx="1036320" cy="1036320"/>
            <a:chOff x="11573" y="1461"/>
            <a:chExt cx="1632" cy="1632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584935E-88E4-FDFF-11F4-9D3840C702DB}"/>
                </a:ext>
              </a:extLst>
            </p:cNvPr>
            <p:cNvCxnSpPr/>
            <p:nvPr/>
          </p:nvCxnSpPr>
          <p:spPr>
            <a:xfrm>
              <a:off x="11573" y="1917"/>
              <a:ext cx="163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0FA3086-22DC-1049-1DA3-E48302D637CA}"/>
                </a:ext>
              </a:extLst>
            </p:cNvPr>
            <p:cNvCxnSpPr/>
            <p:nvPr/>
          </p:nvCxnSpPr>
          <p:spPr>
            <a:xfrm rot="16200000">
              <a:off x="11072" y="2277"/>
              <a:ext cx="163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711AE85-749E-5A93-8BFB-027123E2CDB1}"/>
              </a:ext>
            </a:extLst>
          </p:cNvPr>
          <p:cNvGrpSpPr/>
          <p:nvPr/>
        </p:nvGrpSpPr>
        <p:grpSpPr>
          <a:xfrm flipH="1" flipV="1">
            <a:off x="10207943" y="4419461"/>
            <a:ext cx="1036320" cy="1036320"/>
            <a:chOff x="11573" y="1461"/>
            <a:chExt cx="1632" cy="1632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EB68C38-B398-CD03-24F0-81D12E5AA9E3}"/>
                </a:ext>
              </a:extLst>
            </p:cNvPr>
            <p:cNvCxnSpPr/>
            <p:nvPr/>
          </p:nvCxnSpPr>
          <p:spPr>
            <a:xfrm>
              <a:off x="11573" y="1917"/>
              <a:ext cx="163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3EDB4DC-2D82-F6CD-52DE-7EC8768AF4A8}"/>
                </a:ext>
              </a:extLst>
            </p:cNvPr>
            <p:cNvCxnSpPr/>
            <p:nvPr/>
          </p:nvCxnSpPr>
          <p:spPr>
            <a:xfrm rot="16200000">
              <a:off x="11072" y="2277"/>
              <a:ext cx="163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026767B-FF63-2687-8791-8AC64C8EB0DD}"/>
              </a:ext>
            </a:extLst>
          </p:cNvPr>
          <p:cNvSpPr/>
          <p:nvPr/>
        </p:nvSpPr>
        <p:spPr>
          <a:xfrm>
            <a:off x="7515543" y="1964942"/>
            <a:ext cx="3415345" cy="30807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D2413FB-8A43-53FC-F98D-52301F11E887}"/>
              </a:ext>
            </a:extLst>
          </p:cNvPr>
          <p:cNvGrpSpPr/>
          <p:nvPr/>
        </p:nvGrpSpPr>
        <p:grpSpPr>
          <a:xfrm>
            <a:off x="2088473" y="1931952"/>
            <a:ext cx="4905692" cy="503414"/>
            <a:chOff x="451471" y="1880595"/>
            <a:chExt cx="4227845" cy="50341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A66FB2-23C4-1642-817F-29E20451B8C2}"/>
                </a:ext>
              </a:extLst>
            </p:cNvPr>
            <p:cNvSpPr txBox="1"/>
            <p:nvPr/>
          </p:nvSpPr>
          <p:spPr>
            <a:xfrm>
              <a:off x="453804" y="2081169"/>
              <a:ext cx="4225512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1E22E4-7900-9E7F-C6BA-C2CA3B17762F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Oval 29">
            <a:extLst>
              <a:ext uri="{FF2B5EF4-FFF2-40B4-BE49-F238E27FC236}">
                <a16:creationId xmlns:a16="http://schemas.microsoft.com/office/drawing/2014/main" id="{7BA55C3A-220D-8A90-EAF2-54C4936DECFB}"/>
              </a:ext>
            </a:extLst>
          </p:cNvPr>
          <p:cNvSpPr>
            <a:spLocks noChangeAspect="1"/>
          </p:cNvSpPr>
          <p:nvPr/>
        </p:nvSpPr>
        <p:spPr>
          <a:xfrm>
            <a:off x="1419414" y="2774696"/>
            <a:ext cx="551815" cy="551815"/>
          </a:xfrm>
          <a:prstGeom prst="ellipse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A788D32-5176-4466-8523-AA9E6CB8FA9F}"/>
              </a:ext>
            </a:extLst>
          </p:cNvPr>
          <p:cNvGrpSpPr/>
          <p:nvPr/>
        </p:nvGrpSpPr>
        <p:grpSpPr>
          <a:xfrm>
            <a:off x="2088473" y="2823097"/>
            <a:ext cx="4905692" cy="503414"/>
            <a:chOff x="451471" y="1880595"/>
            <a:chExt cx="4227845" cy="50341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2D5AC2B-E622-0462-C6F7-DAFF51E608E7}"/>
                </a:ext>
              </a:extLst>
            </p:cNvPr>
            <p:cNvSpPr txBox="1"/>
            <p:nvPr/>
          </p:nvSpPr>
          <p:spPr>
            <a:xfrm>
              <a:off x="453804" y="2081169"/>
              <a:ext cx="4225512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4CE0F8-25E5-D777-21D8-BE8C05BDC579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Oval 29">
            <a:extLst>
              <a:ext uri="{FF2B5EF4-FFF2-40B4-BE49-F238E27FC236}">
                <a16:creationId xmlns:a16="http://schemas.microsoft.com/office/drawing/2014/main" id="{0282999D-1551-F15E-B8D8-779F2843163D}"/>
              </a:ext>
            </a:extLst>
          </p:cNvPr>
          <p:cNvSpPr>
            <a:spLocks noChangeAspect="1"/>
          </p:cNvSpPr>
          <p:nvPr/>
        </p:nvSpPr>
        <p:spPr>
          <a:xfrm>
            <a:off x="1419414" y="3665841"/>
            <a:ext cx="551815" cy="551815"/>
          </a:xfrm>
          <a:prstGeom prst="ellipse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22B5164-60DD-165A-AF22-0E8E7F92EF42}"/>
              </a:ext>
            </a:extLst>
          </p:cNvPr>
          <p:cNvGrpSpPr/>
          <p:nvPr/>
        </p:nvGrpSpPr>
        <p:grpSpPr>
          <a:xfrm>
            <a:off x="2088473" y="3714242"/>
            <a:ext cx="4905692" cy="503414"/>
            <a:chOff x="451471" y="1880595"/>
            <a:chExt cx="4227845" cy="50341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3E785A4-7DC5-F771-A932-8C141877919F}"/>
                </a:ext>
              </a:extLst>
            </p:cNvPr>
            <p:cNvSpPr txBox="1"/>
            <p:nvPr/>
          </p:nvSpPr>
          <p:spPr>
            <a:xfrm>
              <a:off x="453804" y="2081169"/>
              <a:ext cx="4225512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08C6A1F-28BA-8512-5874-063746C8A612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Oval 29">
            <a:extLst>
              <a:ext uri="{FF2B5EF4-FFF2-40B4-BE49-F238E27FC236}">
                <a16:creationId xmlns:a16="http://schemas.microsoft.com/office/drawing/2014/main" id="{F582E5AC-991B-6DDA-B5FE-6647D90C1062}"/>
              </a:ext>
            </a:extLst>
          </p:cNvPr>
          <p:cNvSpPr>
            <a:spLocks noChangeAspect="1"/>
          </p:cNvSpPr>
          <p:nvPr/>
        </p:nvSpPr>
        <p:spPr>
          <a:xfrm>
            <a:off x="1419414" y="4556986"/>
            <a:ext cx="551815" cy="551815"/>
          </a:xfrm>
          <a:prstGeom prst="ellipse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FD38A40-E6E3-8018-B7EA-D566DA8992A1}"/>
              </a:ext>
            </a:extLst>
          </p:cNvPr>
          <p:cNvGrpSpPr/>
          <p:nvPr/>
        </p:nvGrpSpPr>
        <p:grpSpPr>
          <a:xfrm>
            <a:off x="2088473" y="4605387"/>
            <a:ext cx="4905692" cy="688977"/>
            <a:chOff x="451471" y="1880595"/>
            <a:chExt cx="4227845" cy="68897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8AE55BD-570B-D2B9-794F-5030A86AEBB9}"/>
                </a:ext>
              </a:extLst>
            </p:cNvPr>
            <p:cNvSpPr txBox="1"/>
            <p:nvPr/>
          </p:nvSpPr>
          <p:spPr>
            <a:xfrm>
              <a:off x="453804" y="2081169"/>
              <a:ext cx="42255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06B4663-6CAB-9142-D3E5-A17FE5EC0D80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任意多边形 49">
            <a:extLst>
              <a:ext uri="{FF2B5EF4-FFF2-40B4-BE49-F238E27FC236}">
                <a16:creationId xmlns:a16="http://schemas.microsoft.com/office/drawing/2014/main" id="{6DEA5184-BF08-3160-A5B0-2248F81B43F5}"/>
              </a:ext>
            </a:extLst>
          </p:cNvPr>
          <p:cNvSpPr/>
          <p:nvPr/>
        </p:nvSpPr>
        <p:spPr>
          <a:xfrm>
            <a:off x="1579433" y="2925639"/>
            <a:ext cx="249452" cy="249452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3286" y="76158"/>
                </a:moveTo>
                <a:lnTo>
                  <a:pt x="163286" y="114300"/>
                </a:lnTo>
                <a:lnTo>
                  <a:pt x="201428" y="114300"/>
                </a:lnTo>
                <a:close/>
                <a:moveTo>
                  <a:pt x="97971" y="65315"/>
                </a:moveTo>
                <a:lnTo>
                  <a:pt x="97971" y="212272"/>
                </a:lnTo>
                <a:lnTo>
                  <a:pt x="212271" y="212272"/>
                </a:lnTo>
                <a:lnTo>
                  <a:pt x="212271" y="130629"/>
                </a:lnTo>
                <a:lnTo>
                  <a:pt x="159204" y="130629"/>
                </a:lnTo>
                <a:cubicBezTo>
                  <a:pt x="155802" y="130629"/>
                  <a:pt x="152910" y="129438"/>
                  <a:pt x="150529" y="127057"/>
                </a:cubicBezTo>
                <a:cubicBezTo>
                  <a:pt x="148148" y="124676"/>
                  <a:pt x="146957" y="121784"/>
                  <a:pt x="146957" y="118383"/>
                </a:cubicBezTo>
                <a:lnTo>
                  <a:pt x="146957" y="65315"/>
                </a:lnTo>
                <a:close/>
                <a:moveTo>
                  <a:pt x="36739" y="16329"/>
                </a:moveTo>
                <a:cubicBezTo>
                  <a:pt x="35634" y="16329"/>
                  <a:pt x="34677" y="16733"/>
                  <a:pt x="33869" y="17541"/>
                </a:cubicBezTo>
                <a:cubicBezTo>
                  <a:pt x="33061" y="18349"/>
                  <a:pt x="32657" y="19306"/>
                  <a:pt x="32657" y="20411"/>
                </a:cubicBezTo>
                <a:lnTo>
                  <a:pt x="32657" y="28575"/>
                </a:lnTo>
                <a:cubicBezTo>
                  <a:pt x="32657" y="29681"/>
                  <a:pt x="33061" y="30638"/>
                  <a:pt x="33869" y="31446"/>
                </a:cubicBezTo>
                <a:cubicBezTo>
                  <a:pt x="34677" y="32254"/>
                  <a:pt x="35634" y="32658"/>
                  <a:pt x="36739" y="32658"/>
                </a:cubicBezTo>
                <a:lnTo>
                  <a:pt x="126546" y="32658"/>
                </a:lnTo>
                <a:cubicBezTo>
                  <a:pt x="127652" y="32658"/>
                  <a:pt x="128609" y="32254"/>
                  <a:pt x="129417" y="31446"/>
                </a:cubicBezTo>
                <a:cubicBezTo>
                  <a:pt x="130225" y="30638"/>
                  <a:pt x="130629" y="29681"/>
                  <a:pt x="130629" y="28575"/>
                </a:cubicBezTo>
                <a:lnTo>
                  <a:pt x="130629" y="20411"/>
                </a:lnTo>
                <a:cubicBezTo>
                  <a:pt x="130629" y="19306"/>
                  <a:pt x="130225" y="18349"/>
                  <a:pt x="129417" y="17541"/>
                </a:cubicBezTo>
                <a:cubicBezTo>
                  <a:pt x="128609" y="16733"/>
                  <a:pt x="127652" y="16329"/>
                  <a:pt x="126546" y="16329"/>
                </a:cubicBezTo>
                <a:close/>
                <a:moveTo>
                  <a:pt x="12246" y="0"/>
                </a:moveTo>
                <a:lnTo>
                  <a:pt x="151039" y="0"/>
                </a:lnTo>
                <a:cubicBezTo>
                  <a:pt x="154441" y="0"/>
                  <a:pt x="157333" y="1191"/>
                  <a:pt x="159714" y="3572"/>
                </a:cubicBezTo>
                <a:cubicBezTo>
                  <a:pt x="162095" y="5954"/>
                  <a:pt x="163286" y="8845"/>
                  <a:pt x="163286" y="12247"/>
                </a:cubicBezTo>
                <a:lnTo>
                  <a:pt x="163286" y="54089"/>
                </a:lnTo>
                <a:cubicBezTo>
                  <a:pt x="165072" y="55194"/>
                  <a:pt x="166602" y="56385"/>
                  <a:pt x="167878" y="57661"/>
                </a:cubicBezTo>
                <a:lnTo>
                  <a:pt x="219925" y="109708"/>
                </a:lnTo>
                <a:cubicBezTo>
                  <a:pt x="222307" y="112089"/>
                  <a:pt x="224348" y="115321"/>
                  <a:pt x="226049" y="119403"/>
                </a:cubicBezTo>
                <a:cubicBezTo>
                  <a:pt x="227750" y="123485"/>
                  <a:pt x="228600" y="127227"/>
                  <a:pt x="228600" y="130629"/>
                </a:cubicBezTo>
                <a:lnTo>
                  <a:pt x="228600" y="216354"/>
                </a:lnTo>
                <a:cubicBezTo>
                  <a:pt x="228600" y="219756"/>
                  <a:pt x="227409" y="222647"/>
                  <a:pt x="225028" y="225028"/>
                </a:cubicBezTo>
                <a:cubicBezTo>
                  <a:pt x="222647" y="227410"/>
                  <a:pt x="219755" y="228600"/>
                  <a:pt x="216354" y="228600"/>
                </a:cubicBezTo>
                <a:lnTo>
                  <a:pt x="93889" y="228600"/>
                </a:lnTo>
                <a:cubicBezTo>
                  <a:pt x="90487" y="228600"/>
                  <a:pt x="87596" y="227410"/>
                  <a:pt x="85215" y="225028"/>
                </a:cubicBezTo>
                <a:cubicBezTo>
                  <a:pt x="82833" y="222647"/>
                  <a:pt x="81643" y="219756"/>
                  <a:pt x="81643" y="216354"/>
                </a:cubicBezTo>
                <a:lnTo>
                  <a:pt x="81643" y="195943"/>
                </a:lnTo>
                <a:lnTo>
                  <a:pt x="12246" y="195943"/>
                </a:lnTo>
                <a:cubicBezTo>
                  <a:pt x="8845" y="195943"/>
                  <a:pt x="5953" y="194753"/>
                  <a:pt x="3572" y="192371"/>
                </a:cubicBezTo>
                <a:cubicBezTo>
                  <a:pt x="1191" y="189990"/>
                  <a:pt x="0" y="187099"/>
                  <a:pt x="0" y="183697"/>
                </a:cubicBezTo>
                <a:lnTo>
                  <a:pt x="0" y="12247"/>
                </a:lnTo>
                <a:cubicBezTo>
                  <a:pt x="0" y="8845"/>
                  <a:pt x="1191" y="5954"/>
                  <a:pt x="3572" y="3572"/>
                </a:cubicBezTo>
                <a:cubicBezTo>
                  <a:pt x="5953" y="1191"/>
                  <a:pt x="8845" y="0"/>
                  <a:pt x="122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16AC550-35B9-872E-CCD5-EF89CA5A0ECC}"/>
              </a:ext>
            </a:extLst>
          </p:cNvPr>
          <p:cNvGrpSpPr/>
          <p:nvPr/>
        </p:nvGrpSpPr>
        <p:grpSpPr>
          <a:xfrm>
            <a:off x="1579304" y="3786173"/>
            <a:ext cx="229235" cy="311150"/>
            <a:chOff x="-887360" y="5108801"/>
            <a:chExt cx="229235" cy="311150"/>
          </a:xfrm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C7F4B827-67DC-B612-3C02-DE0249C17D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7360" y="5108801"/>
              <a:ext cx="229235" cy="248285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6765A473-2859-F641-F5AB-B65258284717}"/>
                </a:ext>
              </a:extLst>
            </p:cNvPr>
            <p:cNvSpPr/>
            <p:nvPr/>
          </p:nvSpPr>
          <p:spPr bwMode="auto">
            <a:xfrm>
              <a:off x="-817510" y="5375501"/>
              <a:ext cx="86995" cy="44450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任意多边形 45">
            <a:extLst>
              <a:ext uri="{FF2B5EF4-FFF2-40B4-BE49-F238E27FC236}">
                <a16:creationId xmlns:a16="http://schemas.microsoft.com/office/drawing/2014/main" id="{48BC2C30-0CC3-9508-2EFD-2B81AD461DDF}"/>
              </a:ext>
            </a:extLst>
          </p:cNvPr>
          <p:cNvSpPr/>
          <p:nvPr/>
        </p:nvSpPr>
        <p:spPr>
          <a:xfrm>
            <a:off x="1576015" y="4758230"/>
            <a:ext cx="261562" cy="19599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1331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矩形 14">
            <a:extLst>
              <a:ext uri="{FF2B5EF4-FFF2-40B4-BE49-F238E27FC236}">
                <a16:creationId xmlns:a16="http://schemas.microsoft.com/office/drawing/2014/main" id="{EACF9FA4-5E94-D1B0-DC36-96EEE653D71D}"/>
              </a:ext>
            </a:extLst>
          </p:cNvPr>
          <p:cNvSpPr/>
          <p:nvPr/>
        </p:nvSpPr>
        <p:spPr>
          <a:xfrm flipV="1">
            <a:off x="-32385" y="3651885"/>
            <a:ext cx="4132580" cy="247015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3FF0C6-05A0-4961-F8A9-4E5B1E85FCD8}"/>
              </a:ext>
            </a:extLst>
          </p:cNvPr>
          <p:cNvGrpSpPr/>
          <p:nvPr/>
        </p:nvGrpSpPr>
        <p:grpSpPr>
          <a:xfrm>
            <a:off x="3200400" y="3626486"/>
            <a:ext cx="1761490" cy="1775460"/>
            <a:chOff x="3225639" y="4515137"/>
            <a:chExt cx="1752329" cy="176630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7E3567D-8A78-BFC6-2172-9C8B7CF451A3}"/>
                </a:ext>
              </a:extLst>
            </p:cNvPr>
            <p:cNvSpPr/>
            <p:nvPr/>
          </p:nvSpPr>
          <p:spPr>
            <a:xfrm flipV="1">
              <a:off x="3225639" y="4515137"/>
              <a:ext cx="1735762" cy="1734334"/>
            </a:xfrm>
            <a:prstGeom prst="ellipse">
              <a:avLst/>
            </a:pr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0A2FF8D-7E26-1FAE-3AB2-6485D3254187}"/>
                </a:ext>
              </a:extLst>
            </p:cNvPr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30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7">
              <a:extLst>
                <a:ext uri="{FF2B5EF4-FFF2-40B4-BE49-F238E27FC236}">
                  <a16:creationId xmlns:a16="http://schemas.microsoft.com/office/drawing/2014/main" id="{2A6B2A6C-187A-4125-C760-61F2C7EC1843}"/>
                </a:ext>
              </a:extLst>
            </p:cNvPr>
            <p:cNvSpPr/>
            <p:nvPr/>
          </p:nvSpPr>
          <p:spPr>
            <a:xfrm flipV="1">
              <a:off x="3225639" y="4532825"/>
              <a:ext cx="1752329" cy="1748619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7" name="矩形 14">
            <a:extLst>
              <a:ext uri="{FF2B5EF4-FFF2-40B4-BE49-F238E27FC236}">
                <a16:creationId xmlns:a16="http://schemas.microsoft.com/office/drawing/2014/main" id="{E54C2752-FDA3-AF24-8624-BE906F07D8DF}"/>
              </a:ext>
            </a:extLst>
          </p:cNvPr>
          <p:cNvSpPr/>
          <p:nvPr/>
        </p:nvSpPr>
        <p:spPr>
          <a:xfrm>
            <a:off x="-32385" y="3103245"/>
            <a:ext cx="7141845" cy="247015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BADD9F4-5CE3-CED3-647A-1575AD302B73}"/>
              </a:ext>
            </a:extLst>
          </p:cNvPr>
          <p:cNvGrpSpPr/>
          <p:nvPr/>
        </p:nvGrpSpPr>
        <p:grpSpPr>
          <a:xfrm>
            <a:off x="6131560" y="1617980"/>
            <a:ext cx="1744980" cy="1747520"/>
            <a:chOff x="6131016" y="674750"/>
            <a:chExt cx="1735762" cy="173862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E7F45AF-8F38-D591-C6A9-A4F10D18CBCE}"/>
                </a:ext>
              </a:extLst>
            </p:cNvPr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138BB8D-58E0-5E16-A799-2D89391B320A}"/>
                </a:ext>
              </a:extLst>
            </p:cNvPr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" name="椭圆 7">
              <a:extLst>
                <a:ext uri="{FF2B5EF4-FFF2-40B4-BE49-F238E27FC236}">
                  <a16:creationId xmlns:a16="http://schemas.microsoft.com/office/drawing/2014/main" id="{599A02EC-8B7E-470C-5A0F-DEE0E8D352BF}"/>
                </a:ext>
              </a:extLst>
            </p:cNvPr>
            <p:cNvSpPr/>
            <p:nvPr/>
          </p:nvSpPr>
          <p:spPr>
            <a:xfrm>
              <a:off x="6131016" y="677607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2" name="矩形 14">
            <a:extLst>
              <a:ext uri="{FF2B5EF4-FFF2-40B4-BE49-F238E27FC236}">
                <a16:creationId xmlns:a16="http://schemas.microsoft.com/office/drawing/2014/main" id="{9A7BD4B5-7CA9-CC80-B021-5EE485F082E6}"/>
              </a:ext>
            </a:extLst>
          </p:cNvPr>
          <p:cNvSpPr/>
          <p:nvPr/>
        </p:nvSpPr>
        <p:spPr>
          <a:xfrm flipV="1">
            <a:off x="6096000" y="3642995"/>
            <a:ext cx="6129655" cy="247015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516B4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E868C3-C90E-E2F2-FA2B-C07BA7D46E77}"/>
              </a:ext>
            </a:extLst>
          </p:cNvPr>
          <p:cNvGrpSpPr/>
          <p:nvPr/>
        </p:nvGrpSpPr>
        <p:grpSpPr>
          <a:xfrm>
            <a:off x="5223510" y="3642995"/>
            <a:ext cx="1744980" cy="1744980"/>
            <a:chOff x="5227325" y="4542136"/>
            <a:chExt cx="1735762" cy="173576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3CDB2AF-85F4-5F4B-5FC8-19F697CA5DD8}"/>
                </a:ext>
              </a:extLst>
            </p:cNvPr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516B46"/>
            </a:solidFill>
            <a:ln>
              <a:solidFill>
                <a:srgbClr val="65A27E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7867720-3BC4-62E4-E392-48545313C096}"/>
                </a:ext>
              </a:extLst>
            </p:cNvPr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6" name="椭圆 7">
              <a:extLst>
                <a:ext uri="{FF2B5EF4-FFF2-40B4-BE49-F238E27FC236}">
                  <a16:creationId xmlns:a16="http://schemas.microsoft.com/office/drawing/2014/main" id="{07F3E464-DBDD-59BC-4A77-F4D4F7BD3212}"/>
                </a:ext>
              </a:extLst>
            </p:cNvPr>
            <p:cNvSpPr/>
            <p:nvPr/>
          </p:nvSpPr>
          <p:spPr>
            <a:xfrm flipV="1">
              <a:off x="5227325" y="4542136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rgbClr val="516B4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AADFC1-D99B-346A-9E60-31DFDD141CBE}"/>
              </a:ext>
            </a:extLst>
          </p:cNvPr>
          <p:cNvGrpSpPr/>
          <p:nvPr/>
        </p:nvGrpSpPr>
        <p:grpSpPr>
          <a:xfrm>
            <a:off x="7222906" y="4282962"/>
            <a:ext cx="2653716" cy="893071"/>
            <a:chOff x="451471" y="1880595"/>
            <a:chExt cx="2287037" cy="89307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4111EF-86FC-97F8-A074-AEB95998F3A9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02D43D8-1C7F-C665-1A5F-BD2A8A60C15A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C320A1-4D02-C991-B8F9-FE5A0A03EF21}"/>
              </a:ext>
            </a:extLst>
          </p:cNvPr>
          <p:cNvGrpSpPr/>
          <p:nvPr/>
        </p:nvGrpSpPr>
        <p:grpSpPr>
          <a:xfrm>
            <a:off x="3314666" y="1979112"/>
            <a:ext cx="2606728" cy="712061"/>
            <a:chOff x="-222108" y="1880595"/>
            <a:chExt cx="2246541" cy="71206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B688C57-7DFC-8A2E-595C-686A67CB1165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3396AAB-360D-765C-E9B5-4C24E7EEA67B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335BEFB-AF27-B22C-D981-53A2AA0D20C5}"/>
              </a:ext>
            </a:extLst>
          </p:cNvPr>
          <p:cNvGrpSpPr/>
          <p:nvPr/>
        </p:nvGrpSpPr>
        <p:grpSpPr>
          <a:xfrm>
            <a:off x="471934" y="4310062"/>
            <a:ext cx="2606728" cy="712061"/>
            <a:chOff x="-222108" y="1880595"/>
            <a:chExt cx="2246541" cy="71206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E071DA8-D3D7-9AFE-2539-E53B95D7AF80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534D727-9D59-1329-70D7-F4910A45F9AA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7775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 220">
            <a:extLst>
              <a:ext uri="{FF2B5EF4-FFF2-40B4-BE49-F238E27FC236}">
                <a16:creationId xmlns:a16="http://schemas.microsoft.com/office/drawing/2014/main" id="{4BF80E49-5041-3A5D-AAD5-B5A3D5A0A73D}"/>
              </a:ext>
            </a:extLst>
          </p:cNvPr>
          <p:cNvSpPr/>
          <p:nvPr/>
        </p:nvSpPr>
        <p:spPr>
          <a:xfrm>
            <a:off x="5824220" y="2857122"/>
            <a:ext cx="3032760" cy="488950"/>
          </a:xfrm>
          <a:prstGeom prst="homePlate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" name=" 220">
            <a:extLst>
              <a:ext uri="{FF2B5EF4-FFF2-40B4-BE49-F238E27FC236}">
                <a16:creationId xmlns:a16="http://schemas.microsoft.com/office/drawing/2014/main" id="{7C6E75E2-0D28-064F-A011-53ECBA88CA5E}"/>
              </a:ext>
            </a:extLst>
          </p:cNvPr>
          <p:cNvSpPr/>
          <p:nvPr/>
        </p:nvSpPr>
        <p:spPr>
          <a:xfrm>
            <a:off x="4275455" y="3346072"/>
            <a:ext cx="3032760" cy="488950"/>
          </a:xfrm>
          <a:prstGeom prst="homePlate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 220">
            <a:extLst>
              <a:ext uri="{FF2B5EF4-FFF2-40B4-BE49-F238E27FC236}">
                <a16:creationId xmlns:a16="http://schemas.microsoft.com/office/drawing/2014/main" id="{6C75EB13-A8FC-1311-CE03-9D4D0E606C80}"/>
              </a:ext>
            </a:extLst>
          </p:cNvPr>
          <p:cNvSpPr/>
          <p:nvPr/>
        </p:nvSpPr>
        <p:spPr>
          <a:xfrm>
            <a:off x="2924175" y="3835022"/>
            <a:ext cx="3032760" cy="488950"/>
          </a:xfrm>
          <a:prstGeom prst="homePlate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" name=" 220">
            <a:extLst>
              <a:ext uri="{FF2B5EF4-FFF2-40B4-BE49-F238E27FC236}">
                <a16:creationId xmlns:a16="http://schemas.microsoft.com/office/drawing/2014/main" id="{9EEEE19E-A91E-5AF8-2060-A6C28A2A4C23}"/>
              </a:ext>
            </a:extLst>
          </p:cNvPr>
          <p:cNvSpPr/>
          <p:nvPr/>
        </p:nvSpPr>
        <p:spPr>
          <a:xfrm>
            <a:off x="1707515" y="4323972"/>
            <a:ext cx="3032760" cy="488950"/>
          </a:xfrm>
          <a:prstGeom prst="homePlate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 220">
            <a:extLst>
              <a:ext uri="{FF2B5EF4-FFF2-40B4-BE49-F238E27FC236}">
                <a16:creationId xmlns:a16="http://schemas.microsoft.com/office/drawing/2014/main" id="{8DD16A67-7C1E-AE39-23C3-455A823CF56A}"/>
              </a:ext>
            </a:extLst>
          </p:cNvPr>
          <p:cNvSpPr/>
          <p:nvPr/>
        </p:nvSpPr>
        <p:spPr>
          <a:xfrm>
            <a:off x="0" y="4812922"/>
            <a:ext cx="3032760" cy="488950"/>
          </a:xfrm>
          <a:prstGeom prst="homePlate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7" name=" 220">
            <a:extLst>
              <a:ext uri="{FF2B5EF4-FFF2-40B4-BE49-F238E27FC236}">
                <a16:creationId xmlns:a16="http://schemas.microsoft.com/office/drawing/2014/main" id="{140505C0-70E4-6C6A-CCA3-4F2507776AC8}"/>
              </a:ext>
            </a:extLst>
          </p:cNvPr>
          <p:cNvSpPr/>
          <p:nvPr/>
        </p:nvSpPr>
        <p:spPr>
          <a:xfrm>
            <a:off x="7177405" y="2368172"/>
            <a:ext cx="3032760" cy="488950"/>
          </a:xfrm>
          <a:prstGeom prst="homePlate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684C3A0-BB20-93FB-86B5-35F55B53526F}"/>
              </a:ext>
            </a:extLst>
          </p:cNvPr>
          <p:cNvSpPr txBox="1"/>
          <p:nvPr/>
        </p:nvSpPr>
        <p:spPr>
          <a:xfrm>
            <a:off x="2171700" y="4833242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CE870BD-1D36-2477-1EF7-D530AD7C536A}"/>
              </a:ext>
            </a:extLst>
          </p:cNvPr>
          <p:cNvSpPr txBox="1"/>
          <p:nvPr/>
        </p:nvSpPr>
        <p:spPr>
          <a:xfrm>
            <a:off x="3918585" y="4334132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70CBFAA-EA8F-5658-6053-FFFD3C6354DE}"/>
              </a:ext>
            </a:extLst>
          </p:cNvPr>
          <p:cNvSpPr txBox="1"/>
          <p:nvPr/>
        </p:nvSpPr>
        <p:spPr>
          <a:xfrm>
            <a:off x="5132705" y="3855342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DD3AFFA-E303-1608-61E4-575FE3678594}"/>
              </a:ext>
            </a:extLst>
          </p:cNvPr>
          <p:cNvSpPr txBox="1"/>
          <p:nvPr/>
        </p:nvSpPr>
        <p:spPr>
          <a:xfrm>
            <a:off x="6423660" y="3375282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35D8C32-A81C-5596-E41E-7EFDB8B10D92}"/>
              </a:ext>
            </a:extLst>
          </p:cNvPr>
          <p:cNvSpPr txBox="1"/>
          <p:nvPr/>
        </p:nvSpPr>
        <p:spPr>
          <a:xfrm>
            <a:off x="7916545" y="2886332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A6547F1-FD46-5EFA-0876-7983234FE8B3}"/>
              </a:ext>
            </a:extLst>
          </p:cNvPr>
          <p:cNvSpPr txBox="1"/>
          <p:nvPr/>
        </p:nvSpPr>
        <p:spPr>
          <a:xfrm>
            <a:off x="9305290" y="2397382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06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98E0CDD-F794-A671-267F-5E83E17C6720}"/>
              </a:ext>
            </a:extLst>
          </p:cNvPr>
          <p:cNvCxnSpPr/>
          <p:nvPr/>
        </p:nvCxnSpPr>
        <p:spPr>
          <a:xfrm flipV="1">
            <a:off x="3907790" y="3241932"/>
            <a:ext cx="0" cy="5099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989877A-8585-C965-BFDB-8B430E8877BD}"/>
              </a:ext>
            </a:extLst>
          </p:cNvPr>
          <p:cNvCxnSpPr/>
          <p:nvPr/>
        </p:nvCxnSpPr>
        <p:spPr>
          <a:xfrm flipV="1">
            <a:off x="6612890" y="2478027"/>
            <a:ext cx="0" cy="2851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6AAD31-27F1-391E-E2A6-1AFCC423570D}"/>
              </a:ext>
            </a:extLst>
          </p:cNvPr>
          <p:cNvGrpSpPr/>
          <p:nvPr/>
        </p:nvGrpSpPr>
        <p:grpSpPr>
          <a:xfrm>
            <a:off x="947738" y="5560043"/>
            <a:ext cx="2653716" cy="712061"/>
            <a:chOff x="451471" y="1880595"/>
            <a:chExt cx="2287037" cy="71206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37835D-D573-1782-089F-EF2115B016C5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C35947A-57D1-8638-4801-54C09383EDA5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3F3BAA0-B092-9045-7CBA-DDE5711158A4}"/>
              </a:ext>
            </a:extLst>
          </p:cNvPr>
          <p:cNvGrpSpPr/>
          <p:nvPr/>
        </p:nvGrpSpPr>
        <p:grpSpPr>
          <a:xfrm>
            <a:off x="4193169" y="1595095"/>
            <a:ext cx="2606728" cy="712061"/>
            <a:chOff x="-222108" y="1880595"/>
            <a:chExt cx="2246541" cy="71206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6CAAF65-1FD4-B8F5-790E-356132213BA0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9199101-71BB-3C1F-8332-50D853CF8B61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55A318E-A032-8F01-A746-92C516134951}"/>
              </a:ext>
            </a:extLst>
          </p:cNvPr>
          <p:cNvGrpSpPr/>
          <p:nvPr/>
        </p:nvGrpSpPr>
        <p:grpSpPr>
          <a:xfrm>
            <a:off x="1422126" y="2375840"/>
            <a:ext cx="2606728" cy="712061"/>
            <a:chOff x="-222108" y="1880595"/>
            <a:chExt cx="2246541" cy="71206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A02641F-DBFA-D4B4-B783-688E477AF84D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1ADCB81-F051-07FD-294D-5DE9AD14CFAE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7111BC9-1FCE-21F1-4392-B15F89D8DE3F}"/>
              </a:ext>
            </a:extLst>
          </p:cNvPr>
          <p:cNvGrpSpPr/>
          <p:nvPr/>
        </p:nvGrpSpPr>
        <p:grpSpPr>
          <a:xfrm>
            <a:off x="3177398" y="4946520"/>
            <a:ext cx="2653716" cy="712061"/>
            <a:chOff x="451471" y="1880595"/>
            <a:chExt cx="2287037" cy="7120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34E50BF-7D75-63C2-6BAE-C000A79F90A1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8E5B056-00D7-E9CF-CFAB-FB3B42656B5D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023E33B-7CCF-CF71-2216-45D499507918}"/>
              </a:ext>
            </a:extLst>
          </p:cNvPr>
          <p:cNvGrpSpPr/>
          <p:nvPr/>
        </p:nvGrpSpPr>
        <p:grpSpPr>
          <a:xfrm>
            <a:off x="6133053" y="4030139"/>
            <a:ext cx="2653716" cy="893071"/>
            <a:chOff x="451471" y="1880595"/>
            <a:chExt cx="2287037" cy="89307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85B1E1-4A5B-83E9-4466-8E86DECC6FBA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ACE658D-93A2-AB90-A374-981F5BE3E19E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8C707E9-A8A1-370A-1C29-DE090D184868}"/>
              </a:ext>
            </a:extLst>
          </p:cNvPr>
          <p:cNvCxnSpPr/>
          <p:nvPr/>
        </p:nvCxnSpPr>
        <p:spPr>
          <a:xfrm flipV="1">
            <a:off x="9948214" y="2081053"/>
            <a:ext cx="0" cy="2851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DEC1C30-111A-D2DC-C0F5-4DC8F0170488}"/>
              </a:ext>
            </a:extLst>
          </p:cNvPr>
          <p:cNvGrpSpPr/>
          <p:nvPr/>
        </p:nvGrpSpPr>
        <p:grpSpPr>
          <a:xfrm>
            <a:off x="7528493" y="1198121"/>
            <a:ext cx="2606728" cy="712061"/>
            <a:chOff x="-222108" y="1880595"/>
            <a:chExt cx="2246541" cy="71206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09D52D4-D437-C09F-6F33-A527C3D8B7C4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951EA28-46DA-1FB4-DE12-424297468F5C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5605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B8D0F52F-B3B4-EF90-4E41-E558143661E2}"/>
              </a:ext>
            </a:extLst>
          </p:cNvPr>
          <p:cNvSpPr/>
          <p:nvPr/>
        </p:nvSpPr>
        <p:spPr>
          <a:xfrm>
            <a:off x="1556839" y="2226401"/>
            <a:ext cx="1854835" cy="1649730"/>
          </a:xfrm>
          <a:custGeom>
            <a:avLst/>
            <a:gdLst>
              <a:gd name="connsiteX0" fmla="*/ 0 w 2438400"/>
              <a:gd name="connsiteY0" fmla="*/ 361252 h 2167466"/>
              <a:gd name="connsiteX1" fmla="*/ 361252 w 2438400"/>
              <a:gd name="connsiteY1" fmla="*/ 0 h 2167466"/>
              <a:gd name="connsiteX2" fmla="*/ 2077148 w 2438400"/>
              <a:gd name="connsiteY2" fmla="*/ 0 h 2167466"/>
              <a:gd name="connsiteX3" fmla="*/ 2438400 w 2438400"/>
              <a:gd name="connsiteY3" fmla="*/ 361252 h 2167466"/>
              <a:gd name="connsiteX4" fmla="*/ 2438400 w 2438400"/>
              <a:gd name="connsiteY4" fmla="*/ 1806214 h 2167466"/>
              <a:gd name="connsiteX5" fmla="*/ 2077148 w 2438400"/>
              <a:gd name="connsiteY5" fmla="*/ 2167466 h 2167466"/>
              <a:gd name="connsiteX6" fmla="*/ 361252 w 2438400"/>
              <a:gd name="connsiteY6" fmla="*/ 2167466 h 2167466"/>
              <a:gd name="connsiteX7" fmla="*/ 0 w 2438400"/>
              <a:gd name="connsiteY7" fmla="*/ 1806214 h 2167466"/>
              <a:gd name="connsiteX8" fmla="*/ 0 w 2438400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2077148" y="0"/>
                </a:lnTo>
                <a:cubicBezTo>
                  <a:pt x="2276662" y="0"/>
                  <a:pt x="2438400" y="161738"/>
                  <a:pt x="2438400" y="361252"/>
                </a:cubicBezTo>
                <a:lnTo>
                  <a:pt x="2438400" y="1806214"/>
                </a:lnTo>
                <a:cubicBezTo>
                  <a:pt x="2438400" y="2005728"/>
                  <a:pt x="2276662" y="2167466"/>
                  <a:pt x="2077148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cs typeface="+mn-ea"/>
              <a:sym typeface="+mn-lt"/>
            </a:endParaRP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9055EDD3-9D3C-7CED-DCEF-331EDECBF130}"/>
              </a:ext>
            </a:extLst>
          </p:cNvPr>
          <p:cNvGrpSpPr/>
          <p:nvPr/>
        </p:nvGrpSpPr>
        <p:grpSpPr>
          <a:xfrm>
            <a:off x="2171532" y="2796443"/>
            <a:ext cx="625448" cy="509646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C5A25876-C86B-B54D-3F16-A00DAED1FDB0}"/>
                </a:ext>
              </a:extLst>
            </p:cNvPr>
            <p:cNvSpPr/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63ABB1F8-4708-BE35-414A-CEC36A66136B}"/>
                </a:ext>
              </a:extLst>
            </p:cNvPr>
            <p:cNvSpPr/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Freeform 9">
            <a:extLst>
              <a:ext uri="{FF2B5EF4-FFF2-40B4-BE49-F238E27FC236}">
                <a16:creationId xmlns:a16="http://schemas.microsoft.com/office/drawing/2014/main" id="{5E469AA7-CDC8-899B-8C70-98E374F1CB9E}"/>
              </a:ext>
            </a:extLst>
          </p:cNvPr>
          <p:cNvSpPr/>
          <p:nvPr/>
        </p:nvSpPr>
        <p:spPr>
          <a:xfrm>
            <a:off x="6388554" y="2226401"/>
            <a:ext cx="1854835" cy="1649730"/>
          </a:xfrm>
          <a:custGeom>
            <a:avLst/>
            <a:gdLst>
              <a:gd name="connsiteX0" fmla="*/ 0 w 2438400"/>
              <a:gd name="connsiteY0" fmla="*/ 361252 h 2167466"/>
              <a:gd name="connsiteX1" fmla="*/ 361252 w 2438400"/>
              <a:gd name="connsiteY1" fmla="*/ 0 h 2167466"/>
              <a:gd name="connsiteX2" fmla="*/ 2077148 w 2438400"/>
              <a:gd name="connsiteY2" fmla="*/ 0 h 2167466"/>
              <a:gd name="connsiteX3" fmla="*/ 2438400 w 2438400"/>
              <a:gd name="connsiteY3" fmla="*/ 361252 h 2167466"/>
              <a:gd name="connsiteX4" fmla="*/ 2438400 w 2438400"/>
              <a:gd name="connsiteY4" fmla="*/ 1806214 h 2167466"/>
              <a:gd name="connsiteX5" fmla="*/ 2077148 w 2438400"/>
              <a:gd name="connsiteY5" fmla="*/ 2167466 h 2167466"/>
              <a:gd name="connsiteX6" fmla="*/ 361252 w 2438400"/>
              <a:gd name="connsiteY6" fmla="*/ 2167466 h 2167466"/>
              <a:gd name="connsiteX7" fmla="*/ 0 w 2438400"/>
              <a:gd name="connsiteY7" fmla="*/ 1806214 h 2167466"/>
              <a:gd name="connsiteX8" fmla="*/ 0 w 2438400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2077148" y="0"/>
                </a:lnTo>
                <a:cubicBezTo>
                  <a:pt x="2276662" y="0"/>
                  <a:pt x="2438400" y="161738"/>
                  <a:pt x="2438400" y="361252"/>
                </a:cubicBezTo>
                <a:lnTo>
                  <a:pt x="2438400" y="1806214"/>
                </a:lnTo>
                <a:cubicBezTo>
                  <a:pt x="2438400" y="2005728"/>
                  <a:pt x="2276662" y="2167466"/>
                  <a:pt x="2077148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>
              <a:cs typeface="+mn-ea"/>
              <a:sym typeface="+mn-lt"/>
            </a:endParaRPr>
          </a:p>
        </p:txBody>
      </p:sp>
      <p:grpSp>
        <p:nvGrpSpPr>
          <p:cNvPr id="9" name="Group 17">
            <a:extLst>
              <a:ext uri="{FF2B5EF4-FFF2-40B4-BE49-F238E27FC236}">
                <a16:creationId xmlns:a16="http://schemas.microsoft.com/office/drawing/2014/main" id="{2402E3C9-C7C7-23BC-30F4-00052969AB8E}"/>
              </a:ext>
            </a:extLst>
          </p:cNvPr>
          <p:cNvGrpSpPr/>
          <p:nvPr/>
        </p:nvGrpSpPr>
        <p:grpSpPr>
          <a:xfrm>
            <a:off x="7100870" y="2678960"/>
            <a:ext cx="431030" cy="627129"/>
            <a:chOff x="10146507" y="3505994"/>
            <a:chExt cx="319881" cy="465138"/>
          </a:xfrm>
          <a:solidFill>
            <a:schemeClr val="bg2"/>
          </a:solidFill>
        </p:grpSpPr>
        <p:sp>
          <p:nvSpPr>
            <p:cNvPr id="10" name="AutoShape 30">
              <a:extLst>
                <a:ext uri="{FF2B5EF4-FFF2-40B4-BE49-F238E27FC236}">
                  <a16:creationId xmlns:a16="http://schemas.microsoft.com/office/drawing/2014/main" id="{9503F7E4-248D-C7FF-91CF-E7AB6F96A2A3}"/>
                </a:ext>
              </a:extLst>
            </p:cNvPr>
            <p:cNvSpPr/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AutoShape 31">
              <a:extLst>
                <a:ext uri="{FF2B5EF4-FFF2-40B4-BE49-F238E27FC236}">
                  <a16:creationId xmlns:a16="http://schemas.microsoft.com/office/drawing/2014/main" id="{2A98D8AB-1349-F8AE-2401-43765A03D484}"/>
                </a:ext>
              </a:extLst>
            </p:cNvPr>
            <p:cNvSpPr/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Freeform 8">
            <a:extLst>
              <a:ext uri="{FF2B5EF4-FFF2-40B4-BE49-F238E27FC236}">
                <a16:creationId xmlns:a16="http://schemas.microsoft.com/office/drawing/2014/main" id="{417622BF-952A-AB0A-7C8A-BFD015C81907}"/>
              </a:ext>
            </a:extLst>
          </p:cNvPr>
          <p:cNvSpPr/>
          <p:nvPr/>
        </p:nvSpPr>
        <p:spPr>
          <a:xfrm>
            <a:off x="3987619" y="2246721"/>
            <a:ext cx="1854835" cy="1649730"/>
          </a:xfrm>
          <a:custGeom>
            <a:avLst/>
            <a:gdLst>
              <a:gd name="connsiteX0" fmla="*/ 0 w 2438400"/>
              <a:gd name="connsiteY0" fmla="*/ 361252 h 2167466"/>
              <a:gd name="connsiteX1" fmla="*/ 361252 w 2438400"/>
              <a:gd name="connsiteY1" fmla="*/ 0 h 2167466"/>
              <a:gd name="connsiteX2" fmla="*/ 2077148 w 2438400"/>
              <a:gd name="connsiteY2" fmla="*/ 0 h 2167466"/>
              <a:gd name="connsiteX3" fmla="*/ 2438400 w 2438400"/>
              <a:gd name="connsiteY3" fmla="*/ 361252 h 2167466"/>
              <a:gd name="connsiteX4" fmla="*/ 2438400 w 2438400"/>
              <a:gd name="connsiteY4" fmla="*/ 1806214 h 2167466"/>
              <a:gd name="connsiteX5" fmla="*/ 2077148 w 2438400"/>
              <a:gd name="connsiteY5" fmla="*/ 2167466 h 2167466"/>
              <a:gd name="connsiteX6" fmla="*/ 361252 w 2438400"/>
              <a:gd name="connsiteY6" fmla="*/ 2167466 h 2167466"/>
              <a:gd name="connsiteX7" fmla="*/ 0 w 2438400"/>
              <a:gd name="connsiteY7" fmla="*/ 1806214 h 2167466"/>
              <a:gd name="connsiteX8" fmla="*/ 0 w 2438400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2077148" y="0"/>
                </a:lnTo>
                <a:cubicBezTo>
                  <a:pt x="2276662" y="0"/>
                  <a:pt x="2438400" y="161738"/>
                  <a:pt x="2438400" y="361252"/>
                </a:cubicBezTo>
                <a:lnTo>
                  <a:pt x="2438400" y="1806214"/>
                </a:lnTo>
                <a:cubicBezTo>
                  <a:pt x="2438400" y="2005728"/>
                  <a:pt x="2276662" y="2167466"/>
                  <a:pt x="2077148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516B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38217" tIns="338217" rIns="338217" bIns="338217" spcCol="1270" anchor="ctr"/>
          <a:lstStyle/>
          <a:p>
            <a:pPr marL="0" marR="0" lvl="0" indent="0" algn="ctr" defTabSz="27114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GB" sz="6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Group 20">
            <a:extLst>
              <a:ext uri="{FF2B5EF4-FFF2-40B4-BE49-F238E27FC236}">
                <a16:creationId xmlns:a16="http://schemas.microsoft.com/office/drawing/2014/main" id="{DED036E0-68BF-F073-9DE0-5EE7895FBEAC}"/>
              </a:ext>
            </a:extLst>
          </p:cNvPr>
          <p:cNvGrpSpPr/>
          <p:nvPr/>
        </p:nvGrpSpPr>
        <p:grpSpPr>
          <a:xfrm>
            <a:off x="4601485" y="2699280"/>
            <a:ext cx="625448" cy="627129"/>
            <a:chOff x="8216107" y="3505994"/>
            <a:chExt cx="464344" cy="465138"/>
          </a:xfrm>
          <a:solidFill>
            <a:schemeClr val="bg2"/>
          </a:solidFill>
        </p:grpSpPr>
        <p:sp>
          <p:nvSpPr>
            <p:cNvPr id="15" name="AutoShape 33">
              <a:extLst>
                <a:ext uri="{FF2B5EF4-FFF2-40B4-BE49-F238E27FC236}">
                  <a16:creationId xmlns:a16="http://schemas.microsoft.com/office/drawing/2014/main" id="{0B254F36-587F-17F5-5333-7D8783737826}"/>
                </a:ext>
              </a:extLst>
            </p:cNvPr>
            <p:cNvSpPr/>
            <p:nvPr/>
          </p:nvSpPr>
          <p:spPr bwMode="auto">
            <a:xfrm>
              <a:off x="8216107" y="3680619"/>
              <a:ext cx="464344" cy="290513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AutoShape 34">
              <a:extLst>
                <a:ext uri="{FF2B5EF4-FFF2-40B4-BE49-F238E27FC236}">
                  <a16:creationId xmlns:a16="http://schemas.microsoft.com/office/drawing/2014/main" id="{AE4EC3E4-E833-4CD7-A308-2E35AC852260}"/>
                </a:ext>
              </a:extLst>
            </p:cNvPr>
            <p:cNvSpPr/>
            <p:nvPr/>
          </p:nvSpPr>
          <p:spPr bwMode="auto">
            <a:xfrm>
              <a:off x="8331994" y="3564732"/>
              <a:ext cx="33338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AutoShape 35">
              <a:extLst>
                <a:ext uri="{FF2B5EF4-FFF2-40B4-BE49-F238E27FC236}">
                  <a16:creationId xmlns:a16="http://schemas.microsoft.com/office/drawing/2014/main" id="{4C59BA1E-E82B-F53E-51D6-4CCD8CF40B03}"/>
                </a:ext>
              </a:extLst>
            </p:cNvPr>
            <p:cNvSpPr/>
            <p:nvPr/>
          </p:nvSpPr>
          <p:spPr bwMode="auto">
            <a:xfrm>
              <a:off x="8506619" y="3564732"/>
              <a:ext cx="32544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AutoShape 36">
              <a:extLst>
                <a:ext uri="{FF2B5EF4-FFF2-40B4-BE49-F238E27FC236}">
                  <a16:creationId xmlns:a16="http://schemas.microsoft.com/office/drawing/2014/main" id="{B8F62EEA-90F8-3271-CD12-E08190D7187B}"/>
                </a:ext>
              </a:extLst>
            </p:cNvPr>
            <p:cNvSpPr/>
            <p:nvPr/>
          </p:nvSpPr>
          <p:spPr bwMode="auto">
            <a:xfrm>
              <a:off x="8433594" y="3505994"/>
              <a:ext cx="33338" cy="109538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Freeform 10">
            <a:extLst>
              <a:ext uri="{FF2B5EF4-FFF2-40B4-BE49-F238E27FC236}">
                <a16:creationId xmlns:a16="http://schemas.microsoft.com/office/drawing/2014/main" id="{52253E87-97BA-3CDF-AB4E-26B6623D0516}"/>
              </a:ext>
            </a:extLst>
          </p:cNvPr>
          <p:cNvSpPr/>
          <p:nvPr/>
        </p:nvSpPr>
        <p:spPr>
          <a:xfrm>
            <a:off x="8792664" y="2246086"/>
            <a:ext cx="1854835" cy="1649730"/>
          </a:xfrm>
          <a:custGeom>
            <a:avLst/>
            <a:gdLst>
              <a:gd name="connsiteX0" fmla="*/ 0 w 2438400"/>
              <a:gd name="connsiteY0" fmla="*/ 361252 h 2167466"/>
              <a:gd name="connsiteX1" fmla="*/ 361252 w 2438400"/>
              <a:gd name="connsiteY1" fmla="*/ 0 h 2167466"/>
              <a:gd name="connsiteX2" fmla="*/ 2077148 w 2438400"/>
              <a:gd name="connsiteY2" fmla="*/ 0 h 2167466"/>
              <a:gd name="connsiteX3" fmla="*/ 2438400 w 2438400"/>
              <a:gd name="connsiteY3" fmla="*/ 361252 h 2167466"/>
              <a:gd name="connsiteX4" fmla="*/ 2438400 w 2438400"/>
              <a:gd name="connsiteY4" fmla="*/ 1806214 h 2167466"/>
              <a:gd name="connsiteX5" fmla="*/ 2077148 w 2438400"/>
              <a:gd name="connsiteY5" fmla="*/ 2167466 h 2167466"/>
              <a:gd name="connsiteX6" fmla="*/ 361252 w 2438400"/>
              <a:gd name="connsiteY6" fmla="*/ 2167466 h 2167466"/>
              <a:gd name="connsiteX7" fmla="*/ 0 w 2438400"/>
              <a:gd name="connsiteY7" fmla="*/ 1806214 h 2167466"/>
              <a:gd name="connsiteX8" fmla="*/ 0 w 2438400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2077148" y="0"/>
                </a:lnTo>
                <a:cubicBezTo>
                  <a:pt x="2276662" y="0"/>
                  <a:pt x="2438400" y="161738"/>
                  <a:pt x="2438400" y="361252"/>
                </a:cubicBezTo>
                <a:lnTo>
                  <a:pt x="2438400" y="1806214"/>
                </a:lnTo>
                <a:cubicBezTo>
                  <a:pt x="2438400" y="2005728"/>
                  <a:pt x="2276662" y="2167466"/>
                  <a:pt x="2077148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516B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38217" tIns="338217" rIns="338217" bIns="338217" spcCol="1270" anchor="ctr"/>
          <a:lstStyle/>
          <a:p>
            <a:pPr marL="0" marR="0" lvl="0" indent="0" algn="ctr" defTabSz="27114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GB" sz="6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25">
            <a:extLst>
              <a:ext uri="{FF2B5EF4-FFF2-40B4-BE49-F238E27FC236}">
                <a16:creationId xmlns:a16="http://schemas.microsoft.com/office/drawing/2014/main" id="{6366ACBA-FD85-1607-BB52-6A1064C1A481}"/>
              </a:ext>
            </a:extLst>
          </p:cNvPr>
          <p:cNvGrpSpPr/>
          <p:nvPr/>
        </p:nvGrpSpPr>
        <p:grpSpPr>
          <a:xfrm>
            <a:off x="9405703" y="2758214"/>
            <a:ext cx="627103" cy="625474"/>
            <a:chOff x="2581275" y="2582069"/>
            <a:chExt cx="465138" cy="464344"/>
          </a:xfrm>
          <a:solidFill>
            <a:schemeClr val="bg2"/>
          </a:solidFill>
        </p:grpSpPr>
        <p:sp>
          <p:nvSpPr>
            <p:cNvPr id="22" name="AutoShape 128">
              <a:extLst>
                <a:ext uri="{FF2B5EF4-FFF2-40B4-BE49-F238E27FC236}">
                  <a16:creationId xmlns:a16="http://schemas.microsoft.com/office/drawing/2014/main" id="{C190610A-8A67-D8C8-2D54-69D44F60C45A}"/>
                </a:ext>
              </a:extLst>
            </p:cNvPr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AutoShape 129">
              <a:extLst>
                <a:ext uri="{FF2B5EF4-FFF2-40B4-BE49-F238E27FC236}">
                  <a16:creationId xmlns:a16="http://schemas.microsoft.com/office/drawing/2014/main" id="{0AE545C9-1BE9-88F8-90A7-05856209983E}"/>
                </a:ext>
              </a:extLst>
            </p:cNvPr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24BCAE0-871F-E0C7-B252-6291EC538FD7}"/>
              </a:ext>
            </a:extLst>
          </p:cNvPr>
          <p:cNvGrpSpPr/>
          <p:nvPr/>
        </p:nvGrpSpPr>
        <p:grpSpPr>
          <a:xfrm>
            <a:off x="1556839" y="4090142"/>
            <a:ext cx="1854835" cy="919810"/>
            <a:chOff x="451471" y="1880595"/>
            <a:chExt cx="1598542" cy="91981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CA4B803-7B04-B5AA-DF8C-53E4DD751139}"/>
                </a:ext>
              </a:extLst>
            </p:cNvPr>
            <p:cNvSpPr txBox="1"/>
            <p:nvPr/>
          </p:nvSpPr>
          <p:spPr>
            <a:xfrm>
              <a:off x="453805" y="2081169"/>
              <a:ext cx="159620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5283A95-0C8C-8036-A28C-7FACDDBC2578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A82323-67EA-0625-9420-D3B76E36C5CE}"/>
              </a:ext>
            </a:extLst>
          </p:cNvPr>
          <p:cNvGrpSpPr/>
          <p:nvPr/>
        </p:nvGrpSpPr>
        <p:grpSpPr>
          <a:xfrm>
            <a:off x="3986791" y="4090142"/>
            <a:ext cx="1854835" cy="919810"/>
            <a:chOff x="451471" y="1880595"/>
            <a:chExt cx="1598542" cy="9198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634702-A43E-5D5A-C398-4B200E103F06}"/>
                </a:ext>
              </a:extLst>
            </p:cNvPr>
            <p:cNvSpPr txBox="1"/>
            <p:nvPr/>
          </p:nvSpPr>
          <p:spPr>
            <a:xfrm>
              <a:off x="453805" y="2081169"/>
              <a:ext cx="159620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C78E580-22B7-8D91-27C1-87A31C79C1A7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075C1E3-0411-E89C-A868-7701EE1CAE84}"/>
              </a:ext>
            </a:extLst>
          </p:cNvPr>
          <p:cNvGrpSpPr/>
          <p:nvPr/>
        </p:nvGrpSpPr>
        <p:grpSpPr>
          <a:xfrm>
            <a:off x="6416743" y="4090142"/>
            <a:ext cx="1854835" cy="919810"/>
            <a:chOff x="451471" y="1880595"/>
            <a:chExt cx="1598542" cy="9198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16A23C8-8F76-B267-F417-A5AA9AB86E6C}"/>
                </a:ext>
              </a:extLst>
            </p:cNvPr>
            <p:cNvSpPr txBox="1"/>
            <p:nvPr/>
          </p:nvSpPr>
          <p:spPr>
            <a:xfrm>
              <a:off x="453805" y="2081169"/>
              <a:ext cx="159620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B3DAE37-9B32-3CE4-90DE-1DA06FF31FC2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EE6411C-51A3-8CD9-DCA5-D86C6A70A6F0}"/>
              </a:ext>
            </a:extLst>
          </p:cNvPr>
          <p:cNvGrpSpPr/>
          <p:nvPr/>
        </p:nvGrpSpPr>
        <p:grpSpPr>
          <a:xfrm>
            <a:off x="8846695" y="4090142"/>
            <a:ext cx="1854835" cy="919810"/>
            <a:chOff x="451471" y="1880595"/>
            <a:chExt cx="1598542" cy="9198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0FD8968-E9EA-38C4-9A29-1A873AC0E4DF}"/>
                </a:ext>
              </a:extLst>
            </p:cNvPr>
            <p:cNvSpPr txBox="1"/>
            <p:nvPr/>
          </p:nvSpPr>
          <p:spPr>
            <a:xfrm>
              <a:off x="453805" y="2081169"/>
              <a:ext cx="159620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FD08CC0-94B2-2A51-D579-C1C3FC19156F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3838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7752877" cy="2716601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4306147" y="4181716"/>
            <a:ext cx="7699798" cy="2676283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4130110" y="145553"/>
            <a:ext cx="474706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04</a:t>
            </a:r>
            <a:endParaRPr lang="zh-CN" altLang="en-US" sz="19900" b="1" dirty="0">
              <a:solidFill>
                <a:srgbClr val="6B8958"/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34D5D1-CFCE-9957-79B5-CB1E287B599B}"/>
              </a:ext>
            </a:extLst>
          </p:cNvPr>
          <p:cNvGrpSpPr/>
          <p:nvPr/>
        </p:nvGrpSpPr>
        <p:grpSpPr>
          <a:xfrm>
            <a:off x="2992657" y="2832162"/>
            <a:ext cx="6257488" cy="871129"/>
            <a:chOff x="2026737" y="2151938"/>
            <a:chExt cx="3621276" cy="87112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9D9DF4D-2F70-EE8A-3D40-B2C0320D7D53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DE2A74F-5A45-5E0E-9621-8CCB509DAE06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4267876752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08438F-D15C-565F-DBA6-0D9B874A173A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92EACC-9319-25BE-5A93-ADF0433538F3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496454572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A0D31CD-DD98-5E44-A7EC-5FFC1BE303DA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11AC27-8B4D-CF47-F12D-ED461D0E3464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6365FB-25CE-5F11-4235-AFA00C8C0D93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61269A-8200-BD29-2A88-8DF849FF2DB8}"/>
                </a:ext>
              </a:extLst>
            </p:cNvPr>
            <p:cNvSpPr txBox="1"/>
            <p:nvPr/>
          </p:nvSpPr>
          <p:spPr>
            <a:xfrm>
              <a:off x="2904533" y="2380607"/>
              <a:ext cx="18601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6B8958"/>
                  </a:solidFill>
                </a:rPr>
                <a:t>单击此处添加标题文本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FC39B6D3-0F3D-6CB3-B1CB-B5CE86704532}"/>
              </a:ext>
            </a:extLst>
          </p:cNvPr>
          <p:cNvSpPr txBox="1"/>
          <p:nvPr/>
        </p:nvSpPr>
        <p:spPr>
          <a:xfrm>
            <a:off x="3074905" y="1893373"/>
            <a:ext cx="256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PART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596B6E-AFA9-392A-CAAE-8C200125C4BC}"/>
              </a:ext>
            </a:extLst>
          </p:cNvPr>
          <p:cNvSpPr txBox="1"/>
          <p:nvPr/>
        </p:nvSpPr>
        <p:spPr>
          <a:xfrm>
            <a:off x="2425700" y="4027152"/>
            <a:ext cx="7340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09933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1919B5C-8708-F56B-08E2-E462969FE52A}"/>
              </a:ext>
            </a:extLst>
          </p:cNvPr>
          <p:cNvCxnSpPr/>
          <p:nvPr/>
        </p:nvCxnSpPr>
        <p:spPr>
          <a:xfrm>
            <a:off x="3198495" y="5648960"/>
            <a:ext cx="0" cy="12033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9F63004-1C09-F89E-EC18-6CA7F4A8AB82}"/>
              </a:ext>
            </a:extLst>
          </p:cNvPr>
          <p:cNvCxnSpPr/>
          <p:nvPr/>
        </p:nvCxnSpPr>
        <p:spPr>
          <a:xfrm>
            <a:off x="4728845" y="4729480"/>
            <a:ext cx="0" cy="21228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45A0D92-7B21-1657-F7DC-162DC21CF7B4}"/>
              </a:ext>
            </a:extLst>
          </p:cNvPr>
          <p:cNvCxnSpPr/>
          <p:nvPr/>
        </p:nvCxnSpPr>
        <p:spPr>
          <a:xfrm>
            <a:off x="6186805" y="3848735"/>
            <a:ext cx="0" cy="3003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7BF0CBD-F870-02FD-11A9-9F063285D031}"/>
              </a:ext>
            </a:extLst>
          </p:cNvPr>
          <p:cNvCxnSpPr/>
          <p:nvPr/>
        </p:nvCxnSpPr>
        <p:spPr>
          <a:xfrm>
            <a:off x="7570470" y="4729480"/>
            <a:ext cx="0" cy="21228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6E5DB79-FC6F-79A8-8685-47867076D247}"/>
              </a:ext>
            </a:extLst>
          </p:cNvPr>
          <p:cNvCxnSpPr/>
          <p:nvPr/>
        </p:nvCxnSpPr>
        <p:spPr>
          <a:xfrm>
            <a:off x="9110345" y="5648960"/>
            <a:ext cx="0" cy="12033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菱形 6">
            <a:extLst>
              <a:ext uri="{FF2B5EF4-FFF2-40B4-BE49-F238E27FC236}">
                <a16:creationId xmlns:a16="http://schemas.microsoft.com/office/drawing/2014/main" id="{320D0B2F-F306-3AF8-67CB-934EF4841F27}"/>
              </a:ext>
            </a:extLst>
          </p:cNvPr>
          <p:cNvSpPr/>
          <p:nvPr/>
        </p:nvSpPr>
        <p:spPr>
          <a:xfrm>
            <a:off x="5575300" y="2625725"/>
            <a:ext cx="1223010" cy="1223010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60E75FA9-4C79-9BF9-6A9F-2C309AA140B4}"/>
              </a:ext>
            </a:extLst>
          </p:cNvPr>
          <p:cNvSpPr/>
          <p:nvPr/>
        </p:nvSpPr>
        <p:spPr>
          <a:xfrm>
            <a:off x="4230370" y="3689350"/>
            <a:ext cx="1040130" cy="1040130"/>
          </a:xfrm>
          <a:prstGeom prst="diamond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01CB2F09-5131-CDB0-6E90-E8F72122731A}"/>
              </a:ext>
            </a:extLst>
          </p:cNvPr>
          <p:cNvSpPr/>
          <p:nvPr/>
        </p:nvSpPr>
        <p:spPr>
          <a:xfrm>
            <a:off x="2738120" y="4695825"/>
            <a:ext cx="953135" cy="953135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055B4068-1852-DB55-B0A5-BE528A8381AA}"/>
              </a:ext>
            </a:extLst>
          </p:cNvPr>
          <p:cNvSpPr/>
          <p:nvPr/>
        </p:nvSpPr>
        <p:spPr>
          <a:xfrm>
            <a:off x="8634095" y="4695825"/>
            <a:ext cx="953135" cy="953135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4DD4DA6A-621E-47B3-04C6-14569DFC9C3B}"/>
              </a:ext>
            </a:extLst>
          </p:cNvPr>
          <p:cNvSpPr/>
          <p:nvPr/>
        </p:nvSpPr>
        <p:spPr>
          <a:xfrm>
            <a:off x="7071995" y="3689350"/>
            <a:ext cx="1040130" cy="1040130"/>
          </a:xfrm>
          <a:prstGeom prst="diamond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MH_Other_15">
            <a:extLst>
              <a:ext uri="{FF2B5EF4-FFF2-40B4-BE49-F238E27FC236}">
                <a16:creationId xmlns:a16="http://schemas.microsoft.com/office/drawing/2014/main" id="{5654D148-E035-1665-F0FD-C49821764755}"/>
              </a:ext>
            </a:extLst>
          </p:cNvPr>
          <p:cNvSpPr>
            <a:spLocks noEditPoints="1"/>
          </p:cNvSpPr>
          <p:nvPr/>
        </p:nvSpPr>
        <p:spPr>
          <a:xfrm>
            <a:off x="4544060" y="4006215"/>
            <a:ext cx="412750" cy="406400"/>
          </a:xfrm>
          <a:custGeom>
            <a:avLst/>
            <a:gdLst>
              <a:gd name="txL" fmla="*/ 0 w 113"/>
              <a:gd name="txT" fmla="*/ 0 h 112"/>
              <a:gd name="txR" fmla="*/ 113 w 113"/>
              <a:gd name="txB" fmla="*/ 112 h 11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Group 274">
            <a:extLst>
              <a:ext uri="{FF2B5EF4-FFF2-40B4-BE49-F238E27FC236}">
                <a16:creationId xmlns:a16="http://schemas.microsoft.com/office/drawing/2014/main" id="{CF9C0ED7-D205-AF4B-1C9E-79A658ED4D1D}"/>
              </a:ext>
            </a:extLst>
          </p:cNvPr>
          <p:cNvGrpSpPr/>
          <p:nvPr/>
        </p:nvGrpSpPr>
        <p:grpSpPr>
          <a:xfrm>
            <a:off x="5971461" y="2980690"/>
            <a:ext cx="430213" cy="427038"/>
            <a:chOff x="2936875" y="2108200"/>
            <a:chExt cx="430213" cy="427038"/>
          </a:xfrm>
          <a:solidFill>
            <a:schemeClr val="bg1"/>
          </a:solidFill>
        </p:grpSpPr>
        <p:sp>
          <p:nvSpPr>
            <p:cNvPr id="24" name="Freeform 253">
              <a:extLst>
                <a:ext uri="{FF2B5EF4-FFF2-40B4-BE49-F238E27FC236}">
                  <a16:creationId xmlns:a16="http://schemas.microsoft.com/office/drawing/2014/main" id="{D440EB70-67F4-1855-6F96-AA9C782EED52}"/>
                </a:ext>
              </a:extLst>
            </p:cNvPr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>
                <a:cs typeface="+mn-ea"/>
                <a:sym typeface="+mn-lt"/>
              </a:endParaRPr>
            </a:p>
          </p:txBody>
        </p:sp>
        <p:sp>
          <p:nvSpPr>
            <p:cNvPr id="25" name="Freeform 254">
              <a:extLst>
                <a:ext uri="{FF2B5EF4-FFF2-40B4-BE49-F238E27FC236}">
                  <a16:creationId xmlns:a16="http://schemas.microsoft.com/office/drawing/2014/main" id="{172A0DEF-8D3B-D608-F312-3E28A7D1CA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>
                <a:cs typeface="+mn-ea"/>
                <a:sym typeface="+mn-lt"/>
              </a:endParaRPr>
            </a:p>
          </p:txBody>
        </p:sp>
      </p:grpSp>
      <p:sp>
        <p:nvSpPr>
          <p:cNvPr id="26" name="稻壳儿小白白(http://dwz.cn/Wu2UP)">
            <a:extLst>
              <a:ext uri="{FF2B5EF4-FFF2-40B4-BE49-F238E27FC236}">
                <a16:creationId xmlns:a16="http://schemas.microsoft.com/office/drawing/2014/main" id="{63F30A7D-2B70-8DCB-28DC-B5A74DBE8626}"/>
              </a:ext>
            </a:extLst>
          </p:cNvPr>
          <p:cNvSpPr>
            <a:spLocks noEditPoints="1"/>
          </p:cNvSpPr>
          <p:nvPr/>
        </p:nvSpPr>
        <p:spPr bwMode="auto">
          <a:xfrm>
            <a:off x="7358380" y="4034790"/>
            <a:ext cx="467995" cy="288290"/>
          </a:xfrm>
          <a:custGeom>
            <a:avLst/>
            <a:gdLst>
              <a:gd name="T0" fmla="*/ 2 w 44"/>
              <a:gd name="T1" fmla="*/ 2 h 27"/>
              <a:gd name="T2" fmla="*/ 20 w 44"/>
              <a:gd name="T3" fmla="*/ 12 h 27"/>
              <a:gd name="T4" fmla="*/ 22 w 44"/>
              <a:gd name="T5" fmla="*/ 12 h 27"/>
              <a:gd name="T6" fmla="*/ 24 w 44"/>
              <a:gd name="T7" fmla="*/ 12 h 27"/>
              <a:gd name="T8" fmla="*/ 42 w 44"/>
              <a:gd name="T9" fmla="*/ 2 h 27"/>
              <a:gd name="T10" fmla="*/ 42 w 44"/>
              <a:gd name="T11" fmla="*/ 0 h 27"/>
              <a:gd name="T12" fmla="*/ 2 w 44"/>
              <a:gd name="T13" fmla="*/ 0 h 27"/>
              <a:gd name="T14" fmla="*/ 2 w 44"/>
              <a:gd name="T15" fmla="*/ 2 h 27"/>
              <a:gd name="T16" fmla="*/ 42 w 44"/>
              <a:gd name="T17" fmla="*/ 7 h 27"/>
              <a:gd name="T18" fmla="*/ 24 w 44"/>
              <a:gd name="T19" fmla="*/ 16 h 27"/>
              <a:gd name="T20" fmla="*/ 22 w 44"/>
              <a:gd name="T21" fmla="*/ 17 h 27"/>
              <a:gd name="T22" fmla="*/ 20 w 44"/>
              <a:gd name="T23" fmla="*/ 16 h 27"/>
              <a:gd name="T24" fmla="*/ 2 w 44"/>
              <a:gd name="T25" fmla="*/ 7 h 27"/>
              <a:gd name="T26" fmla="*/ 1 w 44"/>
              <a:gd name="T27" fmla="*/ 7 h 27"/>
              <a:gd name="T28" fmla="*/ 1 w 44"/>
              <a:gd name="T29" fmla="*/ 25 h 27"/>
              <a:gd name="T30" fmla="*/ 3 w 44"/>
              <a:gd name="T31" fmla="*/ 27 h 27"/>
              <a:gd name="T32" fmla="*/ 41 w 44"/>
              <a:gd name="T33" fmla="*/ 27 h 27"/>
              <a:gd name="T34" fmla="*/ 43 w 44"/>
              <a:gd name="T35" fmla="*/ 25 h 27"/>
              <a:gd name="T36" fmla="*/ 43 w 44"/>
              <a:gd name="T37" fmla="*/ 7 h 27"/>
              <a:gd name="T38" fmla="*/ 42 w 44"/>
              <a:gd name="T3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" h="27">
                <a:moveTo>
                  <a:pt x="2" y="2"/>
                </a:moveTo>
                <a:cubicBezTo>
                  <a:pt x="3" y="3"/>
                  <a:pt x="19" y="11"/>
                  <a:pt x="20" y="12"/>
                </a:cubicBezTo>
                <a:cubicBezTo>
                  <a:pt x="20" y="12"/>
                  <a:pt x="21" y="12"/>
                  <a:pt x="22" y="12"/>
                </a:cubicBezTo>
                <a:cubicBezTo>
                  <a:pt x="23" y="12"/>
                  <a:pt x="23" y="12"/>
                  <a:pt x="24" y="12"/>
                </a:cubicBezTo>
                <a:cubicBezTo>
                  <a:pt x="25" y="11"/>
                  <a:pt x="40" y="3"/>
                  <a:pt x="42" y="2"/>
                </a:cubicBezTo>
                <a:cubicBezTo>
                  <a:pt x="43" y="1"/>
                  <a:pt x="44" y="0"/>
                  <a:pt x="42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1" y="1"/>
                  <a:pt x="2" y="2"/>
                </a:cubicBezTo>
                <a:close/>
                <a:moveTo>
                  <a:pt x="42" y="7"/>
                </a:moveTo>
                <a:cubicBezTo>
                  <a:pt x="41" y="7"/>
                  <a:pt x="25" y="16"/>
                  <a:pt x="24" y="16"/>
                </a:cubicBezTo>
                <a:cubicBezTo>
                  <a:pt x="23" y="17"/>
                  <a:pt x="23" y="17"/>
                  <a:pt x="22" y="17"/>
                </a:cubicBezTo>
                <a:cubicBezTo>
                  <a:pt x="21" y="17"/>
                  <a:pt x="20" y="17"/>
                  <a:pt x="20" y="16"/>
                </a:cubicBezTo>
                <a:cubicBezTo>
                  <a:pt x="19" y="16"/>
                  <a:pt x="3" y="7"/>
                  <a:pt x="2" y="7"/>
                </a:cubicBezTo>
                <a:cubicBezTo>
                  <a:pt x="1" y="6"/>
                  <a:pt x="1" y="7"/>
                  <a:pt x="1" y="7"/>
                </a:cubicBezTo>
                <a:cubicBezTo>
                  <a:pt x="1" y="8"/>
                  <a:pt x="1" y="25"/>
                  <a:pt x="1" y="25"/>
                </a:cubicBezTo>
                <a:cubicBezTo>
                  <a:pt x="1" y="26"/>
                  <a:pt x="2" y="27"/>
                  <a:pt x="3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3" y="26"/>
                  <a:pt x="43" y="25"/>
                </a:cubicBezTo>
                <a:cubicBezTo>
                  <a:pt x="43" y="25"/>
                  <a:pt x="43" y="8"/>
                  <a:pt x="43" y="7"/>
                </a:cubicBezTo>
                <a:cubicBezTo>
                  <a:pt x="43" y="7"/>
                  <a:pt x="43" y="6"/>
                  <a:pt x="4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6D174669-75C5-6A1C-1C89-EC21A755B99D}"/>
              </a:ext>
            </a:extLst>
          </p:cNvPr>
          <p:cNvSpPr>
            <a:spLocks noEditPoints="1"/>
          </p:cNvSpPr>
          <p:nvPr/>
        </p:nvSpPr>
        <p:spPr>
          <a:xfrm>
            <a:off x="3032125" y="4987925"/>
            <a:ext cx="328295" cy="37274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稻壳儿小白白(http://dwz.cn/Wu2UP)">
            <a:extLst>
              <a:ext uri="{FF2B5EF4-FFF2-40B4-BE49-F238E27FC236}">
                <a16:creationId xmlns:a16="http://schemas.microsoft.com/office/drawing/2014/main" id="{258B4D6D-1B0F-4CF5-85F6-9F6B574875C7}"/>
              </a:ext>
            </a:extLst>
          </p:cNvPr>
          <p:cNvSpPr>
            <a:spLocks noEditPoints="1"/>
          </p:cNvSpPr>
          <p:nvPr/>
        </p:nvSpPr>
        <p:spPr>
          <a:xfrm>
            <a:off x="8883015" y="4946650"/>
            <a:ext cx="399415" cy="399415"/>
          </a:xfrm>
          <a:custGeom>
            <a:avLst/>
            <a:gdLst/>
            <a:ahLst/>
            <a:cxnLst>
              <a:cxn ang="0">
                <a:pos x="1479576135" y="12226576"/>
              </a:cxn>
              <a:cxn ang="0">
                <a:pos x="1455122931" y="0"/>
              </a:cxn>
              <a:cxn ang="0">
                <a:pos x="1430665982" y="12226576"/>
              </a:cxn>
              <a:cxn ang="0">
                <a:pos x="24456949" y="941543682"/>
              </a:cxn>
              <a:cxn ang="0">
                <a:pos x="0" y="990457474"/>
              </a:cxn>
              <a:cxn ang="0">
                <a:pos x="24456949" y="1027140945"/>
              </a:cxn>
              <a:cxn ang="0">
                <a:pos x="391292460" y="1173874831"/>
              </a:cxn>
              <a:cxn ang="0">
                <a:pos x="562483613" y="1479569178"/>
              </a:cxn>
              <a:cxn ang="0">
                <a:pos x="611393766" y="1504026074"/>
              </a:cxn>
              <a:cxn ang="0">
                <a:pos x="611393766" y="1504026074"/>
              </a:cxn>
              <a:cxn ang="0">
                <a:pos x="648081062" y="1479569178"/>
              </a:cxn>
              <a:cxn ang="0">
                <a:pos x="745901369" y="1308382141"/>
              </a:cxn>
              <a:cxn ang="0">
                <a:pos x="1198334329" y="1491799499"/>
              </a:cxn>
              <a:cxn ang="0">
                <a:pos x="1222791278" y="1504026074"/>
              </a:cxn>
              <a:cxn ang="0">
                <a:pos x="1235017880" y="1491799499"/>
              </a:cxn>
              <a:cxn ang="0">
                <a:pos x="1259474829" y="1455116027"/>
              </a:cxn>
              <a:cxn ang="0">
                <a:pos x="1504033084" y="48910047"/>
              </a:cxn>
              <a:cxn ang="0">
                <a:pos x="1479576135" y="12226576"/>
              </a:cxn>
              <a:cxn ang="0">
                <a:pos x="146734204" y="978227154"/>
              </a:cxn>
              <a:cxn ang="0">
                <a:pos x="1235017880" y="244557725"/>
              </a:cxn>
              <a:cxn ang="0">
                <a:pos x="440206358" y="1088277568"/>
              </a:cxn>
              <a:cxn ang="0">
                <a:pos x="427976011" y="1088277568"/>
              </a:cxn>
              <a:cxn ang="0">
                <a:pos x="146734204" y="978227154"/>
              </a:cxn>
              <a:cxn ang="0">
                <a:pos x="476889909" y="1124961039"/>
              </a:cxn>
              <a:cxn ang="0">
                <a:pos x="476889909" y="1124961039"/>
              </a:cxn>
              <a:cxn ang="0">
                <a:pos x="1369525482" y="171190782"/>
              </a:cxn>
              <a:cxn ang="0">
                <a:pos x="611393766" y="1357292188"/>
              </a:cxn>
              <a:cxn ang="0">
                <a:pos x="476889909" y="1124961039"/>
              </a:cxn>
              <a:cxn ang="0">
                <a:pos x="1186107726" y="1381749084"/>
              </a:cxn>
              <a:cxn ang="0">
                <a:pos x="782584920" y="1222784878"/>
              </a:cxn>
              <a:cxn ang="0">
                <a:pos x="745901369" y="1222784878"/>
              </a:cxn>
              <a:cxn ang="0">
                <a:pos x="1369525482" y="269014620"/>
              </a:cxn>
              <a:cxn ang="0">
                <a:pos x="1186107726" y="1381749084"/>
              </a:cxn>
              <a:cxn ang="0">
                <a:pos x="1186107726" y="1381749084"/>
              </a:cxn>
              <a:cxn ang="0">
                <a:pos x="1186107726" y="1381749084"/>
              </a:cxn>
            </a:cxnLst>
            <a:rect l="0" t="0" r="0" b="0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F51AF14-4396-CAF2-DE09-D556B9493401}"/>
              </a:ext>
            </a:extLst>
          </p:cNvPr>
          <p:cNvGrpSpPr/>
          <p:nvPr/>
        </p:nvGrpSpPr>
        <p:grpSpPr>
          <a:xfrm>
            <a:off x="1979477" y="3078254"/>
            <a:ext cx="2606728" cy="712061"/>
            <a:chOff x="-222108" y="1880595"/>
            <a:chExt cx="2246541" cy="71206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88FAF38-AEA6-268E-97A9-CF2502560371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20B19DD-9CEF-79B6-4FD8-8C7F178A93DE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D4A1FA5-5E2D-C44E-8479-A95AF47F6D2E}"/>
              </a:ext>
            </a:extLst>
          </p:cNvPr>
          <p:cNvGrpSpPr/>
          <p:nvPr/>
        </p:nvGrpSpPr>
        <p:grpSpPr>
          <a:xfrm>
            <a:off x="7755864" y="3053534"/>
            <a:ext cx="2653716" cy="712061"/>
            <a:chOff x="451471" y="1880595"/>
            <a:chExt cx="2287037" cy="71206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EEA1D5D-60B1-A528-86D9-5678F592DD77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DD9BF9B-76CF-B776-5D4C-EF4D068EA102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D77958D-6375-5C5B-8BC3-5DA78B909642}"/>
              </a:ext>
            </a:extLst>
          </p:cNvPr>
          <p:cNvGrpSpPr/>
          <p:nvPr/>
        </p:nvGrpSpPr>
        <p:grpSpPr>
          <a:xfrm>
            <a:off x="425397" y="4300584"/>
            <a:ext cx="2606728" cy="712061"/>
            <a:chOff x="-222108" y="1880595"/>
            <a:chExt cx="2246541" cy="7120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151B42D-475A-3068-CD8E-481C14A3762E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0E5A912-E1C9-B510-748A-D604A179BDF9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292CBB2-A20E-726A-981D-C7ABB654611F}"/>
              </a:ext>
            </a:extLst>
          </p:cNvPr>
          <p:cNvGrpSpPr/>
          <p:nvPr/>
        </p:nvGrpSpPr>
        <p:grpSpPr>
          <a:xfrm>
            <a:off x="9323996" y="4275864"/>
            <a:ext cx="2653716" cy="712061"/>
            <a:chOff x="451471" y="1880595"/>
            <a:chExt cx="2287037" cy="71206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BA73EEA-4F03-433C-CA54-F2F958BC2D48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BBA6FBD-7456-7B64-47B1-D0F52C262628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EEE6C04-F570-1D63-ADC6-339BB4559B11}"/>
              </a:ext>
            </a:extLst>
          </p:cNvPr>
          <p:cNvGrpSpPr/>
          <p:nvPr/>
        </p:nvGrpSpPr>
        <p:grpSpPr>
          <a:xfrm>
            <a:off x="2375064" y="1322586"/>
            <a:ext cx="7441872" cy="1133051"/>
            <a:chOff x="-1105660" y="1852020"/>
            <a:chExt cx="6413585" cy="113305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29682C3-FD74-6D9B-29B6-01C93443C643}"/>
                </a:ext>
              </a:extLst>
            </p:cNvPr>
            <p:cNvSpPr txBox="1"/>
            <p:nvPr/>
          </p:nvSpPr>
          <p:spPr>
            <a:xfrm>
              <a:off x="-1105660" y="2081169"/>
              <a:ext cx="6413585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7F2749A-D8DA-5B76-266C-199B60FD2980}"/>
                </a:ext>
              </a:extLst>
            </p:cNvPr>
            <p:cNvSpPr txBox="1"/>
            <p:nvPr/>
          </p:nvSpPr>
          <p:spPr>
            <a:xfrm>
              <a:off x="908698" y="1852020"/>
              <a:ext cx="2086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672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4306147" y="4181716"/>
            <a:ext cx="7699798" cy="2676283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7752877" cy="2716601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5003799" y="736253"/>
            <a:ext cx="21844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34D5D1-CFCE-9957-79B5-CB1E287B599B}"/>
              </a:ext>
            </a:extLst>
          </p:cNvPr>
          <p:cNvGrpSpPr/>
          <p:nvPr/>
        </p:nvGrpSpPr>
        <p:grpSpPr>
          <a:xfrm>
            <a:off x="2188662" y="2618610"/>
            <a:ext cx="3621276" cy="871129"/>
            <a:chOff x="2026737" y="2151938"/>
            <a:chExt cx="3621276" cy="87112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9D9DF4D-2F70-EE8A-3D40-B2C0320D7D53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DE2A74F-5A45-5E0E-9621-8CCB509DAE06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685517955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08438F-D15C-565F-DBA6-0D9B874A173A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92EACC-9319-25BE-5A93-ADF0433538F3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642826136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A0D31CD-DD98-5E44-A7EC-5FFC1BE303DA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11AC27-8B4D-CF47-F12D-ED461D0E3464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 w="127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617924338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6365FB-25CE-5F11-4235-AFA00C8C0D93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61269A-8200-BD29-2A88-8DF849FF2DB8}"/>
                </a:ext>
              </a:extLst>
            </p:cNvPr>
            <p:cNvSpPr txBox="1"/>
            <p:nvPr/>
          </p:nvSpPr>
          <p:spPr>
            <a:xfrm>
              <a:off x="3368231" y="239509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6B8958"/>
                  </a:solidFill>
                </a:rPr>
                <a:t>添加标题文本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E0983D2-A5C7-98FB-37A1-D25A7D8BBE1F}"/>
                </a:ext>
              </a:extLst>
            </p:cNvPr>
            <p:cNvSpPr txBox="1"/>
            <p:nvPr/>
          </p:nvSpPr>
          <p:spPr>
            <a:xfrm>
              <a:off x="2414268" y="2360544"/>
              <a:ext cx="6030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6B8958"/>
                  </a:solidFill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01</a:t>
              </a:r>
              <a:endParaRPr lang="zh-CN" altLang="en-US" sz="2800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F5FBBAE-D784-4175-4F6B-DA159E7F6050}"/>
                </a:ext>
              </a:extLst>
            </p:cNvPr>
            <p:cNvCxnSpPr/>
            <p:nvPr/>
          </p:nvCxnSpPr>
          <p:spPr>
            <a:xfrm>
              <a:off x="3083993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280F1D83-6382-8C67-9EB7-431F2562FD51}"/>
                </a:ext>
              </a:extLst>
            </p:cNvPr>
            <p:cNvCxnSpPr/>
            <p:nvPr/>
          </p:nvCxnSpPr>
          <p:spPr>
            <a:xfrm>
              <a:off x="3148287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2ABF59C-3942-7733-D7CB-D2008D6B6AC7}"/>
              </a:ext>
            </a:extLst>
          </p:cNvPr>
          <p:cNvGrpSpPr/>
          <p:nvPr/>
        </p:nvGrpSpPr>
        <p:grpSpPr>
          <a:xfrm>
            <a:off x="6332826" y="2618610"/>
            <a:ext cx="3621276" cy="871129"/>
            <a:chOff x="2026737" y="2151938"/>
            <a:chExt cx="3621276" cy="87112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277C1CC-CA92-7309-85E4-608EE329F304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5E4CADA-6291-9144-EA23-05ED2DE60B18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867498992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500CA71-D372-E7FA-97E5-BD6A9D2E5E27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45D91B4-BD56-296A-68D7-AFC5D97A512C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427330285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4B3467E-EF10-5972-93FD-0AFB6F640AD6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BE814FA-4D96-77AA-8463-74FFD4A6E8BC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86DACE5-64AB-A8F7-4799-FCBE759D250B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06A3607-6FBD-735D-F84D-10675C84640A}"/>
                </a:ext>
              </a:extLst>
            </p:cNvPr>
            <p:cNvSpPr txBox="1"/>
            <p:nvPr/>
          </p:nvSpPr>
          <p:spPr>
            <a:xfrm>
              <a:off x="3368231" y="239509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6B8958"/>
                  </a:solidFill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A61629E-BE6B-C10C-D852-85B37A2AA92B}"/>
                </a:ext>
              </a:extLst>
            </p:cNvPr>
            <p:cNvSpPr txBox="1"/>
            <p:nvPr/>
          </p:nvSpPr>
          <p:spPr>
            <a:xfrm>
              <a:off x="2414268" y="2360544"/>
              <a:ext cx="6222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6B8958"/>
                  </a:solidFill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02</a:t>
              </a:r>
              <a:endParaRPr lang="zh-CN" altLang="en-US" sz="2800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C44D72D-8C5F-B30C-AB21-19F3A74AB911}"/>
                </a:ext>
              </a:extLst>
            </p:cNvPr>
            <p:cNvCxnSpPr/>
            <p:nvPr/>
          </p:nvCxnSpPr>
          <p:spPr>
            <a:xfrm>
              <a:off x="3083993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0329365-98AD-E39E-67FE-06C2C2BE4196}"/>
                </a:ext>
              </a:extLst>
            </p:cNvPr>
            <p:cNvCxnSpPr/>
            <p:nvPr/>
          </p:nvCxnSpPr>
          <p:spPr>
            <a:xfrm>
              <a:off x="3148287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2CA954A-9E02-9E17-1663-83B22FE24064}"/>
              </a:ext>
            </a:extLst>
          </p:cNvPr>
          <p:cNvGrpSpPr/>
          <p:nvPr/>
        </p:nvGrpSpPr>
        <p:grpSpPr>
          <a:xfrm>
            <a:off x="2188662" y="3984374"/>
            <a:ext cx="3621276" cy="871129"/>
            <a:chOff x="2026737" y="2151938"/>
            <a:chExt cx="3621276" cy="87112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FE90732-88FF-60DF-C80F-CDF2FCD9E8D4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F27F74-20AD-96E1-B50A-5C494EDC3CDD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3422661809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6F0CA54-9D08-2AAC-B7B0-8E99B7B34E9E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71C9221-540A-788B-EC26-B29390C79FCF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3328217742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CC6C8C8-80B2-C711-818A-B280C74AD371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4BB3069-2927-8FF4-08BE-0917DD92B7B4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CBCE02D-C0C0-F5D9-5808-6A3DAA00D773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BF7285-1CF6-B44B-AC0C-347E9CD74E8A}"/>
                </a:ext>
              </a:extLst>
            </p:cNvPr>
            <p:cNvSpPr txBox="1"/>
            <p:nvPr/>
          </p:nvSpPr>
          <p:spPr>
            <a:xfrm>
              <a:off x="3368231" y="239509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6B8958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AEC0337-0689-1262-07F8-0D6BA174171B}"/>
                </a:ext>
              </a:extLst>
            </p:cNvPr>
            <p:cNvSpPr txBox="1"/>
            <p:nvPr/>
          </p:nvSpPr>
          <p:spPr>
            <a:xfrm>
              <a:off x="2414268" y="2360544"/>
              <a:ext cx="6078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6B8958"/>
                  </a:solidFill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03</a:t>
              </a:r>
              <a:endParaRPr lang="zh-CN" altLang="en-US" sz="2800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3E03269-1FFE-47BB-7F65-5C84DF301161}"/>
                </a:ext>
              </a:extLst>
            </p:cNvPr>
            <p:cNvCxnSpPr/>
            <p:nvPr/>
          </p:nvCxnSpPr>
          <p:spPr>
            <a:xfrm>
              <a:off x="3083993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4004DD3-BEF4-8FBE-6FC9-8BEB32C238FA}"/>
                </a:ext>
              </a:extLst>
            </p:cNvPr>
            <p:cNvCxnSpPr/>
            <p:nvPr/>
          </p:nvCxnSpPr>
          <p:spPr>
            <a:xfrm>
              <a:off x="3148287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ADE54AF-19F4-11AF-3C4F-AD77953123BF}"/>
              </a:ext>
            </a:extLst>
          </p:cNvPr>
          <p:cNvGrpSpPr/>
          <p:nvPr/>
        </p:nvGrpSpPr>
        <p:grpSpPr>
          <a:xfrm>
            <a:off x="6332826" y="3984374"/>
            <a:ext cx="3621276" cy="871129"/>
            <a:chOff x="2026737" y="2151938"/>
            <a:chExt cx="3621276" cy="871129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2EE5417-7618-9252-AFD3-AFAD3C6ADC81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8362649-EDA0-A98E-ADD3-53903BDDC9A3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078271700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B61E3F2-25DD-367E-6643-340DB87198DE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606B8B2-D2D4-A1E7-CA5C-98C85B81883A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1438232288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21424D0-6620-E01C-A91E-582370689E0D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6B7B266-177B-17FA-BEEF-7AE400447A35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308F566-DB47-9950-CDCC-2CA5AD545136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C5BDE38-53E9-4E6A-D07E-96E903E3CFB1}"/>
                </a:ext>
              </a:extLst>
            </p:cNvPr>
            <p:cNvSpPr txBox="1"/>
            <p:nvPr/>
          </p:nvSpPr>
          <p:spPr>
            <a:xfrm>
              <a:off x="3368231" y="2395093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6B8958"/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5A60E3B-6902-9C90-FC4A-27218C2FB970}"/>
                </a:ext>
              </a:extLst>
            </p:cNvPr>
            <p:cNvSpPr txBox="1"/>
            <p:nvPr/>
          </p:nvSpPr>
          <p:spPr>
            <a:xfrm>
              <a:off x="2414268" y="2360544"/>
              <a:ext cx="6286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6B8958"/>
                  </a:solidFill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04</a:t>
              </a:r>
              <a:endParaRPr lang="zh-CN" altLang="en-US" sz="2800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2241F18-ADA7-6118-39AC-97F380D07215}"/>
                </a:ext>
              </a:extLst>
            </p:cNvPr>
            <p:cNvCxnSpPr/>
            <p:nvPr/>
          </p:nvCxnSpPr>
          <p:spPr>
            <a:xfrm>
              <a:off x="3083993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B0B7D337-C04E-531A-CF36-68A6911E98B6}"/>
                </a:ext>
              </a:extLst>
            </p:cNvPr>
            <p:cNvCxnSpPr/>
            <p:nvPr/>
          </p:nvCxnSpPr>
          <p:spPr>
            <a:xfrm>
              <a:off x="3148287" y="2442230"/>
              <a:ext cx="0" cy="386876"/>
            </a:xfrm>
            <a:prstGeom prst="line">
              <a:avLst/>
            </a:prstGeom>
            <a:ln w="12700">
              <a:solidFill>
                <a:srgbClr val="6B895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FC39B6D3-0F3D-6CB3-B1CB-B5CE86704532}"/>
              </a:ext>
            </a:extLst>
          </p:cNvPr>
          <p:cNvSpPr txBox="1"/>
          <p:nvPr/>
        </p:nvSpPr>
        <p:spPr>
          <a:xfrm>
            <a:off x="2967256" y="1607820"/>
            <a:ext cx="6257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CONTENTS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5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MH_Title_1">
            <a:extLst>
              <a:ext uri="{FF2B5EF4-FFF2-40B4-BE49-F238E27FC236}">
                <a16:creationId xmlns:a16="http://schemas.microsoft.com/office/drawing/2014/main" id="{BBB4168E-5B92-750B-4D19-1BA64FBD205D}"/>
              </a:ext>
            </a:extLst>
          </p:cNvPr>
          <p:cNvSpPr/>
          <p:nvPr/>
        </p:nvSpPr>
        <p:spPr>
          <a:xfrm>
            <a:off x="5177472" y="3391577"/>
            <a:ext cx="1837055" cy="2130425"/>
          </a:xfrm>
          <a:custGeom>
            <a:avLst/>
            <a:gdLst/>
            <a:ahLst/>
            <a:cxnLst/>
            <a:rect l="l" t="t" r="r" b="b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noFill/>
          <a:ln w="203200" cap="flat" cmpd="sng" algn="ctr">
            <a:solidFill>
              <a:srgbClr val="80AA6E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rm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3" name="MH_Other_1">
            <a:extLst>
              <a:ext uri="{FF2B5EF4-FFF2-40B4-BE49-F238E27FC236}">
                <a16:creationId xmlns:a16="http://schemas.microsoft.com/office/drawing/2014/main" id="{2B2126B8-970A-1538-AC2C-63B60D16B76D}"/>
              </a:ext>
            </a:extLst>
          </p:cNvPr>
          <p:cNvSpPr/>
          <p:nvPr/>
        </p:nvSpPr>
        <p:spPr>
          <a:xfrm>
            <a:off x="5674677" y="5690912"/>
            <a:ext cx="858520" cy="177800"/>
          </a:xfrm>
          <a:prstGeom prst="roundRect">
            <a:avLst>
              <a:gd name="adj" fmla="val 50000"/>
            </a:avLst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823DD210-E6DD-93AA-4C5C-7EAB647FA293}"/>
              </a:ext>
            </a:extLst>
          </p:cNvPr>
          <p:cNvSpPr/>
          <p:nvPr/>
        </p:nvSpPr>
        <p:spPr>
          <a:xfrm>
            <a:off x="5748972" y="5928402"/>
            <a:ext cx="709930" cy="179070"/>
          </a:xfrm>
          <a:prstGeom prst="roundRect">
            <a:avLst>
              <a:gd name="adj" fmla="val 50000"/>
            </a:avLst>
          </a:prstGeom>
          <a:solidFill>
            <a:srgbClr val="516B4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MH_Other_3">
            <a:extLst>
              <a:ext uri="{FF2B5EF4-FFF2-40B4-BE49-F238E27FC236}">
                <a16:creationId xmlns:a16="http://schemas.microsoft.com/office/drawing/2014/main" id="{D5137F07-F3F2-727B-1AAC-927E38C4AB7F}"/>
              </a:ext>
            </a:extLst>
          </p:cNvPr>
          <p:cNvSpPr/>
          <p:nvPr/>
        </p:nvSpPr>
        <p:spPr>
          <a:xfrm>
            <a:off x="5674677" y="6203992"/>
            <a:ext cx="858520" cy="177800"/>
          </a:xfrm>
          <a:prstGeom prst="roundRect">
            <a:avLst>
              <a:gd name="adj" fmla="val 50000"/>
            </a:avLst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MH_Other_4">
            <a:extLst>
              <a:ext uri="{FF2B5EF4-FFF2-40B4-BE49-F238E27FC236}">
                <a16:creationId xmlns:a16="http://schemas.microsoft.com/office/drawing/2014/main" id="{F160FAAC-A2AE-EDDE-0F96-256961DCC99A}"/>
              </a:ext>
            </a:extLst>
          </p:cNvPr>
          <p:cNvSpPr/>
          <p:nvPr/>
        </p:nvSpPr>
        <p:spPr>
          <a:xfrm>
            <a:off x="5833427" y="6442752"/>
            <a:ext cx="541020" cy="134620"/>
          </a:xfrm>
          <a:prstGeom prst="roundRect">
            <a:avLst>
              <a:gd name="adj" fmla="val 50000"/>
            </a:avLst>
          </a:prstGeom>
          <a:solidFill>
            <a:srgbClr val="516B4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3574CCE-0E42-0EE4-31C2-0E8CFCFCEB7C}"/>
              </a:ext>
            </a:extLst>
          </p:cNvPr>
          <p:cNvGrpSpPr/>
          <p:nvPr/>
        </p:nvGrpSpPr>
        <p:grpSpPr>
          <a:xfrm>
            <a:off x="3712527" y="4023402"/>
            <a:ext cx="671830" cy="673735"/>
            <a:chOff x="5202" y="5131"/>
            <a:chExt cx="1058" cy="1061"/>
          </a:xfrm>
        </p:grpSpPr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EE1865B9-3341-1E18-33F4-A9A5A9C79002}"/>
                </a:ext>
              </a:extLst>
            </p:cNvPr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0DC123CD-F6E3-DEC3-39CA-459DFD75681C}"/>
                </a:ext>
              </a:extLst>
            </p:cNvPr>
            <p:cNvSpPr/>
            <p:nvPr/>
          </p:nvSpPr>
          <p:spPr>
            <a:xfrm>
              <a:off x="5439" y="5396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5EE3BCD-6FDD-A9A8-C3E6-53680A577B0A}"/>
              </a:ext>
            </a:extLst>
          </p:cNvPr>
          <p:cNvGrpSpPr/>
          <p:nvPr/>
        </p:nvGrpSpPr>
        <p:grpSpPr>
          <a:xfrm>
            <a:off x="7920672" y="4051977"/>
            <a:ext cx="675640" cy="675640"/>
            <a:chOff x="9978" y="7833"/>
            <a:chExt cx="1064" cy="1064"/>
          </a:xfrm>
        </p:grpSpPr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15405E36-0AA8-FE91-8C8C-F87845A90FD4}"/>
                </a:ext>
              </a:extLst>
            </p:cNvPr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53">
              <a:extLst>
                <a:ext uri="{FF2B5EF4-FFF2-40B4-BE49-F238E27FC236}">
                  <a16:creationId xmlns:a16="http://schemas.microsoft.com/office/drawing/2014/main" id="{7EC92ADC-E73F-73B8-FB27-4AE49B50405E}"/>
                </a:ext>
              </a:extLst>
            </p:cNvPr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54">
              <a:extLst>
                <a:ext uri="{FF2B5EF4-FFF2-40B4-BE49-F238E27FC236}">
                  <a16:creationId xmlns:a16="http://schemas.microsoft.com/office/drawing/2014/main" id="{03302CEF-9F02-A183-5437-F4CCCDB81354}"/>
                </a:ext>
              </a:extLst>
            </p:cNvPr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7EC2D68-F5A8-9468-99B0-E0F17CAF6553}"/>
              </a:ext>
            </a:extLst>
          </p:cNvPr>
          <p:cNvGrpSpPr/>
          <p:nvPr/>
        </p:nvGrpSpPr>
        <p:grpSpPr>
          <a:xfrm>
            <a:off x="5660072" y="2209207"/>
            <a:ext cx="673100" cy="669290"/>
            <a:chOff x="8470" y="2554"/>
            <a:chExt cx="1060" cy="1054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38C31237-5915-2009-B55B-74145164BF2E}"/>
                </a:ext>
              </a:extLst>
            </p:cNvPr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rgbClr val="80A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7">
              <a:extLst>
                <a:ext uri="{FF2B5EF4-FFF2-40B4-BE49-F238E27FC236}">
                  <a16:creationId xmlns:a16="http://schemas.microsoft.com/office/drawing/2014/main" id="{81BF7888-C5D8-FA5B-A7F5-8BA09740E886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B3D7CA9-2C1B-5B9B-A8C1-DE8AAA7B6E17}"/>
              </a:ext>
            </a:extLst>
          </p:cNvPr>
          <p:cNvGrpSpPr/>
          <p:nvPr/>
        </p:nvGrpSpPr>
        <p:grpSpPr>
          <a:xfrm>
            <a:off x="4276407" y="2871512"/>
            <a:ext cx="600710" cy="603250"/>
            <a:chOff x="4704" y="4364"/>
            <a:chExt cx="946" cy="95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E8EEB8D8-EBB8-14F7-AFCD-A32D3B3E6424}"/>
                </a:ext>
              </a:extLst>
            </p:cNvPr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516B46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D58A46F5-70D7-E464-7133-F09FA96EB8D5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7BC5C54-C892-A551-B9E5-FAE56CD8E086}"/>
              </a:ext>
            </a:extLst>
          </p:cNvPr>
          <p:cNvGrpSpPr/>
          <p:nvPr/>
        </p:nvGrpSpPr>
        <p:grpSpPr>
          <a:xfrm>
            <a:off x="7255192" y="2798487"/>
            <a:ext cx="672465" cy="675005"/>
            <a:chOff x="4030" y="4930"/>
            <a:chExt cx="840" cy="843"/>
          </a:xfrm>
        </p:grpSpPr>
        <p:sp>
          <p:nvSpPr>
            <p:cNvPr id="24" name="Freeform 1819">
              <a:extLst>
                <a:ext uri="{FF2B5EF4-FFF2-40B4-BE49-F238E27FC236}">
                  <a16:creationId xmlns:a16="http://schemas.microsoft.com/office/drawing/2014/main" id="{994114E6-EF97-4A4C-3F44-3DA0505D5C4F}"/>
                </a:ext>
              </a:extLst>
            </p:cNvPr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516B46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稻壳儿小白白(http://dwz.cn/Wu2UP)">
              <a:extLst>
                <a:ext uri="{FF2B5EF4-FFF2-40B4-BE49-F238E27FC236}">
                  <a16:creationId xmlns:a16="http://schemas.microsoft.com/office/drawing/2014/main" id="{BBEFF829-1D3A-C7EB-678A-7B59DA8BEBF2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EDC9783-EBEC-66EE-543D-3A94AE91F9E8}"/>
              </a:ext>
            </a:extLst>
          </p:cNvPr>
          <p:cNvGrpSpPr/>
          <p:nvPr/>
        </p:nvGrpSpPr>
        <p:grpSpPr>
          <a:xfrm>
            <a:off x="8636952" y="4044766"/>
            <a:ext cx="2653716" cy="712061"/>
            <a:chOff x="451471" y="1880595"/>
            <a:chExt cx="2287037" cy="71206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F909496-CA19-0E43-763C-431C1177BB10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6F082A-97E8-A744-186F-07C867607372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8BC606-9D7C-833C-DC68-77B008F90022}"/>
              </a:ext>
            </a:extLst>
          </p:cNvPr>
          <p:cNvGrpSpPr/>
          <p:nvPr/>
        </p:nvGrpSpPr>
        <p:grpSpPr>
          <a:xfrm>
            <a:off x="1056904" y="4048802"/>
            <a:ext cx="2606728" cy="712061"/>
            <a:chOff x="-222108" y="1880595"/>
            <a:chExt cx="2246541" cy="71206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BF04B72-4A2C-74B9-E480-E94BA99720D3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2E4C82-89E2-610D-1EAD-956E0FC34B86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E58C2F-4A2B-1568-1ECA-533C81506BEA}"/>
              </a:ext>
            </a:extLst>
          </p:cNvPr>
          <p:cNvGrpSpPr/>
          <p:nvPr/>
        </p:nvGrpSpPr>
        <p:grpSpPr>
          <a:xfrm>
            <a:off x="8017883" y="2752538"/>
            <a:ext cx="2653716" cy="712061"/>
            <a:chOff x="451471" y="1880595"/>
            <a:chExt cx="2287037" cy="71206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33745A3-2EB4-5C85-FF79-63F72CFE5A0A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1CFCCCA-9857-8C5D-2F7F-D911FE20A056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CC3C431-114E-DF4B-C36B-F8F10FD30FCC}"/>
              </a:ext>
            </a:extLst>
          </p:cNvPr>
          <p:cNvGrpSpPr/>
          <p:nvPr/>
        </p:nvGrpSpPr>
        <p:grpSpPr>
          <a:xfrm>
            <a:off x="1565787" y="2756574"/>
            <a:ext cx="2606728" cy="712061"/>
            <a:chOff x="-222108" y="1880595"/>
            <a:chExt cx="2246541" cy="71206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E7A47BC-7C3B-596F-93FA-AA6726C4F4D1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616E24F-51CB-FB40-20FC-9C69F47D2082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480081A-BAA2-89D7-EAB6-B20032697CE4}"/>
              </a:ext>
            </a:extLst>
          </p:cNvPr>
          <p:cNvGrpSpPr/>
          <p:nvPr/>
        </p:nvGrpSpPr>
        <p:grpSpPr>
          <a:xfrm>
            <a:off x="2888280" y="1543976"/>
            <a:ext cx="6248434" cy="503414"/>
            <a:chOff x="-1096369" y="1880595"/>
            <a:chExt cx="5385052" cy="50341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315772F-551A-DA51-4CE1-B9A4E7515AE1}"/>
                </a:ext>
              </a:extLst>
            </p:cNvPr>
            <p:cNvSpPr txBox="1"/>
            <p:nvPr/>
          </p:nvSpPr>
          <p:spPr>
            <a:xfrm>
              <a:off x="-1096369" y="2081169"/>
              <a:ext cx="5385052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BE52ED1-8D53-8116-2848-7C117C0E36A2}"/>
                </a:ext>
              </a:extLst>
            </p:cNvPr>
            <p:cNvSpPr txBox="1"/>
            <p:nvPr/>
          </p:nvSpPr>
          <p:spPr>
            <a:xfrm>
              <a:off x="986166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2338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Freeform 54">
            <a:extLst>
              <a:ext uri="{FF2B5EF4-FFF2-40B4-BE49-F238E27FC236}">
                <a16:creationId xmlns:a16="http://schemas.microsoft.com/office/drawing/2014/main" id="{C0B7DECA-8871-7502-BA0C-7ABDAF6AA8E7}"/>
              </a:ext>
            </a:extLst>
          </p:cNvPr>
          <p:cNvSpPr>
            <a:spLocks noEditPoints="1"/>
          </p:cNvSpPr>
          <p:nvPr/>
        </p:nvSpPr>
        <p:spPr bwMode="auto">
          <a:xfrm>
            <a:off x="4499173" y="3215578"/>
            <a:ext cx="866195" cy="894137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06FB994-C670-1B28-2883-7EA229457359}"/>
              </a:ext>
            </a:extLst>
          </p:cNvPr>
          <p:cNvSpPr/>
          <p:nvPr/>
        </p:nvSpPr>
        <p:spPr>
          <a:xfrm>
            <a:off x="4360771" y="4344401"/>
            <a:ext cx="1143000" cy="914400"/>
          </a:xfrm>
          <a:prstGeom prst="rect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4F0BC0C-8DEC-926A-F3C5-E9D07B6CD14C}"/>
              </a:ext>
            </a:extLst>
          </p:cNvPr>
          <p:cNvSpPr/>
          <p:nvPr/>
        </p:nvSpPr>
        <p:spPr>
          <a:xfrm>
            <a:off x="5507315" y="3810558"/>
            <a:ext cx="1143000" cy="1448243"/>
          </a:xfrm>
          <a:prstGeom prst="rect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88ECAF1-F746-9F6E-4C1C-2B7A424F8078}"/>
              </a:ext>
            </a:extLst>
          </p:cNvPr>
          <p:cNvSpPr/>
          <p:nvPr/>
        </p:nvSpPr>
        <p:spPr>
          <a:xfrm>
            <a:off x="6650315" y="4534679"/>
            <a:ext cx="1143000" cy="724122"/>
          </a:xfrm>
          <a:prstGeom prst="rect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cs typeface="+mn-ea"/>
              <a:sym typeface="+mn-lt"/>
            </a:endParaRPr>
          </a:p>
        </p:txBody>
      </p:sp>
      <p:sp>
        <p:nvSpPr>
          <p:cNvPr id="6" name="Freeform 54">
            <a:extLst>
              <a:ext uri="{FF2B5EF4-FFF2-40B4-BE49-F238E27FC236}">
                <a16:creationId xmlns:a16="http://schemas.microsoft.com/office/drawing/2014/main" id="{6AC1DEB1-8686-15D9-4266-4172B6F2CC78}"/>
              </a:ext>
            </a:extLst>
          </p:cNvPr>
          <p:cNvSpPr>
            <a:spLocks noEditPoints="1"/>
          </p:cNvSpPr>
          <p:nvPr/>
        </p:nvSpPr>
        <p:spPr bwMode="auto">
          <a:xfrm>
            <a:off x="5645717" y="2768509"/>
            <a:ext cx="866195" cy="894137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rgbClr val="516B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54">
            <a:extLst>
              <a:ext uri="{FF2B5EF4-FFF2-40B4-BE49-F238E27FC236}">
                <a16:creationId xmlns:a16="http://schemas.microsoft.com/office/drawing/2014/main" id="{8CF9ACC7-7E0D-07F1-FF55-69EE38D717AE}"/>
              </a:ext>
            </a:extLst>
          </p:cNvPr>
          <p:cNvSpPr>
            <a:spLocks noEditPoints="1"/>
          </p:cNvSpPr>
          <p:nvPr/>
        </p:nvSpPr>
        <p:spPr bwMode="auto">
          <a:xfrm>
            <a:off x="6788717" y="3450264"/>
            <a:ext cx="866195" cy="894137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7CD654-BCC4-E368-9F06-57ED9A32F769}"/>
              </a:ext>
            </a:extLst>
          </p:cNvPr>
          <p:cNvGrpSpPr/>
          <p:nvPr/>
        </p:nvGrpSpPr>
        <p:grpSpPr>
          <a:xfrm>
            <a:off x="1612096" y="3168115"/>
            <a:ext cx="2606728" cy="712061"/>
            <a:chOff x="-222108" y="1880595"/>
            <a:chExt cx="2246541" cy="71206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FEAD0A3-B00F-BC34-9AFE-067AB5804034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7BDD5ED-5101-6B0E-FD22-61B0876F7636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3545B86-987D-CD70-F59A-52E77E66561B}"/>
              </a:ext>
            </a:extLst>
          </p:cNvPr>
          <p:cNvGrpSpPr/>
          <p:nvPr/>
        </p:nvGrpSpPr>
        <p:grpSpPr>
          <a:xfrm>
            <a:off x="7781342" y="3541301"/>
            <a:ext cx="2653716" cy="712061"/>
            <a:chOff x="451471" y="1880595"/>
            <a:chExt cx="2287037" cy="71206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02A13E-B3EE-7C8C-4CFA-D55135684E38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7F1B119-A810-9FF8-9FD7-16F13AE9827A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F76599A-ABC5-C9ED-9B3C-6FB37B46C944}"/>
              </a:ext>
            </a:extLst>
          </p:cNvPr>
          <p:cNvGrpSpPr/>
          <p:nvPr/>
        </p:nvGrpSpPr>
        <p:grpSpPr>
          <a:xfrm>
            <a:off x="2375064" y="1618225"/>
            <a:ext cx="7441872" cy="717552"/>
            <a:chOff x="-1105660" y="1852020"/>
            <a:chExt cx="6413585" cy="71755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008B79C-3CEA-89BF-C352-B77E6348C203}"/>
                </a:ext>
              </a:extLst>
            </p:cNvPr>
            <p:cNvSpPr txBox="1"/>
            <p:nvPr/>
          </p:nvSpPr>
          <p:spPr>
            <a:xfrm>
              <a:off x="-1105660" y="2081169"/>
              <a:ext cx="641358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9A2082-6057-CAF7-BD3F-028018075F66}"/>
                </a:ext>
              </a:extLst>
            </p:cNvPr>
            <p:cNvSpPr txBox="1"/>
            <p:nvPr/>
          </p:nvSpPr>
          <p:spPr>
            <a:xfrm>
              <a:off x="908698" y="1852020"/>
              <a:ext cx="2086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1177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直接连接符 3">
            <a:extLst>
              <a:ext uri="{FF2B5EF4-FFF2-40B4-BE49-F238E27FC236}">
                <a16:creationId xmlns:a16="http://schemas.microsoft.com/office/drawing/2014/main" id="{E21051E0-4FF3-7230-0F3D-92DDE2F57C1C}"/>
              </a:ext>
            </a:extLst>
          </p:cNvPr>
          <p:cNvSpPr/>
          <p:nvPr/>
        </p:nvSpPr>
        <p:spPr>
          <a:xfrm>
            <a:off x="1020763" y="3451907"/>
            <a:ext cx="10204450" cy="1587"/>
          </a:xfrm>
          <a:prstGeom prst="line">
            <a:avLst/>
          </a:prstGeom>
          <a:ln w="6350" cap="flat" cmpd="sng">
            <a:solidFill>
              <a:schemeClr val="bg1">
                <a:lumMod val="75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Diamond 151">
            <a:extLst>
              <a:ext uri="{FF2B5EF4-FFF2-40B4-BE49-F238E27FC236}">
                <a16:creationId xmlns:a16="http://schemas.microsoft.com/office/drawing/2014/main" id="{271C050E-7ECC-81BD-6FDF-4D3ADD197855}"/>
              </a:ext>
            </a:extLst>
          </p:cNvPr>
          <p:cNvSpPr/>
          <p:nvPr/>
        </p:nvSpPr>
        <p:spPr>
          <a:xfrm>
            <a:off x="1203325" y="2778125"/>
            <a:ext cx="1441450" cy="1439863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1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Diamond 152">
            <a:extLst>
              <a:ext uri="{FF2B5EF4-FFF2-40B4-BE49-F238E27FC236}">
                <a16:creationId xmlns:a16="http://schemas.microsoft.com/office/drawing/2014/main" id="{EF150AC4-BD59-B538-751E-25F30B40242A}"/>
              </a:ext>
            </a:extLst>
          </p:cNvPr>
          <p:cNvSpPr/>
          <p:nvPr/>
        </p:nvSpPr>
        <p:spPr>
          <a:xfrm>
            <a:off x="3281045" y="2778125"/>
            <a:ext cx="1439863" cy="1439863"/>
          </a:xfrm>
          <a:prstGeom prst="diamond">
            <a:avLst/>
          </a:prstGeom>
          <a:solidFill>
            <a:srgbClr val="516B46"/>
          </a:solidFill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Diamond 153">
            <a:extLst>
              <a:ext uri="{FF2B5EF4-FFF2-40B4-BE49-F238E27FC236}">
                <a16:creationId xmlns:a16="http://schemas.microsoft.com/office/drawing/2014/main" id="{492E2518-81BF-7BE0-0CB3-AF4670AB92A4}"/>
              </a:ext>
            </a:extLst>
          </p:cNvPr>
          <p:cNvSpPr/>
          <p:nvPr/>
        </p:nvSpPr>
        <p:spPr>
          <a:xfrm>
            <a:off x="5419725" y="2778125"/>
            <a:ext cx="1439863" cy="1439863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1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Diamond 153">
            <a:extLst>
              <a:ext uri="{FF2B5EF4-FFF2-40B4-BE49-F238E27FC236}">
                <a16:creationId xmlns:a16="http://schemas.microsoft.com/office/drawing/2014/main" id="{66B5F56A-A586-0E9C-2D6C-6E7DC768CF06}"/>
              </a:ext>
            </a:extLst>
          </p:cNvPr>
          <p:cNvSpPr/>
          <p:nvPr/>
        </p:nvSpPr>
        <p:spPr>
          <a:xfrm>
            <a:off x="7466013" y="2778125"/>
            <a:ext cx="1439862" cy="1439863"/>
          </a:xfrm>
          <a:prstGeom prst="diamond">
            <a:avLst/>
          </a:prstGeom>
          <a:solidFill>
            <a:srgbClr val="516B46"/>
          </a:solidFill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Diamond 153">
            <a:extLst>
              <a:ext uri="{FF2B5EF4-FFF2-40B4-BE49-F238E27FC236}">
                <a16:creationId xmlns:a16="http://schemas.microsoft.com/office/drawing/2014/main" id="{330A7AD3-CF1B-9A36-5394-8F7A457A0766}"/>
              </a:ext>
            </a:extLst>
          </p:cNvPr>
          <p:cNvSpPr/>
          <p:nvPr/>
        </p:nvSpPr>
        <p:spPr>
          <a:xfrm>
            <a:off x="9526588" y="2778125"/>
            <a:ext cx="1439862" cy="1439863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1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文本框 19">
            <a:extLst>
              <a:ext uri="{FF2B5EF4-FFF2-40B4-BE49-F238E27FC236}">
                <a16:creationId xmlns:a16="http://schemas.microsoft.com/office/drawing/2014/main" id="{C39AF2B1-02F1-E807-6557-95FC312C8CA2}"/>
              </a:ext>
            </a:extLst>
          </p:cNvPr>
          <p:cNvSpPr/>
          <p:nvPr/>
        </p:nvSpPr>
        <p:spPr>
          <a:xfrm>
            <a:off x="1472839" y="3313390"/>
            <a:ext cx="86754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19">
            <a:extLst>
              <a:ext uri="{FF2B5EF4-FFF2-40B4-BE49-F238E27FC236}">
                <a16:creationId xmlns:a16="http://schemas.microsoft.com/office/drawing/2014/main" id="{1A0E929A-1F87-F52D-B112-A0BBA1C04793}"/>
              </a:ext>
            </a:extLst>
          </p:cNvPr>
          <p:cNvSpPr/>
          <p:nvPr/>
        </p:nvSpPr>
        <p:spPr>
          <a:xfrm>
            <a:off x="3567203" y="3313390"/>
            <a:ext cx="86754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id="{D52AE63C-256E-B9DC-42A2-8006DED8D8ED}"/>
              </a:ext>
            </a:extLst>
          </p:cNvPr>
          <p:cNvSpPr/>
          <p:nvPr/>
        </p:nvSpPr>
        <p:spPr>
          <a:xfrm>
            <a:off x="5705883" y="3313390"/>
            <a:ext cx="86754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19">
            <a:extLst>
              <a:ext uri="{FF2B5EF4-FFF2-40B4-BE49-F238E27FC236}">
                <a16:creationId xmlns:a16="http://schemas.microsoft.com/office/drawing/2014/main" id="{A8601D14-C107-3C65-B9D1-18D6952BDE40}"/>
              </a:ext>
            </a:extLst>
          </p:cNvPr>
          <p:cNvSpPr/>
          <p:nvPr/>
        </p:nvSpPr>
        <p:spPr>
          <a:xfrm>
            <a:off x="7752171" y="3313390"/>
            <a:ext cx="86754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19">
            <a:extLst>
              <a:ext uri="{FF2B5EF4-FFF2-40B4-BE49-F238E27FC236}">
                <a16:creationId xmlns:a16="http://schemas.microsoft.com/office/drawing/2014/main" id="{05A4DBA1-6F4C-A61B-CCE5-19B7D7559427}"/>
              </a:ext>
            </a:extLst>
          </p:cNvPr>
          <p:cNvSpPr/>
          <p:nvPr/>
        </p:nvSpPr>
        <p:spPr>
          <a:xfrm>
            <a:off x="9794514" y="3313390"/>
            <a:ext cx="867545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B0E432-DAB3-DD97-33DA-138515E66876}"/>
              </a:ext>
            </a:extLst>
          </p:cNvPr>
          <p:cNvGrpSpPr/>
          <p:nvPr/>
        </p:nvGrpSpPr>
        <p:grpSpPr>
          <a:xfrm>
            <a:off x="7751621" y="1895193"/>
            <a:ext cx="2653716" cy="712061"/>
            <a:chOff x="451471" y="1880595"/>
            <a:chExt cx="2287037" cy="71206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3902220-10C4-2531-8F6A-9952CAA53886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44D8F69-E88B-2F07-27BC-CC4BDD6B3E06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AF500EB-982F-063F-4EDF-2AC4B90330BA}"/>
              </a:ext>
            </a:extLst>
          </p:cNvPr>
          <p:cNvGrpSpPr/>
          <p:nvPr/>
        </p:nvGrpSpPr>
        <p:grpSpPr>
          <a:xfrm>
            <a:off x="1833653" y="1895193"/>
            <a:ext cx="2606728" cy="712061"/>
            <a:chOff x="-222108" y="1880595"/>
            <a:chExt cx="2246541" cy="71206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ED41E8C-8606-BE0B-D750-8C17CD27DE0C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BD180A5-3227-5308-F90C-06E663F62EA1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971B6BA-658F-0957-B49A-4E779D7E8D6A}"/>
              </a:ext>
            </a:extLst>
          </p:cNvPr>
          <p:cNvGrpSpPr/>
          <p:nvPr/>
        </p:nvGrpSpPr>
        <p:grpSpPr>
          <a:xfrm>
            <a:off x="8342898" y="4507530"/>
            <a:ext cx="2606728" cy="712061"/>
            <a:chOff x="-222108" y="1880595"/>
            <a:chExt cx="2246541" cy="71206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95D5B54-C7CF-CE67-6400-899901C94501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33EC39F-83B3-1574-0E95-1C46D2C37247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0BFE2D5-17B3-B4EE-AD78-4B1C3D0DDF5F}"/>
              </a:ext>
            </a:extLst>
          </p:cNvPr>
          <p:cNvGrpSpPr/>
          <p:nvPr/>
        </p:nvGrpSpPr>
        <p:grpSpPr>
          <a:xfrm>
            <a:off x="1078875" y="4507530"/>
            <a:ext cx="2653716" cy="712061"/>
            <a:chOff x="451471" y="1880595"/>
            <a:chExt cx="2287037" cy="71206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0AC4FF1-8C37-F48E-51D2-4C01CC881A98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057FB65-51AA-7701-D1AE-CC7B3B498567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3B0D565-0A10-30CF-511F-5D886DD7EC10}"/>
              </a:ext>
            </a:extLst>
          </p:cNvPr>
          <p:cNvGrpSpPr/>
          <p:nvPr/>
        </p:nvGrpSpPr>
        <p:grpSpPr>
          <a:xfrm>
            <a:off x="4560266" y="4669304"/>
            <a:ext cx="3115187" cy="1234762"/>
            <a:chOff x="253783" y="1880595"/>
            <a:chExt cx="2684744" cy="123476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381ECAC-9FBD-590A-4EA9-7BAE233DA7BF}"/>
                </a:ext>
              </a:extLst>
            </p:cNvPr>
            <p:cNvSpPr txBox="1"/>
            <p:nvPr/>
          </p:nvSpPr>
          <p:spPr>
            <a:xfrm>
              <a:off x="253783" y="2188372"/>
              <a:ext cx="2684744" cy="9269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3BF33FB-F5B1-CFD3-7D68-7E834F9657FB}"/>
                </a:ext>
              </a:extLst>
            </p:cNvPr>
            <p:cNvSpPr txBox="1"/>
            <p:nvPr/>
          </p:nvSpPr>
          <p:spPr>
            <a:xfrm>
              <a:off x="986166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5793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9785985" cy="3429000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1976120" y="3371850"/>
            <a:ext cx="10029825" cy="3486150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2191067" y="1600631"/>
            <a:ext cx="78098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19" name="Shape 6922"/>
          <p:cNvSpPr/>
          <p:nvPr/>
        </p:nvSpPr>
        <p:spPr>
          <a:xfrm>
            <a:off x="3488282" y="3883365"/>
            <a:ext cx="5215436" cy="600164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9D9DF4D-2F70-EE8A-3D40-B2C0320D7D53}"/>
              </a:ext>
            </a:extLst>
          </p:cNvPr>
          <p:cNvGrpSpPr/>
          <p:nvPr/>
        </p:nvGrpSpPr>
        <p:grpSpPr>
          <a:xfrm>
            <a:off x="2362200" y="2900364"/>
            <a:ext cx="7541305" cy="871129"/>
            <a:chOff x="2362200" y="2900364"/>
            <a:chExt cx="7541305" cy="87112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DE2A74F-5A45-5E0E-9621-8CCB509DAE06}"/>
                </a:ext>
              </a:extLst>
            </p:cNvPr>
            <p:cNvSpPr/>
            <p:nvPr/>
          </p:nvSpPr>
          <p:spPr>
            <a:xfrm>
              <a:off x="2365829" y="3610774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 w="25400">
              <a:solidFill>
                <a:srgbClr val="6B895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408438F-D15C-565F-DBA6-0D9B874A173A}"/>
                </a:ext>
              </a:extLst>
            </p:cNvPr>
            <p:cNvSpPr/>
            <p:nvPr/>
          </p:nvSpPr>
          <p:spPr>
            <a:xfrm>
              <a:off x="2365829" y="3530395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>
              <a:solidFill>
                <a:srgbClr val="6B8958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B92EACC-9319-25BE-5A93-ADF0433538F3}"/>
                </a:ext>
              </a:extLst>
            </p:cNvPr>
            <p:cNvSpPr/>
            <p:nvPr/>
          </p:nvSpPr>
          <p:spPr>
            <a:xfrm>
              <a:off x="2365829" y="2902421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 w="25400">
              <a:solidFill>
                <a:srgbClr val="6B8958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A0D31CD-DD98-5E44-A7EC-5FFC1BE303DA}"/>
                </a:ext>
              </a:extLst>
            </p:cNvPr>
            <p:cNvSpPr/>
            <p:nvPr/>
          </p:nvSpPr>
          <p:spPr>
            <a:xfrm>
              <a:off x="2362200" y="2900364"/>
              <a:ext cx="76257" cy="716755"/>
            </a:xfrm>
            <a:custGeom>
              <a:avLst/>
              <a:gdLst>
                <a:gd name="connsiteX0" fmla="*/ 9525 w 85772"/>
                <a:gd name="connsiteY0" fmla="*/ 0 h 733425"/>
                <a:gd name="connsiteX1" fmla="*/ 85725 w 85772"/>
                <a:gd name="connsiteY1" fmla="*/ 400050 h 733425"/>
                <a:gd name="connsiteX2" fmla="*/ 0 w 85772"/>
                <a:gd name="connsiteY2" fmla="*/ 733425 h 733425"/>
                <a:gd name="connsiteX0" fmla="*/ 19050 w 85786"/>
                <a:gd name="connsiteY0" fmla="*/ 0 h 697706"/>
                <a:gd name="connsiteX1" fmla="*/ 85725 w 85786"/>
                <a:gd name="connsiteY1" fmla="*/ 364331 h 697706"/>
                <a:gd name="connsiteX2" fmla="*/ 0 w 85786"/>
                <a:gd name="connsiteY2" fmla="*/ 697706 h 697706"/>
                <a:gd name="connsiteX0" fmla="*/ 16668 w 85782"/>
                <a:gd name="connsiteY0" fmla="*/ 0 h 709612"/>
                <a:gd name="connsiteX1" fmla="*/ 85725 w 85782"/>
                <a:gd name="connsiteY1" fmla="*/ 376237 h 709612"/>
                <a:gd name="connsiteX2" fmla="*/ 0 w 85782"/>
                <a:gd name="connsiteY2" fmla="*/ 709612 h 709612"/>
                <a:gd name="connsiteX0" fmla="*/ 7143 w 76257"/>
                <a:gd name="connsiteY0" fmla="*/ 0 h 716755"/>
                <a:gd name="connsiteX1" fmla="*/ 76200 w 76257"/>
                <a:gd name="connsiteY1" fmla="*/ 376237 h 716755"/>
                <a:gd name="connsiteX2" fmla="*/ 0 w 76257"/>
                <a:gd name="connsiteY2" fmla="*/ 716755 h 71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57" h="716755">
                  <a:moveTo>
                    <a:pt x="7143" y="0"/>
                  </a:moveTo>
                  <a:cubicBezTo>
                    <a:pt x="46037" y="138906"/>
                    <a:pt x="77788" y="254000"/>
                    <a:pt x="76200" y="376237"/>
                  </a:cubicBezTo>
                  <a:cubicBezTo>
                    <a:pt x="74613" y="498475"/>
                    <a:pt x="42069" y="611186"/>
                    <a:pt x="0" y="716755"/>
                  </a:cubicBezTo>
                </a:path>
              </a:pathLst>
            </a:custGeom>
            <a:noFill/>
            <a:ln>
              <a:solidFill>
                <a:srgbClr val="6B8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A11AC27-8B4D-CF47-F12D-ED461D0E3464}"/>
                </a:ext>
              </a:extLst>
            </p:cNvPr>
            <p:cNvSpPr/>
            <p:nvPr/>
          </p:nvSpPr>
          <p:spPr>
            <a:xfrm rot="185007" flipH="1">
              <a:off x="9755250" y="3025717"/>
              <a:ext cx="148255" cy="716755"/>
            </a:xfrm>
            <a:custGeom>
              <a:avLst/>
              <a:gdLst>
                <a:gd name="connsiteX0" fmla="*/ 9525 w 85772"/>
                <a:gd name="connsiteY0" fmla="*/ 0 h 733425"/>
                <a:gd name="connsiteX1" fmla="*/ 85725 w 85772"/>
                <a:gd name="connsiteY1" fmla="*/ 400050 h 733425"/>
                <a:gd name="connsiteX2" fmla="*/ 0 w 85772"/>
                <a:gd name="connsiteY2" fmla="*/ 733425 h 733425"/>
                <a:gd name="connsiteX0" fmla="*/ 19050 w 85786"/>
                <a:gd name="connsiteY0" fmla="*/ 0 h 697706"/>
                <a:gd name="connsiteX1" fmla="*/ 85725 w 85786"/>
                <a:gd name="connsiteY1" fmla="*/ 364331 h 697706"/>
                <a:gd name="connsiteX2" fmla="*/ 0 w 85786"/>
                <a:gd name="connsiteY2" fmla="*/ 697706 h 697706"/>
                <a:gd name="connsiteX0" fmla="*/ 16668 w 85782"/>
                <a:gd name="connsiteY0" fmla="*/ 0 h 709612"/>
                <a:gd name="connsiteX1" fmla="*/ 85725 w 85782"/>
                <a:gd name="connsiteY1" fmla="*/ 376237 h 709612"/>
                <a:gd name="connsiteX2" fmla="*/ 0 w 85782"/>
                <a:gd name="connsiteY2" fmla="*/ 709612 h 709612"/>
                <a:gd name="connsiteX0" fmla="*/ 7143 w 76257"/>
                <a:gd name="connsiteY0" fmla="*/ 0 h 716755"/>
                <a:gd name="connsiteX1" fmla="*/ 76200 w 76257"/>
                <a:gd name="connsiteY1" fmla="*/ 376237 h 716755"/>
                <a:gd name="connsiteX2" fmla="*/ 0 w 76257"/>
                <a:gd name="connsiteY2" fmla="*/ 716755 h 716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57" h="716755">
                  <a:moveTo>
                    <a:pt x="7143" y="0"/>
                  </a:moveTo>
                  <a:cubicBezTo>
                    <a:pt x="46037" y="138906"/>
                    <a:pt x="77788" y="254000"/>
                    <a:pt x="76200" y="376237"/>
                  </a:cubicBezTo>
                  <a:cubicBezTo>
                    <a:pt x="74613" y="498475"/>
                    <a:pt x="42069" y="611186"/>
                    <a:pt x="0" y="716755"/>
                  </a:cubicBezTo>
                </a:path>
              </a:pathLst>
            </a:custGeom>
            <a:noFill/>
            <a:ln>
              <a:solidFill>
                <a:srgbClr val="6B89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36365FB-25CE-5F11-4235-AFA00C8C0D93}"/>
                </a:ext>
              </a:extLst>
            </p:cNvPr>
            <p:cNvSpPr/>
            <p:nvPr/>
          </p:nvSpPr>
          <p:spPr>
            <a:xfrm>
              <a:off x="2365829" y="2968314"/>
              <a:ext cx="7532914" cy="160719"/>
            </a:xfrm>
            <a:custGeom>
              <a:avLst/>
              <a:gdLst>
                <a:gd name="connsiteX0" fmla="*/ 0 w 7532914"/>
                <a:gd name="connsiteY0" fmla="*/ 40 h 160719"/>
                <a:gd name="connsiteX1" fmla="*/ 1538514 w 7532914"/>
                <a:gd name="connsiteY1" fmla="*/ 159697 h 160719"/>
                <a:gd name="connsiteX2" fmla="*/ 2670628 w 7532914"/>
                <a:gd name="connsiteY2" fmla="*/ 72612 h 160719"/>
                <a:gd name="connsiteX3" fmla="*/ 4601028 w 7532914"/>
                <a:gd name="connsiteY3" fmla="*/ 116154 h 160719"/>
                <a:gd name="connsiteX4" fmla="*/ 6023428 w 7532914"/>
                <a:gd name="connsiteY4" fmla="*/ 40 h 160719"/>
                <a:gd name="connsiteX5" fmla="*/ 7532914 w 7532914"/>
                <a:gd name="connsiteY5" fmla="*/ 130669 h 16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2914" h="160719">
                  <a:moveTo>
                    <a:pt x="0" y="40"/>
                  </a:moveTo>
                  <a:cubicBezTo>
                    <a:pt x="546704" y="73821"/>
                    <a:pt x="1093409" y="147602"/>
                    <a:pt x="1538514" y="159697"/>
                  </a:cubicBezTo>
                  <a:cubicBezTo>
                    <a:pt x="1983619" y="171792"/>
                    <a:pt x="2670628" y="72612"/>
                    <a:pt x="2670628" y="72612"/>
                  </a:cubicBezTo>
                  <a:cubicBezTo>
                    <a:pt x="3181047" y="65355"/>
                    <a:pt x="4042228" y="128249"/>
                    <a:pt x="4601028" y="116154"/>
                  </a:cubicBezTo>
                  <a:cubicBezTo>
                    <a:pt x="5159828" y="104059"/>
                    <a:pt x="5534780" y="-2379"/>
                    <a:pt x="6023428" y="40"/>
                  </a:cubicBezTo>
                  <a:cubicBezTo>
                    <a:pt x="6512076" y="2459"/>
                    <a:pt x="7022495" y="66564"/>
                    <a:pt x="7532914" y="130669"/>
                  </a:cubicBezTo>
                </a:path>
              </a:pathLst>
            </a:custGeom>
            <a:noFill/>
            <a:ln>
              <a:solidFill>
                <a:srgbClr val="6B8958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532914"/>
                        <a:gd name="connsiteY0" fmla="*/ 40 h 160719"/>
                        <a:gd name="connsiteX1" fmla="*/ 1538514 w 7532914"/>
                        <a:gd name="connsiteY1" fmla="*/ 159697 h 160719"/>
                        <a:gd name="connsiteX2" fmla="*/ 2670628 w 7532914"/>
                        <a:gd name="connsiteY2" fmla="*/ 72612 h 160719"/>
                        <a:gd name="connsiteX3" fmla="*/ 4601028 w 7532914"/>
                        <a:gd name="connsiteY3" fmla="*/ 116154 h 160719"/>
                        <a:gd name="connsiteX4" fmla="*/ 6023428 w 7532914"/>
                        <a:gd name="connsiteY4" fmla="*/ 40 h 160719"/>
                        <a:gd name="connsiteX5" fmla="*/ 7532914 w 7532914"/>
                        <a:gd name="connsiteY5" fmla="*/ 130669 h 160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532914" h="160719" extrusionOk="0">
                          <a:moveTo>
                            <a:pt x="0" y="40"/>
                          </a:moveTo>
                          <a:cubicBezTo>
                            <a:pt x="537272" y="68003"/>
                            <a:pt x="1069104" y="156724"/>
                            <a:pt x="1538514" y="159697"/>
                          </a:cubicBezTo>
                          <a:cubicBezTo>
                            <a:pt x="1983620" y="171792"/>
                            <a:pt x="2670627" y="72612"/>
                            <a:pt x="2670628" y="72612"/>
                          </a:cubicBezTo>
                          <a:cubicBezTo>
                            <a:pt x="3170949" y="75216"/>
                            <a:pt x="4034350" y="171791"/>
                            <a:pt x="4601028" y="116154"/>
                          </a:cubicBezTo>
                          <a:cubicBezTo>
                            <a:pt x="5121861" y="83287"/>
                            <a:pt x="5564612" y="11875"/>
                            <a:pt x="6023428" y="40"/>
                          </a:cubicBezTo>
                          <a:cubicBezTo>
                            <a:pt x="6589798" y="11679"/>
                            <a:pt x="7044807" y="20646"/>
                            <a:pt x="7532914" y="130669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3316231" y="3175012"/>
            <a:ext cx="5559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B8958"/>
                </a:solidFill>
              </a:rPr>
              <a:t>小清新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矢量叶子 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工作总结 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工作汇报  </a:t>
            </a:r>
            <a:r>
              <a:rPr lang="en-US" altLang="zh-CN" dirty="0">
                <a:solidFill>
                  <a:srgbClr val="6B8958"/>
                </a:solidFill>
              </a:rPr>
              <a:t>/  </a:t>
            </a:r>
            <a:r>
              <a:rPr lang="zh-CN" altLang="en-US" dirty="0">
                <a:solidFill>
                  <a:srgbClr val="6B8958"/>
                </a:solidFill>
              </a:rPr>
              <a:t>文艺风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E8F68F2-4172-A0BF-E3DA-2F1817B8A5C0}"/>
              </a:ext>
            </a:extLst>
          </p:cNvPr>
          <p:cNvGrpSpPr/>
          <p:nvPr/>
        </p:nvGrpSpPr>
        <p:grpSpPr>
          <a:xfrm>
            <a:off x="3837375" y="4974524"/>
            <a:ext cx="4517250" cy="342544"/>
            <a:chOff x="4289813" y="5868701"/>
            <a:chExt cx="2438554" cy="34254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1BF063-1259-1595-6A24-6306153A1F24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C7EEBF3-1002-8400-85CD-0797127A4AF2}"/>
                </a:ext>
              </a:extLst>
            </p:cNvPr>
            <p:cNvSpPr txBox="1"/>
            <p:nvPr/>
          </p:nvSpPr>
          <p:spPr>
            <a:xfrm>
              <a:off x="5533723" y="5872691"/>
              <a:ext cx="1194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rgbClr val="6B8958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2023.05.11</a:t>
              </a:r>
              <a:endParaRPr lang="zh-CN" altLang="en-US" sz="1600" dirty="0">
                <a:solidFill>
                  <a:srgbClr val="6B895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96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4286" y="1050294"/>
            <a:ext cx="9517349" cy="1322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4284" y="4897592"/>
            <a:ext cx="9945576" cy="12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7752877" cy="2716601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4306147" y="4181716"/>
            <a:ext cx="7699798" cy="2676283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4130110" y="145553"/>
            <a:ext cx="474706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01</a:t>
            </a:r>
            <a:endParaRPr lang="zh-CN" altLang="en-US" sz="19900" b="1" dirty="0">
              <a:solidFill>
                <a:srgbClr val="6B8958"/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34D5D1-CFCE-9957-79B5-CB1E287B599B}"/>
              </a:ext>
            </a:extLst>
          </p:cNvPr>
          <p:cNvGrpSpPr/>
          <p:nvPr/>
        </p:nvGrpSpPr>
        <p:grpSpPr>
          <a:xfrm>
            <a:off x="2992657" y="2832162"/>
            <a:ext cx="6257488" cy="871129"/>
            <a:chOff x="2026737" y="2151938"/>
            <a:chExt cx="3621276" cy="87112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9D9DF4D-2F70-EE8A-3D40-B2C0320D7D53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DE2A74F-5A45-5E0E-9621-8CCB509DAE06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512334560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08438F-D15C-565F-DBA6-0D9B874A173A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92EACC-9319-25BE-5A93-ADF0433538F3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3737954031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A0D31CD-DD98-5E44-A7EC-5FFC1BE303DA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11AC27-8B4D-CF47-F12D-ED461D0E3464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6365FB-25CE-5F11-4235-AFA00C8C0D93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61269A-8200-BD29-2A88-8DF849FF2DB8}"/>
                </a:ext>
              </a:extLst>
            </p:cNvPr>
            <p:cNvSpPr txBox="1"/>
            <p:nvPr/>
          </p:nvSpPr>
          <p:spPr>
            <a:xfrm>
              <a:off x="2904533" y="2380607"/>
              <a:ext cx="18601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6B8958"/>
                  </a:solidFill>
                </a:rPr>
                <a:t>单击此处添加标题文本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FC39B6D3-0F3D-6CB3-B1CB-B5CE86704532}"/>
              </a:ext>
            </a:extLst>
          </p:cNvPr>
          <p:cNvSpPr txBox="1"/>
          <p:nvPr/>
        </p:nvSpPr>
        <p:spPr>
          <a:xfrm>
            <a:off x="3074905" y="1893373"/>
            <a:ext cx="256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PART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596B6E-AFA9-392A-CAAE-8C200125C4BC}"/>
              </a:ext>
            </a:extLst>
          </p:cNvPr>
          <p:cNvSpPr txBox="1"/>
          <p:nvPr/>
        </p:nvSpPr>
        <p:spPr>
          <a:xfrm>
            <a:off x="2425700" y="4027152"/>
            <a:ext cx="7340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 板网，幻灯片演 示模板及素材免费下载！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 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 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1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DE0BA1F7-3EE1-C925-3E2F-DDADA89203F7}"/>
              </a:ext>
            </a:extLst>
          </p:cNvPr>
          <p:cNvCxnSpPr/>
          <p:nvPr/>
        </p:nvCxnSpPr>
        <p:spPr>
          <a:xfrm>
            <a:off x="-635" y="3583940"/>
            <a:ext cx="12193905" cy="0"/>
          </a:xfrm>
          <a:prstGeom prst="line">
            <a:avLst/>
          </a:prstGeom>
          <a:ln>
            <a:solidFill>
              <a:srgbClr val="D7DC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六边形 2">
            <a:extLst>
              <a:ext uri="{FF2B5EF4-FFF2-40B4-BE49-F238E27FC236}">
                <a16:creationId xmlns:a16="http://schemas.microsoft.com/office/drawing/2014/main" id="{88A82630-A49F-947D-B265-5C8200194547}"/>
              </a:ext>
            </a:extLst>
          </p:cNvPr>
          <p:cNvSpPr/>
          <p:nvPr/>
        </p:nvSpPr>
        <p:spPr>
          <a:xfrm>
            <a:off x="1404620" y="3218815"/>
            <a:ext cx="870585" cy="729615"/>
          </a:xfrm>
          <a:prstGeom prst="hexagon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57716B00-AFE7-273A-B5D3-B0912724337B}"/>
              </a:ext>
            </a:extLst>
          </p:cNvPr>
          <p:cNvSpPr/>
          <p:nvPr/>
        </p:nvSpPr>
        <p:spPr>
          <a:xfrm>
            <a:off x="4212590" y="3219450"/>
            <a:ext cx="870585" cy="729615"/>
          </a:xfrm>
          <a:prstGeom prst="hexagon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867DEEAF-EE71-BCB1-3694-47E81F1C24A7}"/>
              </a:ext>
            </a:extLst>
          </p:cNvPr>
          <p:cNvSpPr/>
          <p:nvPr/>
        </p:nvSpPr>
        <p:spPr>
          <a:xfrm>
            <a:off x="6750050" y="3216275"/>
            <a:ext cx="870585" cy="729615"/>
          </a:xfrm>
          <a:prstGeom prst="hexagon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id="{8A0AF817-DF49-2C3E-017C-5255C13A66FF}"/>
              </a:ext>
            </a:extLst>
          </p:cNvPr>
          <p:cNvSpPr/>
          <p:nvPr/>
        </p:nvSpPr>
        <p:spPr>
          <a:xfrm>
            <a:off x="9240520" y="3219450"/>
            <a:ext cx="870585" cy="729615"/>
          </a:xfrm>
          <a:prstGeom prst="hexagon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C0AEDA5-159A-D596-D159-AC7D019E28FB}"/>
              </a:ext>
            </a:extLst>
          </p:cNvPr>
          <p:cNvSpPr txBox="1"/>
          <p:nvPr/>
        </p:nvSpPr>
        <p:spPr>
          <a:xfrm>
            <a:off x="1550035" y="3331167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90070C6-5679-2531-B4FC-26F00B0086DA}"/>
              </a:ext>
            </a:extLst>
          </p:cNvPr>
          <p:cNvSpPr txBox="1"/>
          <p:nvPr/>
        </p:nvSpPr>
        <p:spPr>
          <a:xfrm>
            <a:off x="4375785" y="3312752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AFE4B4-E05F-FF12-A652-C1FB443C6E73}"/>
              </a:ext>
            </a:extLst>
          </p:cNvPr>
          <p:cNvSpPr txBox="1"/>
          <p:nvPr/>
        </p:nvSpPr>
        <p:spPr>
          <a:xfrm>
            <a:off x="6890385" y="3311482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251457-88E0-1F9D-8ED0-264C1966AF43}"/>
              </a:ext>
            </a:extLst>
          </p:cNvPr>
          <p:cNvSpPr txBox="1"/>
          <p:nvPr/>
        </p:nvSpPr>
        <p:spPr>
          <a:xfrm>
            <a:off x="9374505" y="3331167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93724A-B307-9A41-837C-B42F4A50093E}"/>
              </a:ext>
            </a:extLst>
          </p:cNvPr>
          <p:cNvGrpSpPr/>
          <p:nvPr/>
        </p:nvGrpSpPr>
        <p:grpSpPr>
          <a:xfrm>
            <a:off x="1295458" y="4130283"/>
            <a:ext cx="1825154" cy="919810"/>
            <a:chOff x="451471" y="1880595"/>
            <a:chExt cx="1572962" cy="91981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A6F097E-E5EF-F01C-415E-2D35B613AE70}"/>
                </a:ext>
              </a:extLst>
            </p:cNvPr>
            <p:cNvSpPr txBox="1"/>
            <p:nvPr/>
          </p:nvSpPr>
          <p:spPr>
            <a:xfrm>
              <a:off x="453805" y="2081169"/>
              <a:ext cx="157062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3108B3E-06E1-08F2-8CDD-F30CB705CE73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2974154-C874-8792-8BE1-B8B84F60C6BC}"/>
              </a:ext>
            </a:extLst>
          </p:cNvPr>
          <p:cNvGrpSpPr/>
          <p:nvPr/>
        </p:nvGrpSpPr>
        <p:grpSpPr>
          <a:xfrm>
            <a:off x="6637794" y="4130283"/>
            <a:ext cx="2736710" cy="893071"/>
            <a:chOff x="451471" y="1880595"/>
            <a:chExt cx="2358563" cy="89307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ABF83E-DEDD-7779-E8BE-06C3128C6FC2}"/>
                </a:ext>
              </a:extLst>
            </p:cNvPr>
            <p:cNvSpPr txBox="1"/>
            <p:nvPr/>
          </p:nvSpPr>
          <p:spPr>
            <a:xfrm>
              <a:off x="453804" y="2081169"/>
              <a:ext cx="2356230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D4EF55C-6E09-893A-5C77-9264764A7DAA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23BD174-86AF-3496-D7BE-0B2FD90AC37C}"/>
              </a:ext>
            </a:extLst>
          </p:cNvPr>
          <p:cNvGrpSpPr/>
          <p:nvPr/>
        </p:nvGrpSpPr>
        <p:grpSpPr>
          <a:xfrm>
            <a:off x="3386541" y="2115808"/>
            <a:ext cx="1822446" cy="919810"/>
            <a:chOff x="453805" y="1880595"/>
            <a:chExt cx="1570628" cy="91981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C7E8822-BD2E-E883-89E7-DD6B98CC8EEF}"/>
                </a:ext>
              </a:extLst>
            </p:cNvPr>
            <p:cNvSpPr txBox="1"/>
            <p:nvPr/>
          </p:nvSpPr>
          <p:spPr>
            <a:xfrm>
              <a:off x="453805" y="2081169"/>
              <a:ext cx="157062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997CFEE-BE98-75D7-192C-AF3BA90DFF12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03AA111-A22A-E15A-251D-1C28879187B4}"/>
              </a:ext>
            </a:extLst>
          </p:cNvPr>
          <p:cNvGrpSpPr/>
          <p:nvPr/>
        </p:nvGrpSpPr>
        <p:grpSpPr>
          <a:xfrm>
            <a:off x="8288659" y="2115808"/>
            <a:ext cx="1822446" cy="919810"/>
            <a:chOff x="453805" y="1880595"/>
            <a:chExt cx="1570628" cy="91981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B3B4C7-D0EA-FCBE-3988-F80ECC1A5BBD}"/>
                </a:ext>
              </a:extLst>
            </p:cNvPr>
            <p:cNvSpPr txBox="1"/>
            <p:nvPr/>
          </p:nvSpPr>
          <p:spPr>
            <a:xfrm>
              <a:off x="453805" y="2081169"/>
              <a:ext cx="157062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C267AF5-348E-09E9-C0C4-F742835AC755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243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 217">
            <a:extLst>
              <a:ext uri="{FF2B5EF4-FFF2-40B4-BE49-F238E27FC236}">
                <a16:creationId xmlns:a16="http://schemas.microsoft.com/office/drawing/2014/main" id="{3CB0368D-6BB4-CE52-87BC-1FF6C53A1F90}"/>
              </a:ext>
            </a:extLst>
          </p:cNvPr>
          <p:cNvSpPr/>
          <p:nvPr/>
        </p:nvSpPr>
        <p:spPr>
          <a:xfrm>
            <a:off x="2223770" y="1960880"/>
            <a:ext cx="1304925" cy="1304925"/>
          </a:xfrm>
          <a:prstGeom prst="teardrop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" name=" 217">
            <a:extLst>
              <a:ext uri="{FF2B5EF4-FFF2-40B4-BE49-F238E27FC236}">
                <a16:creationId xmlns:a16="http://schemas.microsoft.com/office/drawing/2014/main" id="{F20511B3-32C2-0931-4F04-3825B9056A56}"/>
              </a:ext>
            </a:extLst>
          </p:cNvPr>
          <p:cNvSpPr/>
          <p:nvPr/>
        </p:nvSpPr>
        <p:spPr>
          <a:xfrm>
            <a:off x="5206365" y="2779395"/>
            <a:ext cx="1304925" cy="1304925"/>
          </a:xfrm>
          <a:prstGeom prst="teardrop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" name=" 217">
            <a:extLst>
              <a:ext uri="{FF2B5EF4-FFF2-40B4-BE49-F238E27FC236}">
                <a16:creationId xmlns:a16="http://schemas.microsoft.com/office/drawing/2014/main" id="{52C45715-9BE5-27BB-0083-C6290FE4438C}"/>
              </a:ext>
            </a:extLst>
          </p:cNvPr>
          <p:cNvSpPr/>
          <p:nvPr/>
        </p:nvSpPr>
        <p:spPr>
          <a:xfrm>
            <a:off x="8051800" y="1890395"/>
            <a:ext cx="1304925" cy="1304925"/>
          </a:xfrm>
          <a:prstGeom prst="teardrop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8E033D-790E-0E27-B8EC-3179039D7017}"/>
              </a:ext>
            </a:extLst>
          </p:cNvPr>
          <p:cNvSpPr txBox="1"/>
          <p:nvPr/>
        </p:nvSpPr>
        <p:spPr>
          <a:xfrm>
            <a:off x="2621957" y="2308235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BE74B7-BC66-5DA0-E412-BB22526F3684}"/>
              </a:ext>
            </a:extLst>
          </p:cNvPr>
          <p:cNvSpPr txBox="1"/>
          <p:nvPr/>
        </p:nvSpPr>
        <p:spPr>
          <a:xfrm>
            <a:off x="5565182" y="3167390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B47669-052C-6A91-D90D-0E6597A7F87E}"/>
              </a:ext>
            </a:extLst>
          </p:cNvPr>
          <p:cNvSpPr txBox="1"/>
          <p:nvPr/>
        </p:nvSpPr>
        <p:spPr>
          <a:xfrm>
            <a:off x="8376327" y="2278390"/>
            <a:ext cx="582211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65A775-9019-7245-EEE7-447AB4F5EE1E}"/>
              </a:ext>
            </a:extLst>
          </p:cNvPr>
          <p:cNvGrpSpPr/>
          <p:nvPr/>
        </p:nvGrpSpPr>
        <p:grpSpPr>
          <a:xfrm>
            <a:off x="2223770" y="3592196"/>
            <a:ext cx="1825154" cy="919810"/>
            <a:chOff x="451471" y="1880595"/>
            <a:chExt cx="1572962" cy="91981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DA1A461-C3E9-98BE-495D-0DEDCDB592F4}"/>
                </a:ext>
              </a:extLst>
            </p:cNvPr>
            <p:cNvSpPr txBox="1"/>
            <p:nvPr/>
          </p:nvSpPr>
          <p:spPr>
            <a:xfrm>
              <a:off x="453805" y="2081169"/>
              <a:ext cx="157062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5CEF9AC-9022-67C1-4E3E-642253FEA981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7F72C3E-2A57-67AE-C0ED-B47A5E59819B}"/>
              </a:ext>
            </a:extLst>
          </p:cNvPr>
          <p:cNvGrpSpPr/>
          <p:nvPr/>
        </p:nvGrpSpPr>
        <p:grpSpPr>
          <a:xfrm>
            <a:off x="5205283" y="4415165"/>
            <a:ext cx="1825154" cy="919810"/>
            <a:chOff x="451471" y="1880595"/>
            <a:chExt cx="1572962" cy="9198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B2360D-E560-B255-A9B0-39F8954F56E6}"/>
                </a:ext>
              </a:extLst>
            </p:cNvPr>
            <p:cNvSpPr txBox="1"/>
            <p:nvPr/>
          </p:nvSpPr>
          <p:spPr>
            <a:xfrm>
              <a:off x="453805" y="2081169"/>
              <a:ext cx="1570628" cy="7192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BD915D2-6758-9F18-738D-B49537A312DD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89B9B5C-9FF7-BB59-8862-C5ED8A1F9F20}"/>
              </a:ext>
            </a:extLst>
          </p:cNvPr>
          <p:cNvGrpSpPr/>
          <p:nvPr/>
        </p:nvGrpSpPr>
        <p:grpSpPr>
          <a:xfrm>
            <a:off x="8045961" y="3544895"/>
            <a:ext cx="3091938" cy="688977"/>
            <a:chOff x="451471" y="1880595"/>
            <a:chExt cx="2664707" cy="68897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C5DB9B3-B7D6-60FA-4E63-59077013F771}"/>
                </a:ext>
              </a:extLst>
            </p:cNvPr>
            <p:cNvSpPr txBox="1"/>
            <p:nvPr/>
          </p:nvSpPr>
          <p:spPr>
            <a:xfrm>
              <a:off x="453804" y="2081169"/>
              <a:ext cx="266237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013BF8-66C4-BD75-5444-0BE63913BF52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9836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CE205946-E3A1-5FE5-1BB2-6C9550D088FA}"/>
              </a:ext>
            </a:extLst>
          </p:cNvPr>
          <p:cNvSpPr/>
          <p:nvPr/>
        </p:nvSpPr>
        <p:spPr>
          <a:xfrm>
            <a:off x="5279072" y="2072005"/>
            <a:ext cx="1633855" cy="1633855"/>
          </a:xfrm>
          <a:prstGeom prst="diamond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47854629-8D71-BECB-3F9E-D84A9889C2BC}"/>
              </a:ext>
            </a:extLst>
          </p:cNvPr>
          <p:cNvSpPr/>
          <p:nvPr/>
        </p:nvSpPr>
        <p:spPr>
          <a:xfrm>
            <a:off x="6294437" y="3067050"/>
            <a:ext cx="1633855" cy="1633855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BFD9CCE7-D31A-F353-8D8D-83E991ACEB96}"/>
              </a:ext>
            </a:extLst>
          </p:cNvPr>
          <p:cNvSpPr/>
          <p:nvPr/>
        </p:nvSpPr>
        <p:spPr>
          <a:xfrm>
            <a:off x="4291647" y="3067050"/>
            <a:ext cx="1633855" cy="1633855"/>
          </a:xfrm>
          <a:prstGeom prst="diamond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43F4D49E-5CC5-73FA-02E3-A52245821DDB}"/>
              </a:ext>
            </a:extLst>
          </p:cNvPr>
          <p:cNvSpPr/>
          <p:nvPr/>
        </p:nvSpPr>
        <p:spPr>
          <a:xfrm>
            <a:off x="5279072" y="4015105"/>
            <a:ext cx="1633855" cy="1633855"/>
          </a:xfrm>
          <a:prstGeom prst="diamond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B8E5AD-643A-8D19-2A30-E439A14D1A03}"/>
              </a:ext>
            </a:extLst>
          </p:cNvPr>
          <p:cNvSpPr txBox="1"/>
          <p:nvPr/>
        </p:nvSpPr>
        <p:spPr>
          <a:xfrm>
            <a:off x="4846322" y="3653144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58D6C3-084D-4BE6-C1E0-5E6ADF6DC3DD}"/>
              </a:ext>
            </a:extLst>
          </p:cNvPr>
          <p:cNvSpPr txBox="1"/>
          <p:nvPr/>
        </p:nvSpPr>
        <p:spPr>
          <a:xfrm>
            <a:off x="5828052" y="2658099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44370D-9E02-C479-0834-6857F7ABF7A0}"/>
              </a:ext>
            </a:extLst>
          </p:cNvPr>
          <p:cNvSpPr txBox="1"/>
          <p:nvPr/>
        </p:nvSpPr>
        <p:spPr>
          <a:xfrm>
            <a:off x="5828051" y="4604526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FD4765-1442-D4E6-8577-44AAB015D0F8}"/>
              </a:ext>
            </a:extLst>
          </p:cNvPr>
          <p:cNvSpPr txBox="1"/>
          <p:nvPr/>
        </p:nvSpPr>
        <p:spPr>
          <a:xfrm>
            <a:off x="6849112" y="3671049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3335E4-4763-36EC-7D6A-48654F9B420D}"/>
              </a:ext>
            </a:extLst>
          </p:cNvPr>
          <p:cNvGrpSpPr/>
          <p:nvPr/>
        </p:nvGrpSpPr>
        <p:grpSpPr>
          <a:xfrm>
            <a:off x="8060095" y="3776683"/>
            <a:ext cx="2653716" cy="712061"/>
            <a:chOff x="451471" y="1880595"/>
            <a:chExt cx="2287037" cy="71206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A7C052F-455F-0B62-6061-373D2D1FF384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D0882A5-B375-C78F-42B6-E43D2D09E62A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FEFA21F-D54B-900A-C617-5FFF72BCCF73}"/>
              </a:ext>
            </a:extLst>
          </p:cNvPr>
          <p:cNvGrpSpPr/>
          <p:nvPr/>
        </p:nvGrpSpPr>
        <p:grpSpPr>
          <a:xfrm>
            <a:off x="3052571" y="1844336"/>
            <a:ext cx="2606728" cy="712061"/>
            <a:chOff x="-222108" y="1880595"/>
            <a:chExt cx="2246541" cy="71206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9EEEB66-C2C5-B189-8654-BADE3B8FA8B3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1DD6F3-A8EF-9CF1-EEAE-EF725B4D7B4E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B49DEB8-E4D1-5ADD-4B82-8CCF44DB33C9}"/>
              </a:ext>
            </a:extLst>
          </p:cNvPr>
          <p:cNvGrpSpPr/>
          <p:nvPr/>
        </p:nvGrpSpPr>
        <p:grpSpPr>
          <a:xfrm>
            <a:off x="6912927" y="4921944"/>
            <a:ext cx="2653716" cy="712061"/>
            <a:chOff x="451471" y="1880595"/>
            <a:chExt cx="2287037" cy="71206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97B7DF4-AE76-710C-2F48-A9E877546733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444A8FA-60BE-31A1-D9B8-4042EF4E0D46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4728D4F-F800-64EF-244A-BEF171231F15}"/>
              </a:ext>
            </a:extLst>
          </p:cNvPr>
          <p:cNvGrpSpPr/>
          <p:nvPr/>
        </p:nvGrpSpPr>
        <p:grpSpPr>
          <a:xfrm>
            <a:off x="1657415" y="3137111"/>
            <a:ext cx="2606728" cy="712061"/>
            <a:chOff x="-222108" y="1880595"/>
            <a:chExt cx="2246541" cy="7120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33A30B-15FE-FD68-E733-904A48A030F4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0EBC5C7-1825-988B-B6B7-4D6999B99C12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5073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C042074E-FDD0-387D-0F63-4974F225EC8B}"/>
              </a:ext>
            </a:extLst>
          </p:cNvPr>
          <p:cNvSpPr/>
          <p:nvPr/>
        </p:nvSpPr>
        <p:spPr>
          <a:xfrm>
            <a:off x="1929753" y="1746792"/>
            <a:ext cx="3822879" cy="4258234"/>
          </a:xfrm>
          <a:prstGeom prst="round2DiagRect">
            <a:avLst>
              <a:gd name="adj1" fmla="val 0"/>
              <a:gd name="adj2" fmla="val 29818"/>
            </a:avLst>
          </a:prstGeom>
          <a:noFill/>
          <a:ln>
            <a:solidFill>
              <a:srgbClr val="80AA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69BEEB2-72B2-C5F7-02A4-26091B48DECF}"/>
              </a:ext>
            </a:extLst>
          </p:cNvPr>
          <p:cNvSpPr/>
          <p:nvPr/>
        </p:nvSpPr>
        <p:spPr>
          <a:xfrm>
            <a:off x="1657350" y="1489617"/>
            <a:ext cx="3822879" cy="4258234"/>
          </a:xfrm>
          <a:prstGeom prst="round2DiagRect">
            <a:avLst>
              <a:gd name="adj1" fmla="val 0"/>
              <a:gd name="adj2" fmla="val 29818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6D17200-88F5-63C7-D331-B0A0CDBA90C7}"/>
              </a:ext>
            </a:extLst>
          </p:cNvPr>
          <p:cNvGrpSpPr/>
          <p:nvPr/>
        </p:nvGrpSpPr>
        <p:grpSpPr>
          <a:xfrm>
            <a:off x="6025035" y="1766331"/>
            <a:ext cx="3825590" cy="1133051"/>
            <a:chOff x="451471" y="1852020"/>
            <a:chExt cx="3296986" cy="113305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B573095-E6BD-D1D4-E910-43867FEA2CEB}"/>
                </a:ext>
              </a:extLst>
            </p:cNvPr>
            <p:cNvSpPr txBox="1"/>
            <p:nvPr/>
          </p:nvSpPr>
          <p:spPr>
            <a:xfrm>
              <a:off x="453806" y="2081169"/>
              <a:ext cx="3294651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F25D428-6AEB-ACD4-05E1-1A9D669858A4}"/>
                </a:ext>
              </a:extLst>
            </p:cNvPr>
            <p:cNvSpPr txBox="1"/>
            <p:nvPr/>
          </p:nvSpPr>
          <p:spPr>
            <a:xfrm>
              <a:off x="451471" y="1852020"/>
              <a:ext cx="20862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7741154-935E-0411-128A-F1C54CD9B77C}"/>
              </a:ext>
            </a:extLst>
          </p:cNvPr>
          <p:cNvSpPr/>
          <p:nvPr/>
        </p:nvSpPr>
        <p:spPr>
          <a:xfrm>
            <a:off x="6096000" y="3181350"/>
            <a:ext cx="3381375" cy="323850"/>
          </a:xfrm>
          <a:prstGeom prst="roundRect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A7CCF3A-0661-661F-C725-25C9388B4A4C}"/>
              </a:ext>
            </a:extLst>
          </p:cNvPr>
          <p:cNvGrpSpPr/>
          <p:nvPr/>
        </p:nvGrpSpPr>
        <p:grpSpPr>
          <a:xfrm>
            <a:off x="6025035" y="3210278"/>
            <a:ext cx="4728690" cy="665631"/>
            <a:chOff x="194843" y="1880595"/>
            <a:chExt cx="4075300" cy="6656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1CAC17C-6226-B6A2-D4DD-F67700E154BD}"/>
                </a:ext>
              </a:extLst>
            </p:cNvPr>
            <p:cNvSpPr txBox="1"/>
            <p:nvPr/>
          </p:nvSpPr>
          <p:spPr>
            <a:xfrm>
              <a:off x="194843" y="2243386"/>
              <a:ext cx="4075300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90F4A1A-E5B6-1A4E-CA9A-6C9CD00F3AEB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9AE8253-B7B1-89D7-7480-4DAA18E47B05}"/>
              </a:ext>
            </a:extLst>
          </p:cNvPr>
          <p:cNvSpPr/>
          <p:nvPr/>
        </p:nvSpPr>
        <p:spPr>
          <a:xfrm>
            <a:off x="6096000" y="4048125"/>
            <a:ext cx="3381375" cy="323850"/>
          </a:xfrm>
          <a:prstGeom prst="roundRect">
            <a:avLst/>
          </a:pr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57F6B1-84C8-9D56-9B36-0014D4BC4C36}"/>
              </a:ext>
            </a:extLst>
          </p:cNvPr>
          <p:cNvGrpSpPr/>
          <p:nvPr/>
        </p:nvGrpSpPr>
        <p:grpSpPr>
          <a:xfrm>
            <a:off x="6025035" y="4077053"/>
            <a:ext cx="4728690" cy="665631"/>
            <a:chOff x="194843" y="1880595"/>
            <a:chExt cx="4075300" cy="66563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2A60BB5-BCFF-D53D-E617-D2E4F0180B8C}"/>
                </a:ext>
              </a:extLst>
            </p:cNvPr>
            <p:cNvSpPr txBox="1"/>
            <p:nvPr/>
          </p:nvSpPr>
          <p:spPr>
            <a:xfrm>
              <a:off x="194843" y="2243386"/>
              <a:ext cx="4075300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ED1F2C1-886A-F8D3-C9F2-451F521D892F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2EDAEC9-8F53-447E-B783-35E67391E9A5}"/>
              </a:ext>
            </a:extLst>
          </p:cNvPr>
          <p:cNvSpPr/>
          <p:nvPr/>
        </p:nvSpPr>
        <p:spPr>
          <a:xfrm>
            <a:off x="6096000" y="4914900"/>
            <a:ext cx="3381375" cy="323850"/>
          </a:xfrm>
          <a:prstGeom prst="roundRect">
            <a:avLst/>
          </a:pr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13E5D7B-ED04-A3BE-1D84-7B11F49FA9D3}"/>
              </a:ext>
            </a:extLst>
          </p:cNvPr>
          <p:cNvGrpSpPr/>
          <p:nvPr/>
        </p:nvGrpSpPr>
        <p:grpSpPr>
          <a:xfrm>
            <a:off x="6025035" y="4943828"/>
            <a:ext cx="4728690" cy="665631"/>
            <a:chOff x="194843" y="1880595"/>
            <a:chExt cx="4075300" cy="66563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D9499CB-A3AD-20DC-6115-8F100EEDDF61}"/>
                </a:ext>
              </a:extLst>
            </p:cNvPr>
            <p:cNvSpPr txBox="1"/>
            <p:nvPr/>
          </p:nvSpPr>
          <p:spPr>
            <a:xfrm>
              <a:off x="194843" y="2243386"/>
              <a:ext cx="4075300" cy="302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7520144-E4FC-1BA2-A35A-194410A6F876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1785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194618C7-9EE1-181B-727C-03B54C8879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" t="11765"/>
          <a:stretch>
            <a:fillRect/>
          </a:stretch>
        </p:blipFill>
        <p:spPr>
          <a:xfrm>
            <a:off x="-3333" y="4592"/>
            <a:ext cx="7752877" cy="2716601"/>
          </a:xfrm>
          <a:custGeom>
            <a:avLst/>
            <a:gdLst>
              <a:gd name="connsiteX0" fmla="*/ 0 w 9785985"/>
              <a:gd name="connsiteY0" fmla="*/ 0 h 3429000"/>
              <a:gd name="connsiteX1" fmla="*/ 9785985 w 9785985"/>
              <a:gd name="connsiteY1" fmla="*/ 0 h 3429000"/>
              <a:gd name="connsiteX2" fmla="*/ 9785985 w 9785985"/>
              <a:gd name="connsiteY2" fmla="*/ 3429000 h 3429000"/>
              <a:gd name="connsiteX3" fmla="*/ 0 w 978598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5985" h="3429000">
                <a:moveTo>
                  <a:pt x="0" y="0"/>
                </a:moveTo>
                <a:lnTo>
                  <a:pt x="9785985" y="0"/>
                </a:lnTo>
                <a:lnTo>
                  <a:pt x="978598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CAE5DAF-79E7-AE87-BA40-33A3F339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2"/>
          <a:stretch>
            <a:fillRect/>
          </a:stretch>
        </p:blipFill>
        <p:spPr>
          <a:xfrm>
            <a:off x="4306147" y="4181716"/>
            <a:ext cx="7699798" cy="2676283"/>
          </a:xfrm>
          <a:custGeom>
            <a:avLst/>
            <a:gdLst>
              <a:gd name="connsiteX0" fmla="*/ 0 w 10029825"/>
              <a:gd name="connsiteY0" fmla="*/ 0 h 3486150"/>
              <a:gd name="connsiteX1" fmla="*/ 10029825 w 10029825"/>
              <a:gd name="connsiteY1" fmla="*/ 0 h 3486150"/>
              <a:gd name="connsiteX2" fmla="*/ 10029825 w 10029825"/>
              <a:gd name="connsiteY2" fmla="*/ 3486150 h 3486150"/>
              <a:gd name="connsiteX3" fmla="*/ 0 w 10029825"/>
              <a:gd name="connsiteY3" fmla="*/ 34861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9825" h="3486150">
                <a:moveTo>
                  <a:pt x="0" y="0"/>
                </a:moveTo>
                <a:lnTo>
                  <a:pt x="10029825" y="0"/>
                </a:lnTo>
                <a:lnTo>
                  <a:pt x="10029825" y="3486150"/>
                </a:lnTo>
                <a:lnTo>
                  <a:pt x="0" y="3486150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4130110" y="145553"/>
            <a:ext cx="474706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6B8958"/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02</a:t>
            </a:r>
            <a:endParaRPr lang="zh-CN" altLang="en-US" sz="19900" b="1" dirty="0">
              <a:solidFill>
                <a:srgbClr val="6B8958"/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34D5D1-CFCE-9957-79B5-CB1E287B599B}"/>
              </a:ext>
            </a:extLst>
          </p:cNvPr>
          <p:cNvGrpSpPr/>
          <p:nvPr/>
        </p:nvGrpSpPr>
        <p:grpSpPr>
          <a:xfrm>
            <a:off x="2992657" y="2832162"/>
            <a:ext cx="6257488" cy="871129"/>
            <a:chOff x="2026737" y="2151938"/>
            <a:chExt cx="3621276" cy="87112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9D9DF4D-2F70-EE8A-3D40-B2C0320D7D53}"/>
                </a:ext>
              </a:extLst>
            </p:cNvPr>
            <p:cNvGrpSpPr/>
            <p:nvPr/>
          </p:nvGrpSpPr>
          <p:grpSpPr>
            <a:xfrm>
              <a:off x="2026737" y="2151938"/>
              <a:ext cx="3621276" cy="871129"/>
              <a:chOff x="2362200" y="2900364"/>
              <a:chExt cx="7541305" cy="87112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DE2A74F-5A45-5E0E-9621-8CCB509DAE06}"/>
                  </a:ext>
                </a:extLst>
              </p:cNvPr>
              <p:cNvSpPr/>
              <p:nvPr/>
            </p:nvSpPr>
            <p:spPr>
              <a:xfrm>
                <a:off x="2365829" y="361077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1046859992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408438F-D15C-565F-DBA6-0D9B874A173A}"/>
                  </a:ext>
                </a:extLst>
              </p:cNvPr>
              <p:cNvSpPr/>
              <p:nvPr/>
            </p:nvSpPr>
            <p:spPr>
              <a:xfrm>
                <a:off x="2365830" y="3530395"/>
                <a:ext cx="7422009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B92EACC-9319-25BE-5A93-ADF0433538F3}"/>
                  </a:ext>
                </a:extLst>
              </p:cNvPr>
              <p:cNvSpPr/>
              <p:nvPr/>
            </p:nvSpPr>
            <p:spPr>
              <a:xfrm>
                <a:off x="2365829" y="2902421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 w="25400"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 sd="2110086686"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A0D31CD-DD98-5E44-A7EC-5FFC1BE303DA}"/>
                  </a:ext>
                </a:extLst>
              </p:cNvPr>
              <p:cNvSpPr/>
              <p:nvPr/>
            </p:nvSpPr>
            <p:spPr>
              <a:xfrm>
                <a:off x="2362200" y="2900364"/>
                <a:ext cx="76257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11AC27-8B4D-CF47-F12D-ED461D0E3464}"/>
                  </a:ext>
                </a:extLst>
              </p:cNvPr>
              <p:cNvSpPr/>
              <p:nvPr/>
            </p:nvSpPr>
            <p:spPr>
              <a:xfrm rot="185007" flipH="1">
                <a:off x="9755250" y="3025717"/>
                <a:ext cx="148255" cy="716755"/>
              </a:xfrm>
              <a:custGeom>
                <a:avLst/>
                <a:gdLst>
                  <a:gd name="connsiteX0" fmla="*/ 9525 w 85772"/>
                  <a:gd name="connsiteY0" fmla="*/ 0 h 733425"/>
                  <a:gd name="connsiteX1" fmla="*/ 85725 w 85772"/>
                  <a:gd name="connsiteY1" fmla="*/ 400050 h 733425"/>
                  <a:gd name="connsiteX2" fmla="*/ 0 w 85772"/>
                  <a:gd name="connsiteY2" fmla="*/ 733425 h 733425"/>
                  <a:gd name="connsiteX0" fmla="*/ 19050 w 85786"/>
                  <a:gd name="connsiteY0" fmla="*/ 0 h 697706"/>
                  <a:gd name="connsiteX1" fmla="*/ 85725 w 85786"/>
                  <a:gd name="connsiteY1" fmla="*/ 364331 h 697706"/>
                  <a:gd name="connsiteX2" fmla="*/ 0 w 85786"/>
                  <a:gd name="connsiteY2" fmla="*/ 697706 h 697706"/>
                  <a:gd name="connsiteX0" fmla="*/ 16668 w 85782"/>
                  <a:gd name="connsiteY0" fmla="*/ 0 h 709612"/>
                  <a:gd name="connsiteX1" fmla="*/ 85725 w 85782"/>
                  <a:gd name="connsiteY1" fmla="*/ 376237 h 709612"/>
                  <a:gd name="connsiteX2" fmla="*/ 0 w 85782"/>
                  <a:gd name="connsiteY2" fmla="*/ 709612 h 709612"/>
                  <a:gd name="connsiteX0" fmla="*/ 7143 w 76257"/>
                  <a:gd name="connsiteY0" fmla="*/ 0 h 716755"/>
                  <a:gd name="connsiteX1" fmla="*/ 76200 w 76257"/>
                  <a:gd name="connsiteY1" fmla="*/ 376237 h 716755"/>
                  <a:gd name="connsiteX2" fmla="*/ 0 w 76257"/>
                  <a:gd name="connsiteY2" fmla="*/ 716755 h 716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57" h="716755">
                    <a:moveTo>
                      <a:pt x="7143" y="0"/>
                    </a:moveTo>
                    <a:cubicBezTo>
                      <a:pt x="46037" y="138906"/>
                      <a:pt x="77788" y="254000"/>
                      <a:pt x="76200" y="376237"/>
                    </a:cubicBezTo>
                    <a:cubicBezTo>
                      <a:pt x="74613" y="498475"/>
                      <a:pt x="42069" y="611186"/>
                      <a:pt x="0" y="716755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6365FB-25CE-5F11-4235-AFA00C8C0D93}"/>
                  </a:ext>
                </a:extLst>
              </p:cNvPr>
              <p:cNvSpPr/>
              <p:nvPr/>
            </p:nvSpPr>
            <p:spPr>
              <a:xfrm>
                <a:off x="2365829" y="2968314"/>
                <a:ext cx="7532914" cy="160719"/>
              </a:xfrm>
              <a:custGeom>
                <a:avLst/>
                <a:gdLst>
                  <a:gd name="connsiteX0" fmla="*/ 0 w 7532914"/>
                  <a:gd name="connsiteY0" fmla="*/ 40 h 160719"/>
                  <a:gd name="connsiteX1" fmla="*/ 1538514 w 7532914"/>
                  <a:gd name="connsiteY1" fmla="*/ 159697 h 160719"/>
                  <a:gd name="connsiteX2" fmla="*/ 2670628 w 7532914"/>
                  <a:gd name="connsiteY2" fmla="*/ 72612 h 160719"/>
                  <a:gd name="connsiteX3" fmla="*/ 4601028 w 7532914"/>
                  <a:gd name="connsiteY3" fmla="*/ 116154 h 160719"/>
                  <a:gd name="connsiteX4" fmla="*/ 6023428 w 7532914"/>
                  <a:gd name="connsiteY4" fmla="*/ 40 h 160719"/>
                  <a:gd name="connsiteX5" fmla="*/ 7532914 w 7532914"/>
                  <a:gd name="connsiteY5" fmla="*/ 130669 h 160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32914" h="160719">
                    <a:moveTo>
                      <a:pt x="0" y="40"/>
                    </a:moveTo>
                    <a:cubicBezTo>
                      <a:pt x="546704" y="73821"/>
                      <a:pt x="1093409" y="147602"/>
                      <a:pt x="1538514" y="159697"/>
                    </a:cubicBezTo>
                    <a:cubicBezTo>
                      <a:pt x="1983619" y="171792"/>
                      <a:pt x="2670628" y="72612"/>
                      <a:pt x="2670628" y="72612"/>
                    </a:cubicBezTo>
                    <a:cubicBezTo>
                      <a:pt x="3181047" y="65355"/>
                      <a:pt x="4042228" y="128249"/>
                      <a:pt x="4601028" y="116154"/>
                    </a:cubicBezTo>
                    <a:cubicBezTo>
                      <a:pt x="5159828" y="104059"/>
                      <a:pt x="5534780" y="-2379"/>
                      <a:pt x="6023428" y="40"/>
                    </a:cubicBezTo>
                    <a:cubicBezTo>
                      <a:pt x="6512076" y="2459"/>
                      <a:pt x="7022495" y="66564"/>
                      <a:pt x="7532914" y="130669"/>
                    </a:cubicBezTo>
                  </a:path>
                </a:pathLst>
              </a:custGeom>
              <a:noFill/>
              <a:ln>
                <a:solidFill>
                  <a:srgbClr val="6B8958"/>
                </a:solidFill>
                <a:prstDash val="dash"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2905064"/>
                          <a:gd name="connsiteY0" fmla="*/ 40 h 160719"/>
                          <a:gd name="connsiteX1" fmla="*/ 593327 w 2905064"/>
                          <a:gd name="connsiteY1" fmla="*/ 159697 h 160719"/>
                          <a:gd name="connsiteX2" fmla="*/ 1029926 w 2905064"/>
                          <a:gd name="connsiteY2" fmla="*/ 72612 h 160719"/>
                          <a:gd name="connsiteX3" fmla="*/ 1774383 w 2905064"/>
                          <a:gd name="connsiteY3" fmla="*/ 116154 h 160719"/>
                          <a:gd name="connsiteX4" fmla="*/ 2322931 w 2905064"/>
                          <a:gd name="connsiteY4" fmla="*/ 40 h 160719"/>
                          <a:gd name="connsiteX5" fmla="*/ 2905064 w 2905064"/>
                          <a:gd name="connsiteY5" fmla="*/ 130669 h 1607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905064" h="160719" extrusionOk="0">
                            <a:moveTo>
                              <a:pt x="0" y="40"/>
                            </a:moveTo>
                            <a:cubicBezTo>
                              <a:pt x="185057" y="57920"/>
                              <a:pt x="398398" y="156337"/>
                              <a:pt x="593327" y="159697"/>
                            </a:cubicBezTo>
                            <a:cubicBezTo>
                              <a:pt x="764982" y="171792"/>
                              <a:pt x="1029925" y="72612"/>
                              <a:pt x="1029926" y="72612"/>
                            </a:cubicBezTo>
                            <a:cubicBezTo>
                              <a:pt x="1197765" y="93678"/>
                              <a:pt x="1556835" y="139565"/>
                              <a:pt x="1774383" y="116154"/>
                            </a:cubicBezTo>
                            <a:cubicBezTo>
                              <a:pt x="1965411" y="90669"/>
                              <a:pt x="2160415" y="10011"/>
                              <a:pt x="2322931" y="40"/>
                            </a:cubicBezTo>
                            <a:cubicBezTo>
                              <a:pt x="2524032" y="3960"/>
                              <a:pt x="2725661" y="30673"/>
                              <a:pt x="2905064" y="130669"/>
                            </a:cubicBez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61269A-8200-BD29-2A88-8DF849FF2DB8}"/>
                </a:ext>
              </a:extLst>
            </p:cNvPr>
            <p:cNvSpPr txBox="1"/>
            <p:nvPr/>
          </p:nvSpPr>
          <p:spPr>
            <a:xfrm>
              <a:off x="2904533" y="2380607"/>
              <a:ext cx="18601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6B8958"/>
                  </a:solidFill>
                </a:rPr>
                <a:t>单击此处添加标题文本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FC39B6D3-0F3D-6CB3-B1CB-B5CE86704532}"/>
              </a:ext>
            </a:extLst>
          </p:cNvPr>
          <p:cNvSpPr txBox="1"/>
          <p:nvPr/>
        </p:nvSpPr>
        <p:spPr>
          <a:xfrm>
            <a:off x="3074905" y="1893373"/>
            <a:ext cx="256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字体视界法棍体" panose="02010601030101010101" pitchFamily="2" charset="-122"/>
                <a:ea typeface="字体视界法棍体" panose="02010601030101010101" pitchFamily="2" charset="-122"/>
                <a:cs typeface="+mn-ea"/>
                <a:sym typeface="+mn-lt"/>
              </a:rPr>
              <a:t>PART</a:t>
            </a:r>
            <a:endParaRPr lang="zh-CN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字体视界法棍体" panose="02010601030101010101" pitchFamily="2" charset="-122"/>
              <a:ea typeface="字体视界法棍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2596B6E-AFA9-392A-CAAE-8C200125C4BC}"/>
              </a:ext>
            </a:extLst>
          </p:cNvPr>
          <p:cNvSpPr txBox="1"/>
          <p:nvPr/>
        </p:nvSpPr>
        <p:spPr>
          <a:xfrm>
            <a:off x="2425700" y="4027152"/>
            <a:ext cx="73406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94531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DE2A74F-5A45-5E0E-9621-8CCB509DAE06}"/>
              </a:ext>
            </a:extLst>
          </p:cNvPr>
          <p:cNvSpPr/>
          <p:nvPr/>
        </p:nvSpPr>
        <p:spPr>
          <a:xfrm>
            <a:off x="3796367" y="758515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1982038771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408438F-D15C-565F-DBA6-0D9B874A173A}"/>
              </a:ext>
            </a:extLst>
          </p:cNvPr>
          <p:cNvSpPr/>
          <p:nvPr/>
        </p:nvSpPr>
        <p:spPr>
          <a:xfrm>
            <a:off x="3796367" y="698726"/>
            <a:ext cx="4580918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92EACC-9319-25BE-5A93-ADF0433538F3}"/>
              </a:ext>
            </a:extLst>
          </p:cNvPr>
          <p:cNvSpPr/>
          <p:nvPr/>
        </p:nvSpPr>
        <p:spPr>
          <a:xfrm>
            <a:off x="3796367" y="231614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 w="25400"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 sd="2235433757"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A0D31CD-DD98-5E44-A7EC-5FFC1BE303DA}"/>
              </a:ext>
            </a:extLst>
          </p:cNvPr>
          <p:cNvSpPr/>
          <p:nvPr/>
        </p:nvSpPr>
        <p:spPr>
          <a:xfrm>
            <a:off x="3794127" y="230084"/>
            <a:ext cx="47066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A11AC27-8B4D-CF47-F12D-ED461D0E3464}"/>
              </a:ext>
            </a:extLst>
          </p:cNvPr>
          <p:cNvSpPr/>
          <p:nvPr/>
        </p:nvSpPr>
        <p:spPr>
          <a:xfrm rot="185007" flipH="1">
            <a:off x="8357171" y="323326"/>
            <a:ext cx="91504" cy="533151"/>
          </a:xfrm>
          <a:custGeom>
            <a:avLst/>
            <a:gdLst>
              <a:gd name="connsiteX0" fmla="*/ 9525 w 85772"/>
              <a:gd name="connsiteY0" fmla="*/ 0 h 733425"/>
              <a:gd name="connsiteX1" fmla="*/ 85725 w 85772"/>
              <a:gd name="connsiteY1" fmla="*/ 400050 h 733425"/>
              <a:gd name="connsiteX2" fmla="*/ 0 w 85772"/>
              <a:gd name="connsiteY2" fmla="*/ 733425 h 733425"/>
              <a:gd name="connsiteX0" fmla="*/ 19050 w 85786"/>
              <a:gd name="connsiteY0" fmla="*/ 0 h 697706"/>
              <a:gd name="connsiteX1" fmla="*/ 85725 w 85786"/>
              <a:gd name="connsiteY1" fmla="*/ 364331 h 697706"/>
              <a:gd name="connsiteX2" fmla="*/ 0 w 85786"/>
              <a:gd name="connsiteY2" fmla="*/ 697706 h 697706"/>
              <a:gd name="connsiteX0" fmla="*/ 16668 w 85782"/>
              <a:gd name="connsiteY0" fmla="*/ 0 h 709612"/>
              <a:gd name="connsiteX1" fmla="*/ 85725 w 85782"/>
              <a:gd name="connsiteY1" fmla="*/ 376237 h 709612"/>
              <a:gd name="connsiteX2" fmla="*/ 0 w 85782"/>
              <a:gd name="connsiteY2" fmla="*/ 709612 h 709612"/>
              <a:gd name="connsiteX0" fmla="*/ 7143 w 76257"/>
              <a:gd name="connsiteY0" fmla="*/ 0 h 716755"/>
              <a:gd name="connsiteX1" fmla="*/ 76200 w 76257"/>
              <a:gd name="connsiteY1" fmla="*/ 376237 h 716755"/>
              <a:gd name="connsiteX2" fmla="*/ 0 w 76257"/>
              <a:gd name="connsiteY2" fmla="*/ 716755 h 7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257" h="716755">
                <a:moveTo>
                  <a:pt x="7143" y="0"/>
                </a:moveTo>
                <a:cubicBezTo>
                  <a:pt x="46037" y="138906"/>
                  <a:pt x="77788" y="254000"/>
                  <a:pt x="76200" y="376237"/>
                </a:cubicBezTo>
                <a:cubicBezTo>
                  <a:pt x="74613" y="498475"/>
                  <a:pt x="42069" y="611186"/>
                  <a:pt x="0" y="716755"/>
                </a:cubicBezTo>
              </a:path>
            </a:pathLst>
          </a:custGeom>
          <a:noFill/>
          <a:ln>
            <a:solidFill>
              <a:srgbClr val="6B8958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6365FB-25CE-5F11-4235-AFA00C8C0D93}"/>
              </a:ext>
            </a:extLst>
          </p:cNvPr>
          <p:cNvSpPr/>
          <p:nvPr/>
        </p:nvSpPr>
        <p:spPr>
          <a:xfrm>
            <a:off x="3796367" y="280628"/>
            <a:ext cx="4649369" cy="119549"/>
          </a:xfrm>
          <a:custGeom>
            <a:avLst/>
            <a:gdLst>
              <a:gd name="connsiteX0" fmla="*/ 0 w 7532914"/>
              <a:gd name="connsiteY0" fmla="*/ 40 h 160719"/>
              <a:gd name="connsiteX1" fmla="*/ 1538514 w 7532914"/>
              <a:gd name="connsiteY1" fmla="*/ 159697 h 160719"/>
              <a:gd name="connsiteX2" fmla="*/ 2670628 w 7532914"/>
              <a:gd name="connsiteY2" fmla="*/ 72612 h 160719"/>
              <a:gd name="connsiteX3" fmla="*/ 4601028 w 7532914"/>
              <a:gd name="connsiteY3" fmla="*/ 116154 h 160719"/>
              <a:gd name="connsiteX4" fmla="*/ 6023428 w 7532914"/>
              <a:gd name="connsiteY4" fmla="*/ 40 h 160719"/>
              <a:gd name="connsiteX5" fmla="*/ 7532914 w 7532914"/>
              <a:gd name="connsiteY5" fmla="*/ 130669 h 16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2914" h="160719">
                <a:moveTo>
                  <a:pt x="0" y="40"/>
                </a:moveTo>
                <a:cubicBezTo>
                  <a:pt x="546704" y="73821"/>
                  <a:pt x="1093409" y="147602"/>
                  <a:pt x="1538514" y="159697"/>
                </a:cubicBezTo>
                <a:cubicBezTo>
                  <a:pt x="1983619" y="171792"/>
                  <a:pt x="2670628" y="72612"/>
                  <a:pt x="2670628" y="72612"/>
                </a:cubicBezTo>
                <a:cubicBezTo>
                  <a:pt x="3181047" y="65355"/>
                  <a:pt x="4042228" y="128249"/>
                  <a:pt x="4601028" y="116154"/>
                </a:cubicBezTo>
                <a:cubicBezTo>
                  <a:pt x="5159828" y="104059"/>
                  <a:pt x="5534780" y="-2379"/>
                  <a:pt x="6023428" y="40"/>
                </a:cubicBezTo>
                <a:cubicBezTo>
                  <a:pt x="6512076" y="2459"/>
                  <a:pt x="7022495" y="66564"/>
                  <a:pt x="7532914" y="130669"/>
                </a:cubicBezTo>
              </a:path>
            </a:pathLst>
          </a:custGeom>
          <a:noFill/>
          <a:ln>
            <a:solidFill>
              <a:srgbClr val="6B8958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05064"/>
                      <a:gd name="connsiteY0" fmla="*/ 40 h 160719"/>
                      <a:gd name="connsiteX1" fmla="*/ 593327 w 2905064"/>
                      <a:gd name="connsiteY1" fmla="*/ 159697 h 160719"/>
                      <a:gd name="connsiteX2" fmla="*/ 1029926 w 2905064"/>
                      <a:gd name="connsiteY2" fmla="*/ 72612 h 160719"/>
                      <a:gd name="connsiteX3" fmla="*/ 1774383 w 2905064"/>
                      <a:gd name="connsiteY3" fmla="*/ 116154 h 160719"/>
                      <a:gd name="connsiteX4" fmla="*/ 2322931 w 2905064"/>
                      <a:gd name="connsiteY4" fmla="*/ 40 h 160719"/>
                      <a:gd name="connsiteX5" fmla="*/ 2905064 w 2905064"/>
                      <a:gd name="connsiteY5" fmla="*/ 130669 h 160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05064" h="160719" extrusionOk="0">
                        <a:moveTo>
                          <a:pt x="0" y="40"/>
                        </a:moveTo>
                        <a:cubicBezTo>
                          <a:pt x="185057" y="57920"/>
                          <a:pt x="398398" y="156337"/>
                          <a:pt x="593327" y="159697"/>
                        </a:cubicBezTo>
                        <a:cubicBezTo>
                          <a:pt x="764982" y="171792"/>
                          <a:pt x="1029925" y="72612"/>
                          <a:pt x="1029926" y="72612"/>
                        </a:cubicBezTo>
                        <a:cubicBezTo>
                          <a:pt x="1197765" y="93678"/>
                          <a:pt x="1556835" y="139565"/>
                          <a:pt x="1774383" y="116154"/>
                        </a:cubicBezTo>
                        <a:cubicBezTo>
                          <a:pt x="1965411" y="90669"/>
                          <a:pt x="2160415" y="10011"/>
                          <a:pt x="2322931" y="40"/>
                        </a:cubicBezTo>
                        <a:cubicBezTo>
                          <a:pt x="2524032" y="3960"/>
                          <a:pt x="2725661" y="30673"/>
                          <a:pt x="2905064" y="130669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61269A-8200-BD29-2A88-8DF849FF2DB8}"/>
              </a:ext>
            </a:extLst>
          </p:cNvPr>
          <p:cNvSpPr txBox="1"/>
          <p:nvPr/>
        </p:nvSpPr>
        <p:spPr>
          <a:xfrm>
            <a:off x="5013906" y="400177"/>
            <a:ext cx="2207909" cy="331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B8958"/>
                </a:solidFill>
              </a:rPr>
              <a:t>单击此处添加标题文本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711A52B-FB82-2E18-29C5-0802368C9C42}"/>
              </a:ext>
            </a:extLst>
          </p:cNvPr>
          <p:cNvSpPr>
            <a:spLocks/>
          </p:cNvSpPr>
          <p:nvPr/>
        </p:nvSpPr>
        <p:spPr bwMode="auto">
          <a:xfrm rot="1800000">
            <a:off x="5984876" y="1603383"/>
            <a:ext cx="1446213" cy="2074863"/>
          </a:xfrm>
          <a:custGeom>
            <a:avLst/>
            <a:gdLst>
              <a:gd name="T0" fmla="*/ 722779 w 4733"/>
              <a:gd name="T1" fmla="*/ 0 h 6775"/>
              <a:gd name="T2" fmla="*/ 1445864 w 4733"/>
              <a:gd name="T3" fmla="*/ 724253 h 6775"/>
              <a:gd name="T4" fmla="*/ 1336500 w 4733"/>
              <a:gd name="T5" fmla="*/ 1107502 h 6775"/>
              <a:gd name="T6" fmla="*/ 1336500 w 4733"/>
              <a:gd name="T7" fmla="*/ 1107502 h 6775"/>
              <a:gd name="T8" fmla="*/ 1333140 w 4733"/>
              <a:gd name="T9" fmla="*/ 1112705 h 6775"/>
              <a:gd name="T10" fmla="*/ 1331307 w 4733"/>
              <a:gd name="T11" fmla="*/ 1115767 h 6775"/>
              <a:gd name="T12" fmla="*/ 722779 w 4733"/>
              <a:gd name="T13" fmla="*/ 2073887 h 6775"/>
              <a:gd name="T14" fmla="*/ 114557 w 4733"/>
              <a:gd name="T15" fmla="*/ 1115767 h 6775"/>
              <a:gd name="T16" fmla="*/ 112724 w 4733"/>
              <a:gd name="T17" fmla="*/ 1112705 h 6775"/>
              <a:gd name="T18" fmla="*/ 109058 w 4733"/>
              <a:gd name="T19" fmla="*/ 1107502 h 6775"/>
              <a:gd name="T20" fmla="*/ 109058 w 4733"/>
              <a:gd name="T21" fmla="*/ 1107502 h 6775"/>
              <a:gd name="T22" fmla="*/ 0 w 4733"/>
              <a:gd name="T23" fmla="*/ 724253 h 6775"/>
              <a:gd name="T24" fmla="*/ 722779 w 4733"/>
              <a:gd name="T25" fmla="*/ 0 h 677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1998AA4E-36D4-3923-6B5E-9AB381166707}"/>
              </a:ext>
            </a:extLst>
          </p:cNvPr>
          <p:cNvSpPr>
            <a:spLocks/>
          </p:cNvSpPr>
          <p:nvPr/>
        </p:nvSpPr>
        <p:spPr bwMode="auto">
          <a:xfrm rot="1800000">
            <a:off x="4760914" y="3722696"/>
            <a:ext cx="1446212" cy="2074863"/>
          </a:xfrm>
          <a:custGeom>
            <a:avLst/>
            <a:gdLst>
              <a:gd name="T0" fmla="*/ 722779 w 4733"/>
              <a:gd name="T1" fmla="*/ 2073887 h 6776"/>
              <a:gd name="T2" fmla="*/ 1445864 w 4733"/>
              <a:gd name="T3" fmla="*/ 1349434 h 6776"/>
              <a:gd name="T4" fmla="*/ 1336500 w 4733"/>
              <a:gd name="T5" fmla="*/ 966549 h 6776"/>
              <a:gd name="T6" fmla="*/ 1336500 w 4733"/>
              <a:gd name="T7" fmla="*/ 966549 h 6776"/>
              <a:gd name="T8" fmla="*/ 1333140 w 4733"/>
              <a:gd name="T9" fmla="*/ 961040 h 6776"/>
              <a:gd name="T10" fmla="*/ 1331307 w 4733"/>
              <a:gd name="T11" fmla="*/ 957979 h 6776"/>
              <a:gd name="T12" fmla="*/ 722779 w 4733"/>
              <a:gd name="T13" fmla="*/ 0 h 6776"/>
              <a:gd name="T14" fmla="*/ 114557 w 4733"/>
              <a:gd name="T15" fmla="*/ 957979 h 6776"/>
              <a:gd name="T16" fmla="*/ 112724 w 4733"/>
              <a:gd name="T17" fmla="*/ 961040 h 6776"/>
              <a:gd name="T18" fmla="*/ 109058 w 4733"/>
              <a:gd name="T19" fmla="*/ 966549 h 6776"/>
              <a:gd name="T20" fmla="*/ 109058 w 4733"/>
              <a:gd name="T21" fmla="*/ 966549 h 6776"/>
              <a:gd name="T22" fmla="*/ 0 w 4733"/>
              <a:gd name="T23" fmla="*/ 1349434 h 6776"/>
              <a:gd name="T24" fmla="*/ 722779 w 4733"/>
              <a:gd name="T25" fmla="*/ 2073887 h 67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0B232C91-53AA-2189-C92E-7038F44CA0EC}"/>
              </a:ext>
            </a:extLst>
          </p:cNvPr>
          <p:cNvSpPr>
            <a:spLocks/>
          </p:cNvSpPr>
          <p:nvPr/>
        </p:nvSpPr>
        <p:spPr bwMode="auto">
          <a:xfrm rot="1800000">
            <a:off x="4508500" y="1633545"/>
            <a:ext cx="1990725" cy="1554163"/>
          </a:xfrm>
          <a:custGeom>
            <a:avLst/>
            <a:gdLst>
              <a:gd name="T0" fmla="*/ 200118 w 6517"/>
              <a:gd name="T1" fmla="*/ 463841 h 5082"/>
              <a:gd name="T2" fmla="*/ 1188179 w 6517"/>
              <a:gd name="T3" fmla="*/ 200406 h 5082"/>
              <a:gd name="T4" fmla="*/ 1464066 w 6517"/>
              <a:gd name="T5" fmla="*/ 487095 h 5082"/>
              <a:gd name="T6" fmla="*/ 1464066 w 6517"/>
              <a:gd name="T7" fmla="*/ 487095 h 5082"/>
              <a:gd name="T8" fmla="*/ 1467121 w 6517"/>
              <a:gd name="T9" fmla="*/ 492602 h 5082"/>
              <a:gd name="T10" fmla="*/ 1468954 w 6517"/>
              <a:gd name="T11" fmla="*/ 495968 h 5082"/>
              <a:gd name="T12" fmla="*/ 1991093 w 6517"/>
              <a:gd name="T13" fmla="*/ 1503201 h 5082"/>
              <a:gd name="T14" fmla="*/ 858825 w 6517"/>
              <a:gd name="T15" fmla="*/ 1550320 h 5082"/>
              <a:gd name="T16" fmla="*/ 855159 w 6517"/>
              <a:gd name="T17" fmla="*/ 1550320 h 5082"/>
              <a:gd name="T18" fmla="*/ 848743 w 6517"/>
              <a:gd name="T19" fmla="*/ 1550626 h 5082"/>
              <a:gd name="T20" fmla="*/ 848743 w 6517"/>
              <a:gd name="T21" fmla="*/ 1550626 h 5082"/>
              <a:gd name="T22" fmla="*/ 463173 w 6517"/>
              <a:gd name="T23" fmla="*/ 1453329 h 5082"/>
              <a:gd name="T24" fmla="*/ 200118 w 6517"/>
              <a:gd name="T25" fmla="*/ 463841 h 50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455000DE-1F6F-8F40-CA23-79182918CB20}"/>
              </a:ext>
            </a:extLst>
          </p:cNvPr>
          <p:cNvSpPr>
            <a:spLocks/>
          </p:cNvSpPr>
          <p:nvPr/>
        </p:nvSpPr>
        <p:spPr bwMode="auto">
          <a:xfrm rot="1800000">
            <a:off x="5692776" y="4210057"/>
            <a:ext cx="1990725" cy="1555751"/>
          </a:xfrm>
          <a:custGeom>
            <a:avLst/>
            <a:gdLst>
              <a:gd name="T0" fmla="*/ 1791006 w 6518"/>
              <a:gd name="T1" fmla="*/ 1091068 h 5082"/>
              <a:gd name="T2" fmla="*/ 1527991 w 6518"/>
              <a:gd name="T3" fmla="*/ 101580 h 5082"/>
              <a:gd name="T4" fmla="*/ 1142480 w 6518"/>
              <a:gd name="T5" fmla="*/ 4283 h 5082"/>
              <a:gd name="T6" fmla="*/ 1142480 w 6518"/>
              <a:gd name="T7" fmla="*/ 4283 h 5082"/>
              <a:gd name="T8" fmla="*/ 1136065 w 6518"/>
              <a:gd name="T9" fmla="*/ 4283 h 5082"/>
              <a:gd name="T10" fmla="*/ 1132400 w 6518"/>
              <a:gd name="T11" fmla="*/ 4589 h 5082"/>
              <a:gd name="T12" fmla="*/ 0 w 6518"/>
              <a:gd name="T13" fmla="*/ 51402 h 5082"/>
              <a:gd name="T14" fmla="*/ 522364 w 6518"/>
              <a:gd name="T15" fmla="*/ 1058941 h 5082"/>
              <a:gd name="T16" fmla="*/ 523891 w 6518"/>
              <a:gd name="T17" fmla="*/ 1062001 h 5082"/>
              <a:gd name="T18" fmla="*/ 526946 w 6518"/>
              <a:gd name="T19" fmla="*/ 1067814 h 5082"/>
              <a:gd name="T20" fmla="*/ 526946 w 6518"/>
              <a:gd name="T21" fmla="*/ 1067814 h 5082"/>
              <a:gd name="T22" fmla="*/ 802791 w 6518"/>
              <a:gd name="T23" fmla="*/ 1354503 h 5082"/>
              <a:gd name="T24" fmla="*/ 1791006 w 6518"/>
              <a:gd name="T25" fmla="*/ 1091068 h 50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8A3B5A95-7AF3-A4E9-18F3-E80AF79A611D}"/>
              </a:ext>
            </a:extLst>
          </p:cNvPr>
          <p:cNvSpPr>
            <a:spLocks/>
          </p:cNvSpPr>
          <p:nvPr/>
        </p:nvSpPr>
        <p:spPr bwMode="auto">
          <a:xfrm rot="1800000">
            <a:off x="3687763" y="3051183"/>
            <a:ext cx="1993900" cy="1555751"/>
          </a:xfrm>
          <a:custGeom>
            <a:avLst/>
            <a:gdLst>
              <a:gd name="T0" fmla="*/ 199525 w 6523"/>
              <a:gd name="T1" fmla="*/ 1089935 h 5083"/>
              <a:gd name="T2" fmla="*/ 464744 w 6523"/>
              <a:gd name="T3" fmla="*/ 101254 h 5083"/>
              <a:gd name="T4" fmla="*/ 850350 w 6523"/>
              <a:gd name="T5" fmla="*/ 4589 h 5083"/>
              <a:gd name="T6" fmla="*/ 850350 w 6523"/>
              <a:gd name="T7" fmla="*/ 4589 h 5083"/>
              <a:gd name="T8" fmla="*/ 857072 w 6523"/>
              <a:gd name="T9" fmla="*/ 4894 h 5083"/>
              <a:gd name="T10" fmla="*/ 860433 w 6523"/>
              <a:gd name="T11" fmla="*/ 5200 h 5083"/>
              <a:gd name="T12" fmla="*/ 1993112 w 6523"/>
              <a:gd name="T13" fmla="*/ 54451 h 5083"/>
              <a:gd name="T14" fmla="*/ 1468480 w 6523"/>
              <a:gd name="T15" fmla="*/ 1060568 h 5083"/>
              <a:gd name="T16" fmla="*/ 1466647 w 6523"/>
              <a:gd name="T17" fmla="*/ 1063628 h 5083"/>
              <a:gd name="T18" fmla="*/ 1463897 w 6523"/>
              <a:gd name="T19" fmla="*/ 1069440 h 5083"/>
              <a:gd name="T20" fmla="*/ 1463591 w 6523"/>
              <a:gd name="T21" fmla="*/ 1069440 h 5083"/>
              <a:gd name="T22" fmla="*/ 1187067 w 6523"/>
              <a:gd name="T23" fmla="*/ 1355460 h 5083"/>
              <a:gd name="T24" fmla="*/ 199525 w 6523"/>
              <a:gd name="T25" fmla="*/ 1089935 h 508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rgbClr val="80A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D94353FE-B557-E786-DC4F-C8BBE76176A3}"/>
              </a:ext>
            </a:extLst>
          </p:cNvPr>
          <p:cNvSpPr>
            <a:spLocks/>
          </p:cNvSpPr>
          <p:nvPr/>
        </p:nvSpPr>
        <p:spPr bwMode="auto">
          <a:xfrm rot="1800000">
            <a:off x="6510339" y="2794008"/>
            <a:ext cx="1993900" cy="1555751"/>
          </a:xfrm>
          <a:custGeom>
            <a:avLst/>
            <a:gdLst>
              <a:gd name="T0" fmla="*/ 1793862 w 6522"/>
              <a:gd name="T1" fmla="*/ 465280 h 5083"/>
              <a:gd name="T2" fmla="*/ 805863 w 6522"/>
              <a:gd name="T3" fmla="*/ 199755 h 5083"/>
              <a:gd name="T4" fmla="*/ 529296 w 6522"/>
              <a:gd name="T5" fmla="*/ 485775 h 5083"/>
              <a:gd name="T6" fmla="*/ 529296 w 6522"/>
              <a:gd name="T7" fmla="*/ 485775 h 5083"/>
              <a:gd name="T8" fmla="*/ 526240 w 6522"/>
              <a:gd name="T9" fmla="*/ 491281 h 5083"/>
              <a:gd name="T10" fmla="*/ 524712 w 6522"/>
              <a:gd name="T11" fmla="*/ 494646 h 5083"/>
              <a:gd name="T12" fmla="*/ 0 w 6522"/>
              <a:gd name="T13" fmla="*/ 1500458 h 5083"/>
              <a:gd name="T14" fmla="*/ 1132547 w 6522"/>
              <a:gd name="T15" fmla="*/ 1550015 h 5083"/>
              <a:gd name="T16" fmla="*/ 1136214 w 6522"/>
              <a:gd name="T17" fmla="*/ 1550320 h 5083"/>
              <a:gd name="T18" fmla="*/ 1142632 w 6522"/>
              <a:gd name="T19" fmla="*/ 1550320 h 5083"/>
              <a:gd name="T20" fmla="*/ 1142632 w 6522"/>
              <a:gd name="T21" fmla="*/ 1550320 h 5083"/>
              <a:gd name="T22" fmla="*/ 1528603 w 6522"/>
              <a:gd name="T23" fmla="*/ 1453961 h 5083"/>
              <a:gd name="T24" fmla="*/ 1793862 w 6522"/>
              <a:gd name="T25" fmla="*/ 465280 h 508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rgbClr val="516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7E6B05DD-BA52-AFEC-DEB9-6E99E13756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0477" y="2205045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>
                <a:sym typeface="+mn-lt"/>
              </a:rPr>
              <a:t>01</a:t>
            </a:r>
            <a:endParaRPr lang="zh-CN" altLang="en-US">
              <a:sym typeface="+mn-lt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F0955660-3F54-16F9-208E-F5D121145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016" y="3468104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C1998D30-912C-2A96-A41E-3F29DF0E2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0868" y="4789084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24" name="TextBox 11">
            <a:extLst>
              <a:ext uri="{FF2B5EF4-FFF2-40B4-BE49-F238E27FC236}">
                <a16:creationId xmlns:a16="http://schemas.microsoft.com/office/drawing/2014/main" id="{3C19D486-5535-733C-DA2C-C8C3DD99C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802" y="4757099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44F46F48-71BE-A380-5F4B-8A6DB0439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0759" y="3459234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05</a:t>
            </a:r>
            <a:endParaRPr lang="zh-CN" altLang="en-US" dirty="0">
              <a:sym typeface="+mn-lt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028A37B-CFB6-08D0-EA28-B891FC303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756" y="2205045"/>
            <a:ext cx="52450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9B551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06</a:t>
            </a:r>
            <a:endParaRPr lang="zh-CN" altLang="en-US" dirty="0"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918511-7950-2D01-2283-C4375B1139EA}"/>
              </a:ext>
            </a:extLst>
          </p:cNvPr>
          <p:cNvGrpSpPr/>
          <p:nvPr/>
        </p:nvGrpSpPr>
        <p:grpSpPr>
          <a:xfrm>
            <a:off x="7652541" y="1969422"/>
            <a:ext cx="2653716" cy="712061"/>
            <a:chOff x="451471" y="1880595"/>
            <a:chExt cx="2287037" cy="71206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0820D0-A8FD-8D16-7ECF-4CC7629F7AAE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970A4D9-6814-B300-6964-D2D233C4FCEE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DF01B64-A3D9-70B9-FBC4-5B43F888B8DB}"/>
              </a:ext>
            </a:extLst>
          </p:cNvPr>
          <p:cNvGrpSpPr/>
          <p:nvPr/>
        </p:nvGrpSpPr>
        <p:grpSpPr>
          <a:xfrm>
            <a:off x="1929423" y="1973458"/>
            <a:ext cx="2606728" cy="893071"/>
            <a:chOff x="-222108" y="1880595"/>
            <a:chExt cx="2246541" cy="89307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FCBED60-6E49-F723-2D6B-79F6B8CC72C6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A549624-5172-BD71-0BB6-1CBCFAB2AEA3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966DE9-371A-D474-6ACD-F53EC8619AC3}"/>
              </a:ext>
            </a:extLst>
          </p:cNvPr>
          <p:cNvGrpSpPr/>
          <p:nvPr/>
        </p:nvGrpSpPr>
        <p:grpSpPr>
          <a:xfrm>
            <a:off x="7652541" y="4824219"/>
            <a:ext cx="2653716" cy="712061"/>
            <a:chOff x="451471" y="1880595"/>
            <a:chExt cx="2287037" cy="7120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970BBC3-0370-5077-458E-BA48730E0D3C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0FD06E8-8435-7DB8-2E29-27E758402E0B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7DBFA9F-0353-F843-47DE-6C64C908A8DF}"/>
              </a:ext>
            </a:extLst>
          </p:cNvPr>
          <p:cNvGrpSpPr/>
          <p:nvPr/>
        </p:nvGrpSpPr>
        <p:grpSpPr>
          <a:xfrm>
            <a:off x="1929423" y="4828255"/>
            <a:ext cx="2606728" cy="712061"/>
            <a:chOff x="-222108" y="1880595"/>
            <a:chExt cx="2246541" cy="71206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5006773-4BDD-6CEC-4B47-3DFA84216EED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91B5BE1-3733-E7DC-1D27-820444EECF5E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DE4AF57-5786-C3EE-C2BC-A86A19414758}"/>
              </a:ext>
            </a:extLst>
          </p:cNvPr>
          <p:cNvGrpSpPr/>
          <p:nvPr/>
        </p:nvGrpSpPr>
        <p:grpSpPr>
          <a:xfrm>
            <a:off x="8437458" y="3354702"/>
            <a:ext cx="2653716" cy="712061"/>
            <a:chOff x="451471" y="1880595"/>
            <a:chExt cx="2287037" cy="71206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AF535A9-E419-E851-8F18-98A356B2E38F}"/>
                </a:ext>
              </a:extLst>
            </p:cNvPr>
            <p:cNvSpPr txBox="1"/>
            <p:nvPr/>
          </p:nvSpPr>
          <p:spPr>
            <a:xfrm>
              <a:off x="453805" y="2081169"/>
              <a:ext cx="2284703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9D73BD0-D2CF-3962-F42A-DF152836C2E2}"/>
                </a:ext>
              </a:extLst>
            </p:cNvPr>
            <p:cNvSpPr txBox="1"/>
            <p:nvPr/>
          </p:nvSpPr>
          <p:spPr>
            <a:xfrm>
              <a:off x="451471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2533462-5759-4C9C-E3BA-E37C8FD7B38F}"/>
              </a:ext>
            </a:extLst>
          </p:cNvPr>
          <p:cNvGrpSpPr/>
          <p:nvPr/>
        </p:nvGrpSpPr>
        <p:grpSpPr>
          <a:xfrm>
            <a:off x="1160177" y="3358738"/>
            <a:ext cx="2606728" cy="712061"/>
            <a:chOff x="-222108" y="1880595"/>
            <a:chExt cx="2246541" cy="71206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23170F4-E889-B576-26B6-79DEDBD3C67F}"/>
                </a:ext>
              </a:extLst>
            </p:cNvPr>
            <p:cNvSpPr txBox="1"/>
            <p:nvPr/>
          </p:nvSpPr>
          <p:spPr>
            <a:xfrm>
              <a:off x="-222108" y="2081169"/>
              <a:ext cx="2246541" cy="5114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适当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A7C1DBA-B7EA-0FE7-A803-9704A0F79F7B}"/>
                </a:ext>
              </a:extLst>
            </p:cNvPr>
            <p:cNvSpPr txBox="1"/>
            <p:nvPr/>
          </p:nvSpPr>
          <p:spPr>
            <a:xfrm>
              <a:off x="804453" y="1880595"/>
              <a:ext cx="1219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771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wwiuz3u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0AA6E"/>
        </a:solidFill>
        <a:ln>
          <a:noFill/>
        </a:ln>
      </a:spPr>
      <a:bodyPr rtlCol="0" anchor="ctr"/>
      <a:lstStyle>
        <a:defPPr algn="ctr">
          <a:defRPr sz="1400"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2680</Words>
  <Application>Microsoft Office PowerPoint</Application>
  <PresentationFormat>宽屏</PresentationFormat>
  <Paragraphs>276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 Light</vt:lpstr>
      <vt:lpstr>阿里巴巴普惠体 2.0 55 Regular</vt:lpstr>
      <vt:lpstr>阿里巴巴普惠体 2.0 65 Medium</vt:lpstr>
      <vt:lpstr>字体视界法棍体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叶子枝丫极简清新总结汇报ppt模板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77</cp:revision>
  <dcterms:created xsi:type="dcterms:W3CDTF">2017-06-04T09:40:00Z</dcterms:created>
  <dcterms:modified xsi:type="dcterms:W3CDTF">2023-05-10T13:59:48Z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